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  <p:sldId id="287" r:id="rId13"/>
    <p:sldId id="28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65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4"/>
            <p14:sldId id="287"/>
            <p14:sldId id="286"/>
            <p14:sldId id="288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9T01:06:15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9279 12121 170 0,'0'0'5'0,"0"0"-4"16,0 0 11-16,0 0 25 15,0 0-15-15,0 0 12 16,0 0 16-16,0 0-21 16,0 0-2-16,0 0-22 15,-67 1-5-15,67-1-17 16,0 0 17-16,0 0 2 16,0 0 3-16,0 0-4 0,8 0 11 15,11 1 10-15,10 2 6 16,13-3-1-16,9 0-6 15,14 0-1-15,7 0-5 16,11 0-9-16,5 0-4 16,5-9 0-16,-1 2-2 15,-2-2 0-15,-6 2 1 16,-7 3-1-16,-5-1-4 16,-13 3-4-16,-8 1-1 15,-14 1 2-15,-10 0-2 16,-12 0-1-16,-8 0-15 15,-7 0-10-15,0 0-1 0,0 0 14 16,-10 0-1 0,-3 0-49-16,-5 0 9 0,3 0 27 15,-4 0-20-15,-5 3-29 16</inkml:trace>
  <inkml:trace contextRef="#ctx0" brushRef="#br0" timeOffset="437.46">9617 12240 69 0,'0'0'22'16,"0"0"5"-16,0 0 10 15,0 0-32-15,0 0-4 16,0 0 4-16,6 1 26 16,12-1 48-16,10 0-30 15,8 0-17-15,9 0 7 16,9 0-14-16,10 0-9 0,6-6-1 15,6-2-6 1,2-1 2-16,1 1-9 0,-6-1 2 16,-2 1 0-16,-10 2-8 15,-7-2 4-15,-9 2-10 16,-6 3 3-16,-9-2-6 16,-8 2-11-16,-3-1 1 15,-7 1 10-15,-4-1-11 16,-1-1-45-16,-4-4-89 15</inkml:trace>
  <inkml:trace contextRef="#ctx0" brushRef="#br0" timeOffset="10839.12">18550 4016 76 0,'0'0'378'15,"0"0"-372"-15,0 0 42 16,0 0-24-16,0 0 3 15,0 0 2-15,0 0-11 16,0 0-8-16,2-8-6 16,3 8-4-16,5 0 0 15,5 0 0-15,9 0 7 16,4 0 12-16,6 0 4 16,7 0 5-16,8 0-17 0,9 0 5 15,9 0 5 1,10 0-10-16,6 0-3 0,5 0-4 15,9 0 5-15,7 2-7 16,4 1 0-16,5-2 2 16,2-1-4-16,-2 0 0 15,-3 2 1-15,-1 0 0 16,-7 1 1-16,-7 1-2 16,-2-1 0-16,-5-1 2 15,-2-1-2-15,4 0 0 16,-2 1 5-16,1-2-5 15,1 0-4-15,-3 0 4 16,3 0 3-16,2 0-2 16,4 0 0-16,0 0 2 15,1 0-2-15,5 0 0 0,-3 0 1 16,4 0-2 0,3 0-2-16,-3 0 2 0,4 0 4 15,-6 0-2-15,-4 0-2 16,-6 0 1-16,-6-6-1 15,-7 3 4-15,-8-4 0 16,-6 2 0-16,-1 0 1 16,-4-3-3-16,-3 4 4 15,-10-1-3-15,-4 2-1 16,-14-1 2-16,-10 4-4 16,-5-3 1-16,-10 3-3 15,-1 0-1-15,-2 0-11 0,0 0-32 16,0 0-48-16,0 0-24 15,-13 8 37-15,-13-1-58 16,-16 0-170-16</inkml:trace>
  <inkml:trace contextRef="#ctx0" brushRef="#br0" timeOffset="11505.95">18808 4121 3 0,'0'0'0'16,"0"0"0"-16</inkml:trace>
  <inkml:trace contextRef="#ctx0" brushRef="#br0" timeOffset="14310.63">18808 4121 31 0,'-83'5'44'0,"83"-5"-44"0,0 0 3 16,0 0 26-16,0 0-18 16,0-3 0-16,0-2 30 15,-2 4-11-15,-1-2-13 16,2-1-8-16,-2 1-6 16,-1-1-4-16,-1 0 2 15,1 0-2-15,-1 1 4 16,-3-1 8-16,-2 3 7 15,0-1 2-15,-1 2-15 16,1-1-1-16,4 1 13 16,4 0-8-16,2 0 10 15,0-2 16-15,0 2 22 16,0-3-11-16,-1 0-9 0,1-2-31 16,-2 2 6-16,1 0 20 15,-1 2-21-15,2-1 19 16,0 2-17-16,0 0 1 15,0 0-7-15,0 0 2 16,-1 0-9-16,1 0-1 16,0 0-18-16,-2 2 12 15,2 13 7-15,-1 8 0 16,-4 5 5-16,0 9-4 16,-3 5 5-16,-1 7-3 0,-3 6 7 15,3 3 7 1,-1 3-9-16,2 2 8 0,1 1-8 15,2 5-2-15,1 5-5 16,1 4 1-16,-2 0 3 16,1-3 3-16,-3-5-3 15,2 0 1-15,-1-2-6 16,2-1 6-16,-1-1 13 16,2-2-10-16,0-3-6 15,-1-4 12-15,2-2-6 16,2-4-6-16,-1-1-2 15,1-2-1-15,0-1 5 16,0 0-5-16,0 4 0 16,0 3 0-16,0 4 0 15,0 0 2-15,0 3-1 0,0-4 0 16,0-4-1-16,-3 1 0 16,-3-5-1-16,-2-2 1 15,2-2 4-15,1-5-4 16,2-2 1-16,1 0-2 15,0 0 1-15,1-2 0 16,-2-2 0-16,1 2 0 16,-2-2-2-16,1-2 4 15,-2 0-5-15,-3-1 6 16,2-2-6-16,0-2 2 16,-1 0 0-16,3-2 1 15,-2 0 0-15,2 0 0 0,-1-4 0 16,2-2 0-1,0 0-1-15,0 1 1 0,-1-3-2 16,1 1 2-16,-1-5-1 16,2 3 1-16,-1-2 0 15,-2 9 0-15,1 2 1 16,-2 2 0-16,0-1 4 16,0-1-2-16,2-6-3 15,1-5 1-15,1-2-1 16,1-4 0-16,1-5-1 15,0-3-5-15,-2 0-1 16,2 0 3-16,0 1 1 16,0 1 6-16,0 6-3 15,-3 4 3-15,0 10 20 16,0 5-9-16,-3-1-10 0,3 1 2 16,0-9-5-16,3-5-1 15,0-1 0-15,0-4 0 16,0-3 0-16,0-2-2 15,0-1-7-15,0-2 6 16,0 1 2-16,0-1 1 16,3 1 1-16,8 1 0 15,4-2 4-15,5 0-2 16,7 0 1-16,8 0-2 16,3 0 0-16,8 0 0 15,4-3 0-15,5-4 0 16,2 3 0-16,2-2-1 0,3 0-1 15,0 1 1-15,2 0 3 16,4 1-3-16,1 1 0 16,0-4-1-16,3 1 1 15,5 2 1-15,7 0-2 16,0-2 6-16,0 1-8 16,0-1 4-16,1-2-2 15,-3 4 0-15,0-1-1 16,-2 2 1-16,-5 0 1 15,0-2 0-15,-1 2-1 16,1 0 2-16,1-3 1 16,1 1 0-16,3 0-2 15,2 1-1-15,-1 1 0 16,2 1 0-16,-1-1 0 0,-2-3 0 16,-1 1-1-16,3-1 1 15,-1 1 0-15,-2 1 2 16,0 1-2-16,1-1 0 15,-2 1 3-15,3 3-3 16,-4-2 0-16,1 1 2 16,-2 1-1-16,3 0-1 15,1 0-2-15,-2 0 2 16,-1 0 4-16,-3 0 0 16,-3 0-4-16,-2 0 3 15,0-3-6-15,-5 0 3 0,-5 2 0 16,-2 0 2-1,-2-2 0-15,-3 0-4 0,2 2 4 16,3 0 2-16,-1 0-4 16,1-1 0-16,-2 2 0 15,-4 0 0-15,-3 0-1 16,-6 0 1-16,-4 0 0 16,-4-3-1-16,-4 0 1 15,-1 0 0-15,-5-2 6 16,0-1-6-16,-4 0 0 15,-4-1 0-15,-2 2 1 16,-6 0 0-16,-2-2 0 16,1 1 3-16,-3-1 13 0,2-5 1 15,1-3-9 1,-1-1-1-16,1-5-7 0,-3-4 3 16,1-5 3-16,-2-4 3 15,1-1-7-15,-1-3-1 16,-1-3 0-16,-1-1-2 15,1-5 4-15,-2-1-4 16,0-2 1-16,0 1 2 16,0 1 9-16,0 2-3 15,0-2 11-15,0 1-2 16,0-1-13-16,0-2 3 16,0-3-2-16,0 0 0 15,1 0-3-15,8 3-2 16,-3-3 0-16,3 2 0 0,1-4-2 15,-1-6 3 1,1 5 0-16,-1 3 0 0,2 5 2 16,-3 4-1-16,-1 1 2 15,1-1 0-15,-2 2-4 16,-3 0 3-16,1 3 1 16,-2-3-1-16,-1 2-2 15,1-1-2-15,-1 0 3 16,-1-2 0-16,0-2-3 15,0-2 0-15,0 0-2 16,2 2 2-16,-1 1-1 16,2 2 2-16,-1-1-1 15,2 2 0-15,-4 4 0 16,1-2 2-16,-1 3-4 0,0 3 2 16,0-4 0-16,0 3 1 15,0-5-1-15,0 0 2 16,0-1-2-16,3 1 0 15,0 0 1-15,2 0-2 16,0 3 1-16,-2 2-2 16,0 1 3-16,0 3-2 15,-2 4 2-15,2-1-2 16,-2 3 1-16,1 0-4 16,1-1 4-16,0 0-2 15,-2 2-1-15,1-1-3 0,-2 4 6 16,1 1 0-16,1 1 0 15,-1 1 0-15,1 2 0 16,-1-1 0-16,1 3 0 16,-1-2 0-16,1-1-5 15,-2 3 5-15,1 3 2 16,-1 0-2-16,0 1-2 16,0 1 0-16,0 5 1 15,0 0-6-15,0 1-11 16,0 2 11-16,0-1 4 15,0 1-2-15,-1-1 5 16,-7 0 0-16,-1-2-8 16,-2 3 6-16,-3-3-4 0,-2 2 5 15,1 0-3-15,-3 1 0 16,3-1-2-16,-4 1 5 16,0 0 1-16,0 0 0 15,1 0-3-15,3 0 2 16,1-2 0-16,2 1 1 15,-1-1-1-15,0 1 2 16,1-1-1-16,-3-1 1 16,0-1-1-16,-2 1-9 15,-5 3-1-15,-1-1-3 16,-1 1 1-16,0 0 11 16,2-1-4-16,-1 1 2 15,1-2 3-15,-2 1 3 16,4 0-2-16,1-1-1 0,3 2 0 15,1-1 1-15,-3 1-2 16,1 0 1-16,-3 0 0 16,-2 0 0-16,-7 0 0 15,-2 0-1-15,-8 0-15 16,-8 0-21-16,-8 0-9 16,-7 0-17-16,-7 0-43 15,-2 0 12-15,-1 1 10 16,-1 3-53-16,1 0-94 15</inkml:trace>
  <inkml:trace contextRef="#ctx0" brushRef="#br0" timeOffset="15899.69">19991 4105 45 0,'0'0'41'16,"0"0"-40"-16,0 0 32 15,0 0-12-15,0 0-20 16,0 0 2-16,0 0-1 16,-35 0 19-16,30 0 37 15,1 0-15-15,-1 0-12 16,3 0 11-16,1 0-14 15,1 0-4-15,0 0 8 16,0 0-3-16,0 0-5 16,0-2 6-16,0-1-14 15,0 2-2-15,0 0 5 0,0-1-11 16,0 1-5-16,0 1 7 16,0 0-2-16,0 0-2 15,0 0-4-15,0 0-4 16,0 0 1-16,0 11-9 15,0 9 9-15,0 7 1 16,0 3 0-16,0 4 0 16,0 4 2-16,-6 3 1 15,-4 2 4-15,1 6 1 16,-2-3-8-16,-1 3 5 16,2 1 10-16,-1 3-12 15,-2 4 14-15,2 5-13 0,-2 2 8 16,3-2-6-16,1-2 2 15,0-4-1-15,3 0-4 16,0 1 1-16,0 1-2 16,1-2 1-16,-2 0 11 15,3-2 5-15,-2-2-3 16,3 1-9-16,0-4 8 16,1 0-13-16,0-2 6 15,1 0-7-15,1-1-1 16,0-2 0-16,0-2 4 15,0-1-2-15,0-1-2 16,0 4 5-16,0 2-3 16,0 2 7-16,-2-2 1 0,1 0-4 15,1-3 0 1,0-1-6-16,0-2 5 0,0-3-4 16,0 1-1-16,0-1 0 15,0 1 0-15,0-3 0 16,0 1 0-16,0-2 0 15,0 1 0-15,0-2 4 16,0-2-3-16,0 0 0 16,0-1 0-16,0-4 3 15,0 1-4-15,0-4 0 16,0 0 1-16,0-2-1 16,0 2 0-16,-7-1 0 0,2 3 1 15,1-2 0 1,-2 0-1-16,1-2 0 0,-2 0 0 15,-1-2-1-15,2 0 2 16,0 1-2-16,0 0 2 16,2-2-1-16,-2 1 0 15,3-6 0-15,0 1 0 16,2-1-1-16,1-1 1 16,0-1 0-16,0 3 0 15,0 3 0-15,-2 6 0 16,-1 1 1-16,-2 1-1 15,1 1 2-15,-2-4-1 16,2-3 0-16,1-6 2 16,0-6-3-16,3-5 1 0,0-2 0 15,0 0-1 1,0 0-2-16,0-14-30 0,0-7-144 16,1-2-7-16</inkml:trace>
  <inkml:trace contextRef="#ctx0" brushRef="#br0" timeOffset="17279.82">20965 4134 50 0,'0'0'61'0,"0"0"0"16,0 0-23-16,0 0-17 15,0 0-16-15,0 0 0 16,8-16 18-16,-7 15 12 0,1-3 8 15,-1 3 13-15,-1-1-18 16,0 2-26-16,0 0-11 16,0 0 3-16,2 0-1 15,-2 0-1-15,0 0 0 16,0 0 3-16,1 0-4 16,-1 8 2-16,0 12 16 15,0 5 0-15,0 7 8 16,0 6 2-16,-4 6-6 15,-5 2 6-15,-2 5-5 16,2 3-5-16,0-1 1 16,-1 5 11-16,1 4-13 15,0 5-5-15,0 3-4 16,-1-1 0-16,-1-1 6 0,2-4-7 16,-3-3 4-16,5 2-4 15,-2-2 3-15,0 0-5 16,2-1 3-16,2-2-3 15,0-3-1-15,2-4-1 16,2-1-1-16,-2-1-3 16,3-3 1-16,0 0 7 15,0 0-7-15,0-1 7 16,-3-1 0-16,2-4-7 16,-1 4 5-16,1-2-2 15,-1 5-2-15,-1-1 3 0,2-2-2 16,-2 0 1-1,0-4-2-15,0-4-1 0,-2 3 3 16,0-5-2-16,-3 4 2 16,3-1-4-16,-1-3 0 15,2 2 2-15,1-2 0 16,1-1 1-16,2 1-2 16,0-4-1-16,0-1 3 15,0-2-3-15,0-1 1 16,0 3-1-16,0 0 4 15,0 2-3-15,-1 1 2 16,-3-3 5-16,1 0-7 16,1 0 0-16,1 0 7 15,-1 3 8-15,2-4-15 16,0-2 2-16,0-3 1 0,0-4 2 16,0 0-6-16,0 1 3 15,0-1 0-15,0 1 0 16,0-1 3-16,0-2-5 15,0 0 0-15,0 0-1 16,0 6 1-16,0 2 0 16,0-3-1-16,0 0 0 15,0-5 0-15,0-1 1 16,2-4 0-16,1-4-1 16,-2 0-2-16,2-5 0 15,0-1 4-15,-3-1-1 16,1 2 0-16,-1 5-1 0,2 6 3 15,-2 8-6-15,0 6 6 16,0 4-2-16,0-3 23 16,0-6-23-16,0-8 0 15,0-10-1-15,0-5 0 16,4 0-14-16,4-26-49 16,6-13-126-16,0-17-146 15</inkml:trace>
  <inkml:trace contextRef="#ctx0" brushRef="#br0" timeOffset="18463.88">22058 4098 229 0,'0'0'45'0,"0"0"8"16,0 0 29-16,0 0-58 15,0 0 2-15,0 0-5 16,0-6-3-16,0 6-15 16,0 0-3-16,0 0 0 15,0 3 0-15,0 9 28 16,0 8-2-16,0 4 8 16,-1 3-13-16,-2 5 11 15,0 4-5-15,-1 2 0 16,-1 6 3-16,-1 3-2 0,-1 6 2 15,-2 3 4-15,0 3-19 16,0 2 5-16,1 3-9 16,3 5-5-16,2-1-1 15,-2 2 11-15,1-3-13 16,-1-1 14-16,-3 1-10 16,1 1 3-16,-3 2 0 15,1 0 2-15,-5-3-3 16,1-1-7-16,1-3 5 15,2-2 3-15,2-1-6 16,3-1 1-16,4 1 17 16,1 3-14-16,0 4-6 15,0-1-1-15,0-3 11 0,0-2-7 16,0-4-3 0,0-5 1-16,0 0-3 0,0 0 0 15,0-4 0-15,0 2 3 16,0-4-2-16,0 0-1 15,-2-2 8-15,2 1-2 16,0-3-5-16,0 2 2 16,0-3 1-16,0 5-4 15,0-3 1-15,-1 1 0 16,1-1-1-16,0-5 0 16,0-3 0-16,0-3 0 15,0-1-1-15,0-5 1 0,0-1 2 16,0-4-2-1,0-2-2-15,0-1 2 0,0-2 1 16,0-1 0-16,0-1-1 16,0 2 0-16,0 3 0 15,0 3 0-15,0 4 0 16,0 2 0-16,0-5 0 16,0-3 0-16,0-6 1 15,0-4-2-15,0-7 0 16,0-3 0-16,0 0 1 15,0-14 0-15,0-17-17 16,-4-14-119-16,-17-11-285 16</inkml:trace>
  <inkml:trace contextRef="#ctx0" brushRef="#br0" timeOffset="20135.46">18725 5184 69 0,'0'0'17'0,"0"0"-6"16,0 0-11-16,0 0-9 15,0 0-22-15,-87-13-8 0,61 10 24 16,-4 0 15-16,1-4 52 15,3 2 0-15,0 0-4 16,8-2 9-16,2 0-20 16,4-1-23-16,6 1 40 15,3 3-3-15,1 1-3 16,2 2 3-16,0 1-33 16,0-2-10-16,0 2-5 15,0 0 6-15,0 0-5 16,0 0 7-16,0 0 14 15,0 0-5-15,0 0-4 16,0 0-16-16,0-2 9 16,14-1 14-16,4 3 2 15,4-2-12-15,8 2-1 0,7-1 10 16,7-1 4-16,9-1 12 16,8-1-15-16,3 2-10 15,7-3-3-15,0 1-5 16,4 1-1-16,-2 3-4 15,3 0 10-15,0 0 1 16,6 0 0-16,5 0-3 16,2 0 11-16,1 0-12 15,5-3-3-15,4 3-4 16,6 0 0-16,3 0 3 16,-2 0-3-16,0 0 3 15,-4 0-1-15,-3 0-1 16,0 0 4-16,-2 0-2 0,-1 0-3 15,-2 3 1-15,-4-3 0 16,-3 0 4-16,-4 0-4 16,2 0 0-16,-2 0-1 15,-3 0 0-15,-2-3 2 16,-3 3 1-16,-2 0-2 16,-3 0 3-16,-1 0-4 15,1 0 2-15,2 0 1 16,5 0 1-16,1 0-1 15,-2 0-3-15,-6 0 3 16,-6 0-1-16,-4 0 0 16,-2-4-2-16,1 3-3 0,6-2 3 15,-1 0 4-15,3 0-4 16,0 1-1 0,-3 1 1-16,-3-3 3 0,-4 3-3 15,-8-1 0-15,-7 1 0 16,-12 0-1-16,-14 0 1 15,-7 1 1-15,0-3 0 16,-3 1 1-16,5-1-1 16,3-1-1-16,3-3 0 15,-1 4 0-15,-1-1 1 16,-2 2 0-16,-3-1-1 16,-4 1 5-16,-3 2-5 15,-2-2-3-15,1 2 1 0,-2 0 2 16,0 0 1-16,5-1-1 15,4 1-2-15,7 0 1 16,6 0 1-16,5 0 0 16,5 0 5-16,0 0-5 15,-2 0 0-15,-5 0 0 16,-10 0 0-16,-3 0-1 16,-9 0 0-16,-2 0-2 15,-1 0-9-15,0 0-7 16,0 0-11-16,0 0 16 15,0 0 7-15,0 0 0 16,0 0 7-16,0 0 1 16,0 0 8-16,0 0-3 15,0 0 4-15,0 0 10 0,0 0-5 16,2 0-2-16,1 0-10 16,3 1-1-16,1 3-2 15,5-1-1-15,7 2 1 16,10 4 0-16,5-1 0 15,6 0 0-15,2-2-7 16,-2-1-2-16,-8 0-20 16,-14-4 3-16,-10 0-7 15,-8 2-99-15,-10 1-13 16,-17 0 42-16,-7 1-244 16</inkml:trace>
  <inkml:trace contextRef="#ctx0" brushRef="#br0" timeOffset="22004.49">18652 5808 37 0,'0'0'24'0,"0"0"16"16,0 0-36-16,0 0 2 15,0 0-3-15,0 0 8 16,0 0 17-16,-5 0-22 15,-1 0 8-15,2 0 37 16,-2 0 0-16,-3 0-5 16,0 1-29-16,-3 1-11 0,-1 0-6 15,-1 1 2-15,0-1 3 16,0 2 9-16,-2-1-11 16,-1 2 1-16,-1 0-4 15,5-1 4-15,1-1 3 16,8-3 25-16,2 3 9 15,2-3-16-15,0 0-10 16,0 0-9-16,0 0-3 16,0 0-3-16,0 0 1 15,6 2 6-15,3 3 12 16,3-3 1-16,5 4 1 16,5 0 3-16,6-1 2 15,5 2 7-15,5 1-3 0,4-3 0 16,9 4-6-16,5 1-17 15,9-3 8-15,5 1 3 16,3 1-4-16,4-4-5 16,2 2-1-16,2-3-6 15,7 2 3-15,3-1-5 16,5-2 0-16,-2 1 4 16,-2-2-4-16,6-1 2 15,-2 1-2-15,-2 0 0 16,-5-2 0-16,-4 3 1 15,-5 0-1-15,0 3 0 16,-5-1-1-16,2 1 1 0,-2 0 6 16,4-1-6-16,-2-2 0 15,-4 2-1-15,-4-4 1 16,-6-1 4-16,-1 0-4 16,4 0-4-16,-1 0 4 15,4 0 4-15,3 0-4 16,2 0 0-16,3 0 0 15,1 0 2-15,-1 0-4 16,-4 0 2-16,-6 2 0 16,-5 2 5-16,-2-2-4 15,3 0-1-15,-1 1 0 16,1-1 0-16,0-1-1 16,-1 1 2-16,0-2-2 0,2 2 2 15,3-1-1 1,-3 1 1-16,-2-1 2 0,-2 0-2 15,-3 1 2-15,-3-1-2 16,1-1-1-16,-5 0 2 16,-1 2-2-16,1-2 0 15,1 2-2-15,-5-2 4 16,0 0-2-16,-6 0 3 16,-5 0-6-16,-2 0 4 15,-3 0-2-15,-1 0 2 16,-2 0-1-16,-2 0 4 15,2 0-3-15,-2 0-1 16,2 0 4-16,2 0-4 16,-5 0 5-16,0 0-4 0,-7-2 6 15,-3 0-5-15,-4 1 4 16,-1-1-6-16,-3 0 7 16,5 2-7-16,2-2 4 15,4 2 2-15,5 0-2 16,2 0 2-16,1 0-5 15,0 0 0-15,-5 0 0 16,-4 0-1-16,-5 0-22 16,-8 0-30-16,-3 0-44 15,0 0-30-15,-9 0-41 16,-18 0-170-16</inkml:trace>
  <inkml:trace contextRef="#ctx0" brushRef="#br0" timeOffset="23645.68">18340 6728 12 0,'0'0'19'15,"0"0"24"-15,0 0 3 16,0 0-10-16,0 0 7 16,0 0-16-16,-4 0 9 15,4 0 2-15,0 0-15 16,0 0 11-16,0 0 5 16,0 0-3-16,0 2-7 15,0 0 8-15,7 1-13 0,5 2 1 16,0-3 2-1,7 2-4-15,1-3 2 0,7 1-9 16,2-1 6-16,4-1 3 16,3 0-2-16,6 0-2 15,4 0 5-15,8 0-4 16,5 0-10-16,7 0 3 16,5 0-5-16,1 0-5 15,4 0-2-15,0 0 0 16,-1 0-3-16,2 0 2 15,2 0-5-15,1 0 7 16,0 0-4-16,-2 0 0 16,-2 0-1-16,-1-1 1 15,0-2-2-15,-1-1 2 0,-2 2 2 16,-1 0-1-16,-3-1 0 16,-2 0-1-16,-1 1 0 15,-3 1 1-15,-3 0 3 16,-2 1-4-16,0-1-4 15,0 1 3-15,-1-2 2 16,2 1-1-16,2 1 3 16,1-1-3-16,-1 1 1 15,-1-2-2-15,3 1 2 16,0-4-1-16,4 0 0 16,0 0 0-16,3-1-1 15,-3 2 2-15,-2 2-1 16,-3-1 0-16,-2 1 1 0,-3 1-2 15,1 1 1-15,-2-1 0 16,4 1 1-16,-4-2-1 16,-2 0 0-16,-1 2 0 15,2-3 0-15,1 3 0 16,-1 0 2-16,0 0-2 16,-5 0 0-16,0 0-2 15,0 0 2-15,2-3-5 16,4 0 0-16,2-2 4 15,-2 2-2-15,-4 1 3 0,-3-1 0 16,-1 3 0 0,0 0 0-16,-1 0-1 0,-3 0 0 15,1 0 1-15,0 0-2 16,1 0 2-16,3 0 0 16,-3 0 7-16,-2 0-7 15,-3 0-6-15,-3-2 5 16,0 2 1-16,-2 0 5 15,-1-1-5-15,2 1 0 16,1 0-3-16,2 0 3 16,-5 0 0-16,-3-1 0 15,-2-1 0-15,-7 2 0 16,-2 0 0-16,-6 0-1 16,-3 0 1-16,-2 0 4 15,3 0-4-15,3 0 2 0,4 0 8 16,4 0-7-1,4 0 4-15,2 0 2 0,0 0-6 16,-4 0 5-16,-6 0 0 16,-7 0-3-16,-7 0-5 15,-4 0-2-15,-1 0-52 16,0 0-52-16,-1-2-34 16,-11-10-187-16</inkml:trace>
  <inkml:trace contextRef="#ctx0" brushRef="#br0" timeOffset="25985.84">21532 4397 289 0,'0'0'75'16,"0"0"-30"-16,0 0 38 16,0 0-57-16,0 0-10 15,0 0 1-15,0-29 4 16,0 25 13-16,0 0-5 15,0 0 8-15,0 1-21 16,-1-1 7-16,-2-3-2 0,-2 3-13 16,2-2 5-16,-1 2 6 15,-1 1-11-15,2 0-1 16,-3 2 6-16,2-1-11 16,-2 2-2-16,-2 0-2 15,-3 0-2-15,-3 0 2 16,2 2 4-16,-3 2 0 15,0 6 1-15,-3 0-3 16,2 1 0-16,1 0 2 16,3 0-2-16,2-1 0 15,1 2-1-15,1 2 1 16,-1 1 0-16,0 2 0 16,0 1 0-16,1 2 7 15,-1 2-3-15,1 0 1 16,0-2-2-16,1-1 3 0,4-2-6 15,0 2-1-15,2-1 1 16,-1-1 1-16,2 2 0 16,0-2 0-16,0 0-1 15,0-1 0-15,0-1-1 16,5 0 0-16,3-3 0 16,1-2 1-16,4-1 4 15,1-3-1-15,1-2 1 16,3-2 7-16,3-2-4 15,0 0 13-15,3 0 4 16,-2-6-22-16,-1-2 10 16,0-1 3-16,-2-2-12 0,-2 2 16 15,-1-3-9-15,-1-1 2 16,-2-1-4-16,1-2 5 16,-2-1-5-16,-2-2-4 15,-1 1 1-15,1-3-3 16,-2-2 0-16,-2-4-2 15,0 1 0-15,-3-5 0 16,0 1-1-16,-3-1 3 16,0 0-4-16,0 0-7 15,0 1-14-15,0 5 14 16,-6 5 8-16,-4 7-12 16,-4 6-12-16,1 2 13 15,-5 5 9-15,0 0-17 0,-3 0-16 16,-1 8 18-16,4 6-7 15,-1 0 1-15,5 3 6 16,4-5 1-16,4 5-5 16,4-5 11-16,2 5-2 15,0-5 8-15,0 2 0 16,9 1 5-16,4-1 2 16,0-1-1-16,1 1 1 15,-2 0 1-15,3 0-3 16,-3 2 0-16,0-1 0 15,1-1 6-15,-3 0-6 16,-1 1-22-16,-2-1-47 16,0 0-33-16,-2-1-26 0,-2-3-120 15</inkml:trace>
  <inkml:trace contextRef="#ctx0" brushRef="#br0" timeOffset="26496.57">21548 4574 114 0,'0'0'92'0,"0"0"-23"16,0 0-26-16,0 0-16 15,0 0 11-15,0 0 3 16,0-41 3-16,0 37 1 0,0 3-9 15,0-1-6-15,0 1-10 16,0-1-6-16,3 2 11 16,2-2 2-16,0 2-5 15,-1 0 8-15,3 0-8 16,1 3-11-16,-2 6-4 16,0 1-7-16,-2 4 0 15,-1 3 0-15,-3 2 3 16,0 1 2-16,0 2-5 15,0 3 0-15,0 3 0 16,0-1 6-16,-3-1-5 16,2 1 6-16,1-3-8 0,0-2 3 15,0-5-3-15,0-1 3 16,4-3 0-16,4-2-2 16,1-2-2-16,3-3 2 15,4 0 0-15,3-2 4 16,-1-1-2-16,5 0 0 15,0-3 0-15,-1 1 3 16,0-1-4-16,2 0-1 16,-7 0-18-16,-3 0-53 15,-10 0-60-15,-4 0-368 16</inkml:trace>
  <inkml:trace contextRef="#ctx0" brushRef="#br0" timeOffset="42455.51">10285 15327 359 0,'0'0'28'0,"0"0"-20"0,0 0 24 16,0 0 8 0,-83-29-13-16,74 29-6 0,4 0 8 15,4 0 0-15,1 0-27 16,0 0 4-16,0 0-6 16,6 0-7-16,12 0 7 15,9 2 5-15,9 0-2 16,5-2 24-16,4 0-9 15,9 0-10-15,7 0-8 16,9-4 11-16,8-6 10 16,5 4-4-16,5-4-11 15,6 3-2-15,11-1 3 16,5 1-7-16,-1 0 0 16,6 0 3-16,-2 0-1 15,2-1 0-15,4 3 0 0,2 2 0 16,0 0-2-16,-2 0-1 15,-2 0 0-15,-9 3 1 16,-5 0 0-16,-10 0 0 16,-10 0-13-16,-8 0 0 15,-11-3 1-15,-10 2-1 16,-8 0-2-16,-13-1 2 16,-14 2-2-16,-10 0-5 15,-7-1-7-15,-2 1 6 16,0 0 19-16,-18 0 0 15,-5 0-61-15,-8 1-90 16,-2 6-105-16</inkml:trace>
  <inkml:trace contextRef="#ctx0" brushRef="#br0" timeOffset="42970.3">10563 15550 401 0,'0'0'0'0,"0"0"-9"16,0 0 9-16,0 0 18 16,0 0 8-16,113 12 7 15,-72-12 1-15,5 3-8 16,3-1 3-16,9-2-21 15,8 0 3-15,10 0 0 16,6 0 1-16,12-1 2 16,6-8-4-16,3 0 3 0,4 0-4 15,-1 0 1-15,4 1-8 16,1-1-1-16,-2 0-2 16,-8 3 1-16,-6-1-5 15,-12 0 2-15,-9 4-10 16,-13-1-3-16,-17 0-3 15,-13 1-7-15,-16-2-21 16,-12-2-76-16,-3-4-85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09:09:29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21850 4722 89 0,'0'0'40'0,"0"0"3"16,0 0 5-16,0 0 5 15,0 0-2-15,0 0-17 16,0 0 25-16,0 0-28 15,0 0 10-15,0 0-23 16,0 0-3-16,0 0 7 16,0 0-11-16,-2-2 8 15,-1-1-4-15,0-1-9 0,-1-1 7 16,1 2-13-16,0 1 0 16,1-2 10-16,1 0-10 15,-1 0 3-15,1-1-7 16,1 1 8-16,-2 0 5 15,1-3-9-15,1 2 0 16,-2-1 13-16,1 3-12 16,1 0-1-16,0 1 7 15,0 2 0-15,0 0 0 16,0 0-7-16,0 0 0 16,0 0 0-16,0 0 2 15,0 0 10-15,0-1 2 16,-2 1-11-16,2 0 7 0,-1 0-10 15,1 0-14-15,-2 0 11 16,1 8-6-16,-3 7 6 16,1 2 3-16,1 4 0 15,1-1 0-15,-2 5 0 16,1 0 0-16,-1 0 8 16,2 1-8-16,-1-2-3 15,1 0 3-15,1-2 0 16,-2 0-1-16,1-2 1 15,-1-3-1-15,0-1 1 16,1-3 0-16,-1-4-7 16,2-3-2-16,-1-3 9 0,1-2-7 15,0-1-4-15,0 0 11 16,0 0 0-16,0 0-11 16,0-1 8-16,0-8 3 15,0-3-4-15,0-1 4 16,0 0 2-16,1-2 2 15,1 1-3-15,-2-2-1 16,0 1 1-16,1 0-1 16,-1-1 2-16,0 0-4 15,2-1-3-15,1 0 5 16,0-2 0-16,0-1-4 16,2 1 4-16,-2-2-5 15,0 4 3-15,2 4-3 0,-3 1 5 16,1 3 0-1,-2 0 0-15,1 2 1 0,-2 3-1 16,0-1 0-16,0 4 5 16,0-1-11-16,0 2 2 15,0 0-8-15,0 0 7 16,0 0-12-16,0 0 10 16,0 5-2-16,0 5 9 15,0 0 2-15,0 5-2 16,0 3 0-16,-2 7 0 15,-1-2-1-15,0 3 1 16,-2-5-1-16,3-1 2 16,-1-1 2-16,2-3-3 15,-1-3-3-15,1 1 2 0,-1-1 1 16,2-4-13-16,0 1 1 16,0-6-8-16,0-1 17 15,0-1-19-15,0-2-8 16,0 0-10-16,0 0 4 15,0 0 7-15,0-3-7 16,2-8 34-16,1 0-7 16,-2-3 15-16,1 0-6 15,-2-1 0-15,1-1-9 16,-1-3-8-16,0 0 16 16,2 2 1-16,-2 2-1 15,0 1 6-15,1 1-8 16,-1 1 3-16,0 7 0 0,0 2 10 15,0 3-10-15,0 0 2 16,0 0-5-16,0 0-21 16,0 0 11-16,0 1 13 15,0 11 2-15,-3 3 5 16,0 6-7-16,-3-1 6 16,2 3-6-16,-1-3 7 15,0 0-7-15,1-3 2 16,0 0 1-16,2-1-2 15,-1-3-2-15,0-1-1 16,3-3 1-16,0-4-33 16,0-2 5-16,0-1-83 0</inkml:trace>
  <inkml:trace contextRef="#ctx0" brushRef="#br0" timeOffset="2535.67">18829 860 432 0,'0'0'18'0,"0"0"20"15,0 0 36-15,0 0-34 16,0 0 13-16,0 0-24 16,0-58-7-16,2 58-7 15,-2 0-12-15,0 0-3 16,0 0-12-16,0 0-18 15,0 13 20-15,0 13 10 16,0 10 2-16,0 10 9 16,0 12 10-16,0 9-8 15,-6 8 1-15,-2 8-11 16,1 13 2-16,-3 8 1 16,2 8-1-16,-1 0-2 15,0-6-3-15,0-7 0 0,3-9 0 16,-1-14 0-1,2-10 5-15,4-12-5 0,1-9-3 16,0-13-4-16,0-11-10 16,0-8 2-16,0-8-18 15,0-5-28-15,12-10-11 16,3-23 7-16,4-15-265 16</inkml:trace>
  <inkml:trace contextRef="#ctx0" brushRef="#br0" timeOffset="3644">19017 669 355 0,'0'0'5'16,"0"0"-1"-16,96-46-4 15,-58 36 6-15,4 6-2 16,4 1 9-16,5 3 4 16,6 0-8-16,7 0 4 15,11 4-13-15,14 7 3 16,24 1 22-16,17 3 26 0,18 2-37 15,11 1-9-15,1 0-3 16,4 2 4-16,0 1-6 16,-6-2 0-16,-2-2 3 15,-12-2-3-15,-12-6 0 16,-15 0-4-16,-14-5 8 16,-18 0-3-16,-18-4-1 15,-22 0 0-15,-21 2 2 16,-15-2-2-16,-9 0 0 15,0 0 39-15,0 0-23 16,0 3-16-16,0 6-3 16,-9 4 3-16,-3 11 10 0,-3 12-4 15,0 6 1 1,-3 8-6-16,-1 8-1 0,-1 3 2 16,0 4-1-16,-1 5-1 15,4 5 7-15,3 3-7 16,3-1-11-16,5-3 4 15,6-4-12-15,0-6 4 16,1-3-3-16,16-7-12 16,5-7 18-16,4-8-28 15,-3-8 5-15,-3-5 19 16,-5-4-47-16,-9-8-48 16,-6-3 28-16,0-5 48 15,-17-4 35-15,-14 1 35 0,-11-2 5 16,-10 1 19-1,-9-2-24-15,-8 0 10 0,-10 0-31 16,-9 0 19-16,-4 0-14 16,-8 0 7-16,-2 1-11 15,-1 3 4-15,2-1 4 16,4-1 5-16,8-1-19 16,5-1 6-16,5 0 2 15,-1 0 4-15,3 0 6 16,4 0-8-16,5 0-11 15,0 0 7-15,3 0-9 16,-2 0-6-16,3 0 2 16,1 0-2-16,0 0-3 15,5 0 3-15,2 0 0 0,3 0 7 16,4 0-7-16,6 3 0 16,0 1 6-16,7 0-6 15,1 1-2-15,3-1-2 16,-3 0 8-16,-6 3-4 15,-6-2 0-15,-5 2 0 16,2-2-2-16,5 1 4 16,7-2-2-16,11-4 0 15,7 0 0-15,6 0 11 16,1 0-8-16,5 0-2 16,2 0 14-16,-1 0-10 15,-2 0-5-15,-8 0-1 16,-9 0-7-16,-14 6 4 0,-10 2-25 15,-6-2 5 1,0 2 15-16,7-3-7 0,10-1-10 16,11-1 1-16,11-3-27 15,9 0-62-15,8-2-166 16</inkml:trace>
  <inkml:trace contextRef="#ctx0" brushRef="#br0" timeOffset="3743.45">18784 2059 30 0,'0'0'0'0</inkml:trace>
  <inkml:trace contextRef="#ctx0" brushRef="#br0" timeOffset="5478.28">22994 1748 410 0,'0'0'22'0,"0"0"-13"15,0 0 33-15,0 0-34 16,0 0-8-16,0 0-16 16,7-5 15-16,-4 10 1 15,0 12 6-15,0 4 14 16,-1 6 4-16,-2 1-3 16,0 3-7-16,0-2-10 15,0 0 0-15,-6-5-1 16,0-2-3-16,3-8-32 15,3-3-36-15,0-9-82 0,10-2-136 16</inkml:trace>
  <inkml:trace contextRef="#ctx0" brushRef="#br0" timeOffset="6031.11">22883 1460 125 0,'0'0'0'0,"0"0"0"16,0 0 3-16,0 0 23 16,-89 85 26-16,61-43-14 15,-7 8-19-15,-4 8 14 16,-5 5 31-16,-3 3-46 15,0 4 1-15,5 0 5 16,8 0-22-16,13-2 16 16,16-6-18-16,5-2-11 15,23-7 1-15,23-2-7 16,14-2 11-16,8-7 5 16,13-13 2-16,4-10 3 15,2-15-4-15,2-4-19 16,-1-10-8-16,0-18 27 0,-3-5 0 15,-8-7 3-15,-10-4 9 16,-14-8 20-16,-9-4-21 16,-11-7 10-16,-13-4-7 15,-13-5 1-15,-7 0 2 16,-13-1-17-16,-21 3 6 16,-10 3-6-16,-6 8 0 15,-7 9 5-15,-4 9 6 16,-5 12-6-16,0 5 10 15,-1 7-15-15,6 5 3 16,4 9-4-16,5 3 1 16,7 5-16-16,4 13-16 0,3 9-37 15,4 7-20-15,0 3-23 16,1 9-49-16</inkml:trace>
  <inkml:trace contextRef="#ctx0" brushRef="#br0" timeOffset="6817.98">23948 5173 468 0,'0'0'0'16,"0"0"-45"-16,0 0 45 15,96-23 25-15,-74 23 16 0,-4 0-21 16,0 0-4-16,-3 12-6 15,0 5-10-15,-4 3 0 16,-3 2-1-16,-8 3-1 16,0 0 2-16,0 4 7 15,-18-4-6-15,-7 2 1 16,-8-4-3-16,-4-3 1 16,1 1 0-16,5-6 5 15,8-2-4-15,10-4 6 16,7-3-3-16,6-1-4 15,0-4-16-15,3 1 6 16,21-2 10-16,10 0 3 16,9 0 1-16,5 0 11 0,1 0-1 15,-2 0-13 1,-1 0 0-16,-3-3-1 0,-3 0-14 16,-5-2 7-16,-6-1-7 15,-9-3-118-15,-8-4-123 16</inkml:trace>
  <inkml:trace contextRef="#ctx0" brushRef="#br0" timeOffset="7439.95">24069 4951 199 0,'0'0'266'16,"0"0"-264"-16,-94-45 16 15,76 38 19-15,8 3 9 0,4 3 9 16,4 1-29-16,-5 0-26 16,-3 9 0-16,-11 13-4 15,-7 7 4-15,-7 5 22 16,-5 6-18-16,-6 2 3 16,1 2-7-16,-1 0 0 15,5 2 16-15,8-3-10 16,10 1 11-16,12-1-17 15,8 1-1-15,3-1-1 16,6 0 0-16,18 2-1 0,9 0 1 16,7 1 2-1,9 0 0-15,9-4 3 0,5-6-3 16,4-3-2-16,2-5-3 16,1-7 5-16,-3-6 1 15,-1-8-1-15,-2-5-1 16,-1-2 1-16,-2-2 0 15,-3-13 1-15,-2-7-3 16,0-4 2-16,-8-6-1 16,-4-5 1-16,-2-6 0 15,-2-6 0-15,0-4 0 16,-1-2-4-16,0-2-3 16,-6 0-1-16,-8 0 6 15,-13 1 0-15,-12 0 2 16,0 0 2-16,-27 1 7 0,-13 3 13 15,-9 5 6-15,-14 3-21 16,-8 4 20-16,-10 3-22 16,-1 5-3-16,0 3-2 15,7 1-1-15,4 6-15 16,1 2-7-16,1 4-17 16,-1 3 9-16,-1 8-41 15,-1 3-10-15,-2 0-94 16</inkml:trace>
  <inkml:trace contextRef="#ctx0" brushRef="#br0" timeOffset="22838.56">19782 8221 247 0,'81'-14'0'16,"13"3"-6"-16,15 0 6 16,16 0 95-16,20 2-10 15,21 0-21-15,14 1-49 16,15-2-13-16,5 0 9 16,6 0 10-16,-2-1-13 15,2 2-6-15,-3-1 1 0,0 0 4 16,-2-1-9-16,-10 0 3 15,-7 0-1-15,-17-2 0 16,-11 1 1-16,-14 3-2 16,-16 1 0-16,-18 0 1 15,-18 2-1-15,-19 0 6 16,-14 4-5-16,-14-1 3 16,-17 3-3-16,-10-1-14 15,-10 1 3-15,-6 0-43 16,0 0-84-16,-18 4 109 15,-16 6-137-15</inkml:trace>
  <inkml:trace contextRef="#ctx0" brushRef="#br0" timeOffset="24270.84">20138 8112 287 0,'0'0'13'0,"0"0"10"16,0 0-23-16,0 0 2 15,0 0 17-15,0 0-7 16,-5 62 7-16,5-28 2 16,0 8 17-16,0 8 0 15,0 6-2-15,0 10-4 16,0 11 0-16,-6 8-21 16,0 4 15-16,-2 3-17 15,-2 0-4-15,-2 3 13 16,-4 4 0-16,1 4-10 15,-3 7-5-15,4 3-2 16,0 1 0-16,3-4-1 16,4-10-2-16,1-12 1 15,0-9 2-15,4-17 0 0,2-12-1 16,0-13 0-16,0-9 0 16,9-8 0-16,2-4 0 15,1-5-4-15,5-5-12 16,6-3 7-16,1-3 6 15,7 0 3-15,5 0 2 16,6 0 10-16,5-8-12 16,7 1 0-16,7-5 0 15,12 2-4-15,11-1 3 16,13 1 2-16,12-2 10 16,15 2-11-16,11 3-1 15,14-1 0-15,14 2 1 0,11 3 0 16,10 3 9-16,2-3-6 15,-1-1 1-15,-3 0-4 16,-9-1 0-16,-11 1 0 16,-12-3-1-16,-14 1 1 15,-13-2-6-15,-9-4-6 16,-5 0 8-16,-9-1 4 16,-8 0 0-16,-8-3 2 15,-11 2-2-15,-9-3-8 16,-13 2 5-16,-11 3 6 15,-10-2-10-15,-11 2 12 16,-2-3-5-16,-5 1 20 16,-3-3-12-16,-2-3 0 0,-4 1-1 15,1-5 3-15,-1-2-4 16,2-2-6-16,-2-5 0 16,0-3 5-16,-1-9-5 15,2-10 1-15,-4-10-1 16,0-8 2-16,0 0 12 15,0-5-12-15,-9-1 6 16,4-3-8-16,2-3 11 16,2 3-11-16,-1-3 0 15,2 1 1-15,0 2 6 16,0 2-6-16,0 5 8 16,0 5 3-16,0 0-1 0,6-1-9 15,1 2-1-15,0 12 8 16,-4 10-7-16,-3 16 2 15,0 13 4-15,0 6-1 16,0 5-7-16,0 0-19 16,-9 1-56-16,-11 2-29 15,-12 3-8-15,-13-1-172 16</inkml:trace>
  <inkml:trace contextRef="#ctx0" brushRef="#br0" timeOffset="24908.01">21213 8246 16 0,'0'0'12'16,"0"0"49"-16,0 0-9 15,0 0 12-15,0 0 27 16,0 0-38-16,-8-64-4 16,8 53 8-16,0 5-45 15,0-1 23-15,0 5 12 16,0 2-24-16,0 0-23 15,0 20-32-15,-4 17 32 16,-2 13 26-16,-3 12-12 16,-2 8 20-16,-3 12-28 0,0 11-6 15,-1 13 9 1,0 12-8-16,-1 8 6 0,1 5-7 16,0 4 0-16,5-4 12 15,0-6-12-15,2-6 0 16,2-10-4-16,1-7-13 15,1-10-10-15,-2-12 12 16,2-15-10-16,1-14 13 16,3-10-3-16,0-13 15 15,0-11 0-15,4-11-51 16,6-6-57-16,2-6-111 16</inkml:trace>
  <inkml:trace contextRef="#ctx0" brushRef="#br0" timeOffset="25508.52">22542 7847 285 0,'0'0'14'16,"0"0"-14"-16,0 0 12 15,0 90 10-15,0-41 15 16,0 11 19-16,-6 15-14 16,2 7-21-16,1 8 10 15,-2 6-22-15,3 5 0 0,1 5 8 16,-1 3 4-16,1-5-16 15,-2-3 8-15,1-7-13 16,1-4 0-16,-1-3 0 16,2-5 3-16,0-2-3 15,0-7 0-15,14-5 0 16,2-8 0-16,-2-4-1 16,-2-5-20-16,-2 4 18 15,-5-4-22-15,1-4 7 16,-3-4 4-16,0-7-18 0,0-5 10 15,2-9-2 1,0-5 8-16,1-6-17 16,2-10-51-16,-1-1-16 0,0-4-97 15</inkml:trace>
  <inkml:trace contextRef="#ctx0" brushRef="#br0" timeOffset="26212.04">19985 8886 281 0,'0'0'15'16,"0"0"-13"-16,0 0 6 15,102-8 25-15,-57 7 32 16,11-2-28-16,14-2-17 15,11-4 1-15,13-1-14 16,16-4-7-16,15 0 10 16,17-3-10-16,16-3 27 15,6 0-27-15,12-2-4 16,3 0 4-16,6 0 0 0,5-1-2 16,3-1-12-1,5 2-33-15,-9-1 4 0,-7 5 41 16,-17 4-6-1,-14 4-23-15,-17 2 22 0,-19 4-2 16,-15-1 6-16,-22 2-1 16,-23-4 6-16,-19 2-12 15,-17 0 11-15,-10 0 1 16,-6 2 6-16,-3-1-6 16,0 2-12-16,0-1-19 15,0 0 30-15,0 3-6 16,0 0-27-16,0 0-61 15,-3 3-30-15</inkml:trace>
  <inkml:trace contextRef="#ctx0" brushRef="#br0" timeOffset="27359.88">20052 9369 23 0,'0'0'277'0,"0"0"-277"16,0 0 0-16,0 0 11 15,0 0 41-15,0 0-18 16,60 0-15-16,-33-1 5 16,9 0 6-16,4-1-20 15,9-3-3-15,7-2 9 16,5-2-14-16,9-1 6 15,7 0-3-15,13 0-5 16,8 1 21-16,7-2-6 16,2 3-9-16,5-2 2 15,4 0-6-15,6 2 3 16,5-1-5-16,7-2-1 16,7 1-3-16,5 0 7 0,2-1-3 15,-2 2 3 1,-7-1-3-16,-8-4 0 0,-8 4-9 15,-9-3-2-15,-11 2 7 16,-12 0-1-16,-15 1-2 16,-8 2-12-16,-12-1 19 15,-7 3-2-15,-12 0 2 16,-7 1-5-16,-8-1 5 16,-5 2 0-16,-1 1 1 15,-2 1-1-15,2 2 3 16,-4 0-2-16,1 0-1 15,-2 0-37-15,-3 0-44 16,-4 0-65-16,-4 0-109 16</inkml:trace>
  <inkml:trace contextRef="#ctx0" brushRef="#br0" timeOffset="29752.21">20524 8993 384 0,'0'0'17'16,"0"0"-15"-16,0 0 50 16,0 0-28-16,0 0-12 15,0 0-1-15,-14-20 5 16,13 17-9-16,-2 0 19 15,-1 0-9-15,1 0 22 16,-4-1 0-16,1 1-13 16,0-1-4-16,-2 1-13 0,-1-2 7 15,0-1 5-15,-3 3-14 16,1 0-5-16,-1 0 3 16,-1 1-5-16,-1 2 0 15,0 0 0-15,-1 0 0 16,-3 0-1-16,1 7 1 15,-2 1-3-15,4 1-7 16,-1 1 4-16,4 3 5 16,0-1-5-16,3 2 6 15,3 0-3-15,3 0 3 16,3 0-8-16,0 2 8 16,0 0-6-16,0 1 3 0,10-4-2 15,5 2-8-15,5-3 10 16,-1-1-5-16,2-2-1 15,3-3-12-15,0-4 10 16,1-2-13-16,-1 0 17 16,0 0-4-16,1 0 11 15,-1-3 1-15,-2-3 2 16,-2 1-2-16,-1-1-1 16,-1-2-3-16,-3 2 1 15,0-3 2-15,-5-1 5 16,1-1-2-16,-3-2-3 15,0-2 1-15,-5-1 3 16,-1-2-4-16,-2-1-2 0,0 0 2 16,-10-1-2-16,-6 1 2 15,-2 2-14-15,-4 5-3 16,-2 4 12-16,-4 2-1 16,3 5-3-16,-4 1 4 15,5 0 1-15,0 0-1 16,3 0-22-16,5 4-15 15,3 2-5-15,4 1-38 16,1-1 21-16,2 0 8 16,2-1-26-16,-1 1-25 15</inkml:trace>
  <inkml:trace contextRef="#ctx0" brushRef="#br0" timeOffset="30029.42">20328 8987 4 0,'0'0'26'0,"0"0"30"15,0 0-19-15,0 0-10 16,0 0 18-16,0 0 23 16,91 24-33-16,-68-18 9 15,1-1-23-15,-1 4 11 16,1-1-17-16,-6 4-15 16,2-3 0-16,-7 3-1 15,0 1 2-15,1-1-1 16,-1 1 4-16,1 0-3 0,5-1-2 15,-1 0 0 1,4-2 1-16,-1-2-4 0,0-4 1 16,-1 1-5-1,0-5-21-15,1 0-46 0,-6 0-33 16,0 0-78-16</inkml:trace>
  <inkml:trace contextRef="#ctx0" brushRef="#br0" timeOffset="30788.4">20869 8986 236 0,'0'0'97'0,"0"0"-55"16,0 0 16-16,0 0-10 15,0 0 0-15,0 0-26 16,-22-25 0-16,21 20-6 15,1 1-4-15,0 1 1 0,0 1-12 16,0-1 8-16,0-1-9 16,0 1 0-16,0 1 3 15,3-1-3-15,3 3 0 16,0-1 7-16,-1 1-7 16,-2 0 0-16,1 0-9 15,-1 2 6-15,-2 9 3 16,2 1 0-16,-1 1 2 15,-2 1-1-15,0 1 9 16,0-1-9-16,0 2 1 16,-2-1-2-16,-5 1-4 15,-4 1 4-15,2-3 1 16,-1 2 2-16,0-4 1 16,-1-1-4-16,0 0 0 15,1 0 0-15,1-5-4 0,0 2 7 16,1-1-3-16,-3-2 0 15,3 0 3-15,1-1-3 16,1-1 1-16,3-1 0 16,2-2-1-16,1 2-4 15,0-2-2-15,0 0 4 16,0 0-8-16,6 0 7 16,8 0 3-16,9 0 3 15,-1 0-3-15,7-3-6 16,4-2 6-16,3-3 9 15,3 2-9-15,0-1 0 16,0 0 0-16,-3-1 1 16,-11 3-1-16,-4 1-17 15,-6 1-5-15,-9 1-15 0,-5 2-63 16,-1 0-75-16,0 0-79 16</inkml:trace>
  <inkml:trace contextRef="#ctx0" brushRef="#br0" timeOffset="35346.92">23798 7992 64 0,'0'0'299'16,"0"0"-293"-16,0 0 16 15,0 0 30-15,0 0 5 16,0 0-22-16,0 0 0 16,1-49 10-16,-1 45-5 15,0 1-40-15,0 2 7 16,0-1 4-16,0 1-4 15,0 1-7-15,2-1-17 16,7-2 17-16,6 0 8 0,4 3-8 16,8-2 1-16,6 2 8 15,10 0-6-15,9 0-3 16,11 0 5-16,7 0-9 16,9 2 7-16,0 1-3 15,1 1 1-15,1-3 0 16,-6-1-2-16,-7 0 2 15,-8 0-5-15,-5-5-1 16,-3-3 4-16,-4-1-2 16,-3 1 6-16,-11 4 6 15,-7-1-8-15,-9 1-1 16,-2 1 6-16,-2 2-3 16,-4 1 1-16,-2 0-4 0,-1 0-13 15,-2 0 13-15,-1 0-9 16,0 0-1-16,-1 9 10 15,2 2 0-15,-1 5 0 16,1 2 3-16,0 6-3 16,2 6 18-16,-1 5-11 15,-2 10 10-15,2 7-6 16,0 7 4-16,-1 1-1 16,2 2-3-16,-4 2-1 15,0 1-2-15,0-2-5 16,0 5-3-16,3-3 5 15,-1 2-4-15,2-1 7 0,-1-5-8 16,1-1 0-16,1-2 1 16,2-4-1-16,-1-3 0 15,-1-1-2-15,-1-1 5 16,2-3-6-16,-3 0 3 16,0 0-6-16,-1-2 5 15,-1-2-14-15,2-5-31 16,-2-4 36-16,1-6-9 15,-1-2 17-15,-2-4-29 16,1-3-16-16,-3-7 43 16,0-1 4-16,0-3-13 15,0-1 0-15,0 0 5 16,-3 2 5-16,-11-2-10 0,-3 0 13 16,-4 1 0-1,1 0 0-15,-1 0 0 0,1 0 3 16,-2-1 0-16,-1 4-3 15,-6 1-1-15,-2-2-7 16,-3 2 6-16,-8-2 0 16,-1-1-5-16,-8 1 4 15,0-1 3-15,-2 0-2 16,-2-4 2-16,-2 0 1 16,-7-1 2-16,-4-1 9 15,1-1-10-15,-1-1-2 16,5 0 4-16,1 0-1 15,-3 0 4-15,1 0 9 16,-1 0 2-16,2 2 0 0,0 3 2 16,5-3-13-16,4 3 1 15,4 0 2-15,8-1-8 16,6 2 9-16,8 1-1 16,4-2-6-16,6-1-2 15,-1 1-2-15,1-2-20 16,-2-1 3-16,1-2-53 15,4 0-23-15,2-10-143 16</inkml:trace>
  <inkml:trace contextRef="#ctx0" brushRef="#br0" timeOffset="36142.21">23483 8487 295 0,'0'0'28'0,"0"0"43"0,0 0 1 16,0 0-22-16,0 0-32 16,0 0-18-16,-4 0-22 15,4 0 22-15,13 0 0 16,11 0 22-16,10 0 10 16,13 0-6-16,12 0 2 15,11 0-16-15,8 0-12 16,4 0 16-16,1 5-13 15,0 0 1-15,-3-2-1 16,2 0-1-16,-1-2-2 0,4-1 0 16,1 0 0-1,-3 0-4-15,-9 0 10 0,-10-4-12 16,-7 3 5-16,-10-1 1 16,-8-1 3-16,-8 1-3 15,-5-1-3-15,-8 0-3 16,-1 2 7-16,1-1-2 15,-1 1 1-15,2 1-10 16,-2 0 9-16,-1 0-10 16,-5 0 5-16,-1 1-18 15,-6 3-65-15,-4 3-105 16</inkml:trace>
  <inkml:trace contextRef="#ctx0" brushRef="#br0" timeOffset="37801.6">22938 8093 319 0,'0'0'85'15,"0"0"-66"-15,0 0 64 16,0 0-22-16,0 0-20 16,0 0-7-16,0 0-32 15,-25-19 4-15,16 19-1 0,-6 14-3 16,-4 5 7-16,0 5-1 15,-1 3 3-15,5 3 1 16,0 0-9-16,6-2 5 16,2 0-8-16,3-3 9 15,4-1-3-15,0 2 0 16,2-6-6-16,9 1 0 16,6-3-10-16,3-1 9 15,6-3-2-15,0-4 3 16,4-3 1-16,2-5 1 15,-1-2-2-15,0 0 0 16,-2 0 5-16,-3 0-10 0,0-5 6 16,-5-6-1-16,-2-1 15 15,0-3-11-15,-7-2 3 16,0-3 1-16,-3 0-3 16,-7-6-1-16,-2-3-4 15,0 0 0-15,0-5-9 16,-14 1 2-16,-2 5-20 15,-10 6-7-15,0 8 18 16,-4 4 2-16,0 6-10 16,3 3-4-16,4 1 26 15,7 0-20-15,5 0 12 16,5 11 10-16,6 6 3 16,0 3-3-16,0 1 0 0,3 0 1 15,8-1 1 1,0-4-2-16,0 2 11 0,2-4 3 15,2 3-10-15,3 0 9 16,4-4-13-16,2 3 7 16,4-7-7-16,-1 2 0 15,1-4 4-15,2-2-10 16,-4-3-6-16,-1 0-17 16,-8-2-113-16,-9 0-281 15</inkml:trace>
  <inkml:trace contextRef="#ctx0" brushRef="#br0" timeOffset="38027.01">23393 8178 548 0,'0'0'34'16,"0"0"-27"-16,0 0 3 15,0 0-8-15,0 0 34 16,0 0-2-16,25 76-18 16,-18-44-10-16,-1-1-6 15,-3 1-27-15,-3-3-60 16,0-2-156-16</inkml:trace>
  <inkml:trace contextRef="#ctx0" brushRef="#br0" timeOffset="39029.78">23194 9145 60 0,'0'0'57'16,"0"0"-57"-16,0 0 5 16,94-10-5-16,-63 4 10 15,0 1 12-15,-1-2-19 16,-3 1 7-16,-6 1-4 15,-5 0 10-15,-1 0 14 0,-1 1 26 16,0 1 8-16,3-4-13 16,2 4 0-16,4-3-11 15,-1 1-14-15,1-1 26 16,-3 2-29-16,-2 2 11 16,2-1 0-16,-1 1-24 15,2 2 8-15,3-2-8 16,6 2-5-16,3 0 10 15,2-1-12-15,5 1 0 16,1 0 0-16,1 0-1 16,4 0 5-16,4 0-7 15,1 0 1-15,3 0 5 16,-1 0-6-16,1 0 1 16,3 0 1-16,7 0 0 15,3 0 0-15,5 0-2 0,-3 0 0 16,-4 0-3-16,-7-2 3 15,1 1-7-15,-4-4 4 16,1 4-7-16,-2-4 8 16,-2 2-7-16,-2 1 9 15,-3 2-9-15,-4 0 12 16,-4 0-3-16,-2 0 7 16,-5 0-7-16,-4 0 0 15,-5 0-6-15,-1 0 5 16,-6 0-3-16,-4 2 4 15,-3 1-15-15,0-1 13 16,-3 1 0-16,0-2 2 0,-1 2-4 16,1-1 4-16,-1 1-1 15,0-2 1-15,-4 3-44 16,-1-4-141-16</inkml:trace>
  <inkml:trace contextRef="#ctx0" brushRef="#br0" timeOffset="41309.53">25834 8228 506 0,'0'0'16'0,"0"0"27"16,0 0 35-16,0 0-20 0,0 0-12 15,0 0 18-15,1-17-35 16,7 16-29-16,5-2 5 16,4 3 7-16,3 0 10 15,1 0-22-15,-3 0 0 16,-3 9-1-16,-6 4-4 15,-4 3 1-15,-4 2-2 16,-1 4 6-16,0-4 6 16,-15 0-6-16,-6-4-5 15,-2 0 5-15,-4-8-9 16,-2 0 8-16,5-3-9 16,3-2 10-16,8-1 8 15,4 0-8-15,5 0 0 0,4 0-1 16,0 0 1-16,0 0-12 15,0 0-34-15,0 1 8 16,13 2 38-16,2 3 0 16,6 1 0-16,0 3 5 15,3 3-4-15,-2 2 3 16,0 4-4-16,-5 1 3 16,-2 3-10-16,-6-1 3 15,-6-2-34-15,-3-1 20 16,0-5-9-16,-14-4 10 15,-8-3 11-15,-5-5 6 16,-3-1 2-16,-1-1 2 0,-2 0-3 16,2-1 11-16,-1-8-12 15,2-2 0-15,5-5-1 16,1 4-5-16,11-2-12 16,7-3-76-16,6-1-106 15,0-2-151-15</inkml:trace>
  <inkml:trace contextRef="#ctx0" brushRef="#br0" timeOffset="41880.21">25837 7974 567 0,'0'0'6'0,"0"0"-6"0,0 0 24 15,0 0 6-15,0 0-18 16,0 0 7-16,-90-29-3 16,64 54-13-16,-12 8 24 15,-4 9 5-15,-1 8-26 16,1 4 15-16,5 1-1 16,3 3-2-16,7-3-5 15,6-4-8-15,9 0-3 16,3-3-2-16,9-1 0 15,0 0-1-15,3 1 0 0,18-1-2 16,7-1 3-16,8-2 2 16,7-5-2-16,4-5 3 15,3-7 4-15,4-4-7 16,-2-8-4-16,0-5 4 16,-1-6 7-16,-6-4-1 15,1 0-5-15,1-9 9 16,3-11-5-16,2-6 10 15,-2-6-15-15,-3-4 1 16,-5-4 0-16,-4-7 1 16,-6-2 3-16,-6-5-5 15,-7 2-2-15,-9 0-9 16,-6 2 11-16,-4 5-12 16,-8 1-7-16,-20 5 16 15,-13-2 1-15,-11 2 1 0,-11 2 2 16,-7 2 4-16,-3 2-5 15,0 5-35-15,3 8 0 16,6 3 9-16,0 3-14 16,8 3-55-16,6-4-126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1T10:15:50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11009 9414 669 0,'0'0'5'16,"0"0"7"-16,0 0 8 15,0 0-12-15,0 0-3 16,0 0 0-16,0 0 1 15,-12-11 26-15,12 10-29 16,10-2 5-16,19-4 7 0,22-5 37 16,26-4-12-16,32-4-10 15,27 0 13-15,16-4-4 16,21 3-27-16,6 0-1 16,10 0 0-16,8-1-9 15,-6 1-4-15,-9 1 2 16,-18 0 0-16,-22 1-5 15,-29 3 0-15,-28 4-18 16,-27 4-9-16,-26-1-4 16,-22 1 1-16,-10 1 19 15,0 0-21-15,-10 2-15 16,-22 4-41-16,-15 1-136 16,-13 0-112-16</inkml:trace>
  <inkml:trace contextRef="#ctx0" brushRef="#br0" timeOffset="448.07">11425 9356 542 0,'0'0'0'0,"-152"34"-55"15,80-15-18-15,11-3 73 16,12-3 1-16,13-6 13 15,11 1 31-15,13-3 2 16,4-2-24-16,8 0-23 0,0-2 0 16,0 1 22-16,17-2 19 15,20 0-11-15,17 0 14 16,12 0-1-16,11-6-26 16,11 1 17-16,12-1-9 15,9 1-1-15,4 2 14 16,11 0-28-16,0-1 8 15,6 0-10-15,1-5 0 16,7-2-15-16,-3 0 7 16,0-3 0-16,-6-2 8 15,-11-1-7-15,-12 3-1 16,-14-1 0-16,-11 2 1 16,-16 1 1-16,-11-1-2 0,-14 1 0 15,-10-1-4 1,-8 1-14-16,-5-5-38 0,-4 3 12 15,-1-3-18 1,1-3-14-16,0-6-68 0,-2-3-94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8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2- Local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A1E8C-7BA9-42A6-B8AA-A6176A202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9" t="3852" r="3201" b="1939"/>
          <a:stretch/>
        </p:blipFill>
        <p:spPr>
          <a:xfrm>
            <a:off x="817185" y="294967"/>
            <a:ext cx="9575747" cy="58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7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BADAA-7089-4DFE-8983-1B12A4F6E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85" r="1633"/>
          <a:stretch/>
        </p:blipFill>
        <p:spPr>
          <a:xfrm>
            <a:off x="1038686" y="199696"/>
            <a:ext cx="8300622" cy="5867232"/>
          </a:xfrm>
        </p:spPr>
      </p:pic>
    </p:spTree>
    <p:extLst>
      <p:ext uri="{BB962C8B-B14F-4D97-AF65-F5344CB8AC3E}">
        <p14:creationId xmlns:p14="http://schemas.microsoft.com/office/powerpoint/2010/main" val="111669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BADAA-7089-4DFE-8983-1B12A4F6E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85" r="46956" b="31229"/>
          <a:stretch/>
        </p:blipFill>
        <p:spPr>
          <a:xfrm>
            <a:off x="656946" y="252961"/>
            <a:ext cx="4110363" cy="40349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CA027-7B4D-4632-9620-2704899F9CD5}"/>
              </a:ext>
            </a:extLst>
          </p:cNvPr>
          <p:cNvSpPr txBox="1"/>
          <p:nvPr/>
        </p:nvSpPr>
        <p:spPr>
          <a:xfrm>
            <a:off x="8291744" y="128674"/>
            <a:ext cx="218390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h=17</a:t>
            </a:r>
          </a:p>
          <a:p>
            <a:r>
              <a:rPr lang="en-US" sz="1600" dirty="0"/>
              <a:t>Attacking Q1(4)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Q1-Q3</a:t>
            </a:r>
          </a:p>
          <a:p>
            <a:r>
              <a:rPr lang="en-US" sz="1600" dirty="0">
                <a:sym typeface="Wingdings" panose="05000000000000000000" pitchFamily="2" charset="2"/>
              </a:rPr>
              <a:t>Q1-Q5</a:t>
            </a:r>
          </a:p>
          <a:p>
            <a:r>
              <a:rPr lang="en-US" sz="1600" dirty="0">
                <a:sym typeface="Wingdings" panose="05000000000000000000" pitchFamily="2" charset="2"/>
              </a:rPr>
              <a:t>Q1-Q8</a:t>
            </a:r>
          </a:p>
          <a:p>
            <a:r>
              <a:rPr lang="en-US" sz="1600" dirty="0">
                <a:sym typeface="Wingdings" panose="05000000000000000000" pitchFamily="2" charset="2"/>
              </a:rPr>
              <a:t>Q1-Q4</a:t>
            </a:r>
          </a:p>
          <a:p>
            <a:r>
              <a:rPr lang="en-US" sz="1600" dirty="0"/>
              <a:t>Attacking Q2(3)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IN" sz="1600" dirty="0"/>
              <a:t>Q2-Q4</a:t>
            </a:r>
          </a:p>
          <a:p>
            <a:r>
              <a:rPr lang="en-IN" sz="1600" dirty="0"/>
              <a:t>Q2-Q3</a:t>
            </a:r>
          </a:p>
          <a:p>
            <a:r>
              <a:rPr lang="en-IN" sz="1600" dirty="0"/>
              <a:t>Q2-Q7</a:t>
            </a:r>
          </a:p>
          <a:p>
            <a:r>
              <a:rPr lang="en-US" sz="1600" dirty="0"/>
              <a:t>Attacking Q3(3)</a:t>
            </a:r>
          </a:p>
          <a:p>
            <a:r>
              <a:rPr lang="en-US" sz="1600" dirty="0"/>
              <a:t>Q3-Q5</a:t>
            </a:r>
          </a:p>
          <a:p>
            <a:r>
              <a:rPr lang="en-US" sz="1600" dirty="0"/>
              <a:t>Q3-Q8</a:t>
            </a:r>
          </a:p>
          <a:p>
            <a:r>
              <a:rPr lang="en-US" sz="1600" dirty="0"/>
              <a:t>Q3-Q7</a:t>
            </a:r>
          </a:p>
          <a:p>
            <a:r>
              <a:rPr lang="en-US" sz="1600" dirty="0"/>
              <a:t>Attacking Q4(3)</a:t>
            </a:r>
          </a:p>
          <a:p>
            <a:r>
              <a:rPr lang="en-US" sz="1600" dirty="0"/>
              <a:t>Q4-Q5</a:t>
            </a:r>
          </a:p>
          <a:p>
            <a:r>
              <a:rPr lang="en-US" sz="1600" dirty="0"/>
              <a:t>Q4-Q6</a:t>
            </a:r>
          </a:p>
          <a:p>
            <a:r>
              <a:rPr lang="en-US" sz="1600" dirty="0"/>
              <a:t>Q4-Q7</a:t>
            </a:r>
          </a:p>
          <a:p>
            <a:r>
              <a:rPr lang="en-US" sz="1600" dirty="0"/>
              <a:t>Attacking Q5(2)</a:t>
            </a:r>
          </a:p>
          <a:p>
            <a:r>
              <a:rPr lang="en-US" sz="1600" dirty="0"/>
              <a:t>Q5-Q6</a:t>
            </a:r>
          </a:p>
          <a:p>
            <a:r>
              <a:rPr lang="en-US" sz="1600" dirty="0"/>
              <a:t>Q5-Q8</a:t>
            </a:r>
          </a:p>
          <a:p>
            <a:r>
              <a:rPr lang="en-US" sz="1600" dirty="0"/>
              <a:t>Attacking Q6(1)</a:t>
            </a:r>
          </a:p>
          <a:p>
            <a:r>
              <a:rPr lang="en-US" sz="1600" dirty="0"/>
              <a:t>Q6-Q8</a:t>
            </a:r>
          </a:p>
          <a:p>
            <a:r>
              <a:rPr lang="en-US" sz="1600" dirty="0"/>
              <a:t>Attacking Q7(1)</a:t>
            </a:r>
          </a:p>
          <a:p>
            <a:r>
              <a:rPr lang="en-US" sz="1600" dirty="0"/>
              <a:t>Q7-Q8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IN"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6B68FB-6089-4E55-877A-6FF92BB44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39980"/>
              </p:ext>
            </p:extLst>
          </p:nvPr>
        </p:nvGraphicFramePr>
        <p:xfrm>
          <a:off x="4470893" y="858330"/>
          <a:ext cx="3678808" cy="3341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51">
                  <a:extLst>
                    <a:ext uri="{9D8B030D-6E8A-4147-A177-3AD203B41FA5}">
                      <a16:colId xmlns:a16="http://schemas.microsoft.com/office/drawing/2014/main" val="3294005023"/>
                    </a:ext>
                  </a:extLst>
                </a:gridCol>
                <a:gridCol w="459851">
                  <a:extLst>
                    <a:ext uri="{9D8B030D-6E8A-4147-A177-3AD203B41FA5}">
                      <a16:colId xmlns:a16="http://schemas.microsoft.com/office/drawing/2014/main" val="1957898531"/>
                    </a:ext>
                  </a:extLst>
                </a:gridCol>
                <a:gridCol w="459851">
                  <a:extLst>
                    <a:ext uri="{9D8B030D-6E8A-4147-A177-3AD203B41FA5}">
                      <a16:colId xmlns:a16="http://schemas.microsoft.com/office/drawing/2014/main" val="2604536881"/>
                    </a:ext>
                  </a:extLst>
                </a:gridCol>
                <a:gridCol w="459851">
                  <a:extLst>
                    <a:ext uri="{9D8B030D-6E8A-4147-A177-3AD203B41FA5}">
                      <a16:colId xmlns:a16="http://schemas.microsoft.com/office/drawing/2014/main" val="1824439356"/>
                    </a:ext>
                  </a:extLst>
                </a:gridCol>
                <a:gridCol w="459851">
                  <a:extLst>
                    <a:ext uri="{9D8B030D-6E8A-4147-A177-3AD203B41FA5}">
                      <a16:colId xmlns:a16="http://schemas.microsoft.com/office/drawing/2014/main" val="318364310"/>
                    </a:ext>
                  </a:extLst>
                </a:gridCol>
                <a:gridCol w="459851">
                  <a:extLst>
                    <a:ext uri="{9D8B030D-6E8A-4147-A177-3AD203B41FA5}">
                      <a16:colId xmlns:a16="http://schemas.microsoft.com/office/drawing/2014/main" val="2551760454"/>
                    </a:ext>
                  </a:extLst>
                </a:gridCol>
                <a:gridCol w="459851">
                  <a:extLst>
                    <a:ext uri="{9D8B030D-6E8A-4147-A177-3AD203B41FA5}">
                      <a16:colId xmlns:a16="http://schemas.microsoft.com/office/drawing/2014/main" val="3756507258"/>
                    </a:ext>
                  </a:extLst>
                </a:gridCol>
                <a:gridCol w="459851">
                  <a:extLst>
                    <a:ext uri="{9D8B030D-6E8A-4147-A177-3AD203B41FA5}">
                      <a16:colId xmlns:a16="http://schemas.microsoft.com/office/drawing/2014/main" val="3467600998"/>
                    </a:ext>
                  </a:extLst>
                </a:gridCol>
              </a:tblGrid>
              <a:tr h="39976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72234"/>
                  </a:ext>
                </a:extLst>
              </a:tr>
              <a:tr h="39976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46942"/>
                  </a:ext>
                </a:extLst>
              </a:tr>
              <a:tr h="39976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00297"/>
                  </a:ext>
                </a:extLst>
              </a:tr>
              <a:tr h="543520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88873"/>
                  </a:ext>
                </a:extLst>
              </a:tr>
              <a:tr h="399769">
                <a:tc>
                  <a:txBody>
                    <a:bodyPr/>
                    <a:lstStyle/>
                    <a:p>
                      <a:r>
                        <a:rPr lang="en-US" sz="1600" dirty="0"/>
                        <a:t>Q2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1898"/>
                  </a:ext>
                </a:extLst>
              </a:tr>
              <a:tr h="39976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Q6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998956"/>
                  </a:ext>
                </a:extLst>
              </a:tr>
              <a:tr h="39976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65699"/>
                  </a:ext>
                </a:extLst>
              </a:tr>
              <a:tr h="39976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91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32E9163-CD02-483F-920F-A43717B3B596}"/>
              </a:ext>
            </a:extLst>
          </p:cNvPr>
          <p:cNvSpPr txBox="1"/>
          <p:nvPr/>
        </p:nvSpPr>
        <p:spPr>
          <a:xfrm>
            <a:off x="257451" y="5538005"/>
            <a:ext cx="680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14% of the time it solves the problem in 4 steps</a:t>
            </a:r>
          </a:p>
          <a:p>
            <a:r>
              <a:rPr lang="en-US" dirty="0">
                <a:solidFill>
                  <a:srgbClr val="C00000"/>
                </a:solidFill>
              </a:rPr>
              <a:t>86% of the time it gets stuck in local minimum in just 3 steps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F1D1-FE4B-4791-9BAA-73FEB843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17" y="239696"/>
            <a:ext cx="10563184" cy="64722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Drawbacks of hill climbing</a:t>
            </a:r>
          </a:p>
          <a:p>
            <a:r>
              <a:rPr lang="en-US" dirty="0">
                <a:solidFill>
                  <a:srgbClr val="C00000"/>
                </a:solidFill>
              </a:rPr>
              <a:t>Local maximum</a:t>
            </a:r>
          </a:p>
          <a:p>
            <a:r>
              <a:rPr lang="en-US" dirty="0">
                <a:solidFill>
                  <a:srgbClr val="C00000"/>
                </a:solidFill>
              </a:rPr>
              <a:t>Plateaus</a:t>
            </a:r>
          </a:p>
          <a:p>
            <a:r>
              <a:rPr lang="en-US" dirty="0">
                <a:solidFill>
                  <a:srgbClr val="C00000"/>
                </a:solidFill>
              </a:rPr>
              <a:t>Diagonal ridges: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results in a sequence of local maxima that is very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difficult for greedy algorithms to navigate</a:t>
            </a:r>
          </a:p>
          <a:p>
            <a:pPr lvl="1"/>
            <a:r>
              <a:rPr lang="en-US" dirty="0"/>
              <a:t>has an area higher than its surrounding areas</a:t>
            </a:r>
          </a:p>
          <a:p>
            <a:pPr lvl="1"/>
            <a:r>
              <a:rPr lang="en-US" dirty="0"/>
              <a:t>has a slope and cannot be reached in a single move.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Escaping shoulders: </a:t>
            </a:r>
            <a:r>
              <a:rPr lang="en-US" dirty="0">
                <a:solidFill>
                  <a:srgbClr val="C00000"/>
                </a:solidFill>
              </a:rPr>
              <a:t>Sideways move</a:t>
            </a:r>
          </a:p>
          <a:p>
            <a:r>
              <a:rPr lang="en-US" dirty="0"/>
              <a:t>If no uphill or downhill move allow sideways </a:t>
            </a:r>
          </a:p>
          <a:p>
            <a:pPr marL="0" indent="0">
              <a:buNone/>
            </a:pPr>
            <a:r>
              <a:rPr lang="en-US" dirty="0"/>
              <a:t>      move</a:t>
            </a:r>
          </a:p>
          <a:p>
            <a:pPr lvl="1"/>
            <a:r>
              <a:rPr lang="en-US" dirty="0"/>
              <a:t>Neighbour.value &lt;= current</a:t>
            </a:r>
          </a:p>
          <a:p>
            <a:r>
              <a:rPr lang="en-US" dirty="0"/>
              <a:t>Need to place a </a:t>
            </a:r>
            <a:r>
              <a:rPr lang="en-US" dirty="0">
                <a:solidFill>
                  <a:srgbClr val="C00000"/>
                </a:solidFill>
              </a:rPr>
              <a:t>limit</a:t>
            </a:r>
            <a:r>
              <a:rPr lang="en-US" dirty="0"/>
              <a:t> on the possible no. of sideways</a:t>
            </a:r>
          </a:p>
          <a:p>
            <a:pPr marL="0" indent="0">
              <a:buNone/>
            </a:pPr>
            <a:r>
              <a:rPr lang="en-US" dirty="0"/>
              <a:t> moves to avoid infinite loops</a:t>
            </a:r>
          </a:p>
          <a:p>
            <a:r>
              <a:rPr lang="en-US" dirty="0"/>
              <a:t>For 8 queens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Allow sideways move with  a limit of 100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 improves from 14% to 94%</a:t>
            </a:r>
          </a:p>
          <a:p>
            <a:r>
              <a:rPr lang="en-US" dirty="0"/>
              <a:t>Success of Hill climbing depends on the shape of the landscape</a:t>
            </a:r>
          </a:p>
          <a:p>
            <a:pPr lvl="1"/>
            <a:r>
              <a:rPr lang="en-US" dirty="0"/>
              <a:t>If there are </a:t>
            </a:r>
            <a:r>
              <a:rPr lang="en-US" dirty="0">
                <a:solidFill>
                  <a:srgbClr val="C00000"/>
                </a:solidFill>
              </a:rPr>
              <a:t>less no. of  plateaus and local maxima </a:t>
            </a:r>
            <a:r>
              <a:rPr lang="en-US" dirty="0"/>
              <a:t>it might find a solution fast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D98934E-ABA0-402D-B9AA-66C5A783E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9" t="3852" r="3201" b="1939"/>
          <a:stretch/>
        </p:blipFill>
        <p:spPr>
          <a:xfrm>
            <a:off x="5861133" y="146006"/>
            <a:ext cx="5278815" cy="3214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FD39B-B2C7-4F2C-A7AA-E2EBB15C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29" y="3360198"/>
            <a:ext cx="5129422" cy="21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2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F1D1-FE4B-4791-9BAA-73FEB843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17" y="239696"/>
            <a:ext cx="10563184" cy="6472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Types of Hill climbing</a:t>
            </a:r>
          </a:p>
          <a:p>
            <a:r>
              <a:rPr lang="en-US" dirty="0">
                <a:solidFill>
                  <a:srgbClr val="C00000"/>
                </a:solidFill>
              </a:rPr>
              <a:t>Steepest Ascent Hill climbing</a:t>
            </a:r>
          </a:p>
          <a:p>
            <a:r>
              <a:rPr lang="en-US" dirty="0">
                <a:solidFill>
                  <a:srgbClr val="C00000"/>
                </a:solidFill>
              </a:rPr>
              <a:t>Stochastic Hill climbing</a:t>
            </a:r>
          </a:p>
          <a:p>
            <a:pPr lvl="1"/>
            <a:r>
              <a:rPr lang="en-US" dirty="0"/>
              <a:t>All neighboring nodes not examined</a:t>
            </a:r>
          </a:p>
          <a:p>
            <a:pPr lvl="1"/>
            <a:r>
              <a:rPr lang="en-US" dirty="0"/>
              <a:t>Choose at random from the uphill moves</a:t>
            </a:r>
          </a:p>
          <a:p>
            <a:pPr lvl="1"/>
            <a:r>
              <a:rPr lang="en-US" dirty="0"/>
              <a:t>Decides whether to choose it as a current state or examine another state. </a:t>
            </a:r>
          </a:p>
          <a:p>
            <a:r>
              <a:rPr lang="en-US" dirty="0">
                <a:solidFill>
                  <a:srgbClr val="C00000"/>
                </a:solidFill>
              </a:rPr>
              <a:t>Random restart Hill climbing</a:t>
            </a:r>
          </a:p>
          <a:p>
            <a:pPr lvl="1"/>
            <a:r>
              <a:rPr lang="en-US" dirty="0"/>
              <a:t>Series of hill climbing searches from randomly generated initial states.</a:t>
            </a:r>
          </a:p>
          <a:p>
            <a:pPr lvl="1"/>
            <a:r>
              <a:rPr lang="en-US" dirty="0"/>
              <a:t>Continue until a goal is found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9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8" y="93088"/>
            <a:ext cx="6555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Local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" y="705998"/>
            <a:ext cx="11033291" cy="6058914"/>
          </a:xfrm>
        </p:spPr>
        <p:txBody>
          <a:bodyPr>
            <a:normAutofit/>
          </a:bodyPr>
          <a:lstStyle/>
          <a:p>
            <a:r>
              <a:rPr lang="en-US" sz="2400" dirty="0"/>
              <a:t>The problems we saw so far explored the search spaces systematically</a:t>
            </a:r>
          </a:p>
          <a:p>
            <a:r>
              <a:rPr lang="en-US" sz="2400" dirty="0"/>
              <a:t>Two list maintained, to keep track of the paths</a:t>
            </a:r>
          </a:p>
          <a:p>
            <a:r>
              <a:rPr lang="en-US" sz="2400" dirty="0"/>
              <a:t>Path to the goal is the solution</a:t>
            </a:r>
          </a:p>
          <a:p>
            <a:r>
              <a:rPr lang="en-US" sz="2400" dirty="0"/>
              <a:t>In many problems path is irrelevant</a:t>
            </a:r>
          </a:p>
          <a:p>
            <a:r>
              <a:rPr lang="en-US" sz="2400" dirty="0" err="1"/>
              <a:t>e.g</a:t>
            </a:r>
            <a:r>
              <a:rPr lang="en-US" sz="2400" dirty="0"/>
              <a:t> N Queens problem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125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5356-B010-488A-A3FA-FCC11442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36" y="206477"/>
            <a:ext cx="10758063" cy="6504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 Queens problem</a:t>
            </a:r>
          </a:p>
          <a:p>
            <a:pPr marL="0" indent="0">
              <a:buNone/>
            </a:pPr>
            <a:r>
              <a:rPr lang="en-US" sz="2800" dirty="0">
                <a:latin typeface="CMSY10"/>
              </a:rPr>
              <a:t>                                                              </a:t>
            </a:r>
          </a:p>
          <a:p>
            <a:pPr marL="0" indent="0">
              <a:buNone/>
            </a:pPr>
            <a:endParaRPr lang="en-US" sz="2800" dirty="0">
              <a:latin typeface="CMSY10"/>
            </a:endParaRPr>
          </a:p>
          <a:p>
            <a:endParaRPr lang="en-US" sz="2800" b="1" i="0" u="none" strike="noStrike" baseline="0" dirty="0">
              <a:latin typeface="Times-Bold"/>
            </a:endParaRPr>
          </a:p>
          <a:p>
            <a:endParaRPr lang="en-US" sz="2800" b="1" dirty="0">
              <a:latin typeface="Times-Bold"/>
            </a:endParaRPr>
          </a:p>
          <a:p>
            <a:endParaRPr lang="en-US" sz="2800" b="1" i="0" u="none" strike="noStrike" baseline="0" dirty="0">
              <a:latin typeface="Times-Bold"/>
            </a:endParaRPr>
          </a:p>
          <a:p>
            <a:r>
              <a:rPr lang="en-US" sz="2800" i="0" u="none" strike="noStrike" baseline="0" dirty="0">
                <a:solidFill>
                  <a:srgbClr val="C00000"/>
                </a:solidFill>
                <a:latin typeface="Times-Bold"/>
              </a:rPr>
              <a:t>Initial state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Times-Roman"/>
              </a:rPr>
              <a:t>: </a:t>
            </a:r>
            <a:r>
              <a:rPr lang="en-US" sz="2800" dirty="0">
                <a:latin typeface="Times-Roman"/>
              </a:rPr>
              <a:t>Empty board</a:t>
            </a:r>
            <a:endParaRPr lang="en-US" sz="2800" b="0" i="0" u="none" strike="noStrike" baseline="0" dirty="0">
              <a:latin typeface="Times-Roman"/>
            </a:endParaRPr>
          </a:p>
          <a:p>
            <a:r>
              <a:rPr lang="en-US" sz="2800" i="0" u="none" strike="noStrike" baseline="0" dirty="0">
                <a:solidFill>
                  <a:srgbClr val="C00000"/>
                </a:solidFill>
                <a:latin typeface="Times-Bold"/>
              </a:rPr>
              <a:t>Set of States</a:t>
            </a:r>
            <a:r>
              <a:rPr lang="en-US" sz="2800" b="0" i="0" u="none" strike="noStrike" baseline="0" dirty="0">
                <a:latin typeface="Times-Roman"/>
              </a:rPr>
              <a:t>: place queens one by one on the board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MSY10"/>
              </a:rPr>
              <a:t>• 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Times-Bold"/>
              </a:rPr>
              <a:t>Goal test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Times-Roman"/>
              </a:rPr>
              <a:t>: </a:t>
            </a:r>
            <a:r>
              <a:rPr lang="en-US" sz="2800" i="0" u="none" strike="noStrike" baseline="0" dirty="0">
                <a:latin typeface="Times-Roman"/>
              </a:rPr>
              <a:t>All queens placed, none attacking.</a:t>
            </a:r>
          </a:p>
          <a:p>
            <a:pPr marL="0" indent="0" algn="l">
              <a:buNone/>
            </a:pPr>
            <a:r>
              <a:rPr lang="en-US" sz="2800" i="0" u="none" strike="noStrike" baseline="0" dirty="0">
                <a:solidFill>
                  <a:srgbClr val="C00000"/>
                </a:solidFill>
                <a:latin typeface="CMSY10"/>
              </a:rPr>
              <a:t>• </a:t>
            </a:r>
            <a:r>
              <a:rPr lang="en-US" sz="2800" i="0" u="none" strike="noStrike" baseline="0" dirty="0">
                <a:solidFill>
                  <a:srgbClr val="C00000"/>
                </a:solidFill>
                <a:latin typeface="Times-Bold"/>
              </a:rPr>
              <a:t>Path cost</a:t>
            </a:r>
            <a:r>
              <a:rPr lang="en-US" sz="2800" b="0" i="0" u="none" strike="noStrike" baseline="0" dirty="0">
                <a:latin typeface="Times-Roman"/>
              </a:rPr>
              <a:t>: not interested in path cost. All queens must be placed without conflicting.</a:t>
            </a:r>
            <a:endParaRPr lang="en-US" sz="28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C514628-13E2-4AD3-92D6-E1F57BABC3FA}"/>
              </a:ext>
            </a:extLst>
          </p:cNvPr>
          <p:cNvGraphicFramePr>
            <a:graphicFrameLocks noGrp="1"/>
          </p:cNvGraphicFramePr>
          <p:nvPr/>
        </p:nvGraphicFramePr>
        <p:xfrm>
          <a:off x="1219201" y="1132621"/>
          <a:ext cx="3410156" cy="2023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39">
                  <a:extLst>
                    <a:ext uri="{9D8B030D-6E8A-4147-A177-3AD203B41FA5}">
                      <a16:colId xmlns:a16="http://schemas.microsoft.com/office/drawing/2014/main" val="2374486322"/>
                    </a:ext>
                  </a:extLst>
                </a:gridCol>
                <a:gridCol w="852539">
                  <a:extLst>
                    <a:ext uri="{9D8B030D-6E8A-4147-A177-3AD203B41FA5}">
                      <a16:colId xmlns:a16="http://schemas.microsoft.com/office/drawing/2014/main" val="2609115476"/>
                    </a:ext>
                  </a:extLst>
                </a:gridCol>
                <a:gridCol w="769365">
                  <a:extLst>
                    <a:ext uri="{9D8B030D-6E8A-4147-A177-3AD203B41FA5}">
                      <a16:colId xmlns:a16="http://schemas.microsoft.com/office/drawing/2014/main" val="4249877120"/>
                    </a:ext>
                  </a:extLst>
                </a:gridCol>
                <a:gridCol w="935713">
                  <a:extLst>
                    <a:ext uri="{9D8B030D-6E8A-4147-A177-3AD203B41FA5}">
                      <a16:colId xmlns:a16="http://schemas.microsoft.com/office/drawing/2014/main" val="2884077128"/>
                    </a:ext>
                  </a:extLst>
                </a:gridCol>
              </a:tblGrid>
              <a:tr h="5058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7828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71361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0954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359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66D5FF-828F-4ED2-8038-7E94167ACFE4}"/>
                  </a:ext>
                </a:extLst>
              </p14:cNvPr>
              <p14:cNvContentPartPr/>
              <p14:nvPr/>
            </p14:nvContentPartPr>
            <p14:xfrm>
              <a:off x="3316320" y="1416240"/>
              <a:ext cx="5189400" cy="418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66D5FF-828F-4ED2-8038-7E94167ACF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6960" y="1406880"/>
                <a:ext cx="5208120" cy="42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02F19C-7F07-4371-8FBD-B196BF6A0925}"/>
                  </a:ext>
                </a:extLst>
              </p14:cNvPr>
              <p14:cNvContentPartPr/>
              <p14:nvPr/>
            </p14:nvContentPartPr>
            <p14:xfrm>
              <a:off x="6627240" y="218160"/>
              <a:ext cx="2863080" cy="343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02F19C-7F07-4371-8FBD-B196BF6A09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7880" y="208800"/>
                <a:ext cx="2881800" cy="34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21CDC7-30E1-4BA3-A482-3CBDFB682435}"/>
                  </a:ext>
                </a:extLst>
              </p14:cNvPr>
              <p14:cNvContentPartPr/>
              <p14:nvPr/>
            </p14:nvContentPartPr>
            <p14:xfrm>
              <a:off x="3958920" y="3262320"/>
              <a:ext cx="866880" cy="14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21CDC7-30E1-4BA3-A482-3CBDFB6824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9560" y="3252960"/>
                <a:ext cx="88560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46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4358"/>
            <a:ext cx="11033291" cy="646715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Not an optimization problem, rather a </a:t>
            </a:r>
            <a:r>
              <a:rPr lang="en-US" sz="2400" dirty="0">
                <a:solidFill>
                  <a:srgbClr val="C00000"/>
                </a:solidFill>
              </a:rPr>
              <a:t>satisfaction problem</a:t>
            </a:r>
          </a:p>
          <a:p>
            <a:r>
              <a:rPr lang="en-US" sz="2400" dirty="0"/>
              <a:t>How to convert it into an optimization problem?</a:t>
            </a:r>
          </a:p>
          <a:p>
            <a:r>
              <a:rPr lang="en-US" sz="2400" dirty="0"/>
              <a:t>We must have an objective function</a:t>
            </a:r>
          </a:p>
          <a:p>
            <a:r>
              <a:rPr lang="en-US" sz="2400" dirty="0"/>
              <a:t>Obj. function: </a:t>
            </a:r>
            <a:r>
              <a:rPr lang="en-US" sz="2400" dirty="0">
                <a:solidFill>
                  <a:srgbClr val="C00000"/>
                </a:solidFill>
              </a:rPr>
              <a:t>No. of pairs of queens attacking each other</a:t>
            </a:r>
          </a:p>
          <a:p>
            <a:r>
              <a:rPr lang="en-US" sz="2400" dirty="0"/>
              <a:t>Such problem where path is not important as solved using </a:t>
            </a:r>
            <a:r>
              <a:rPr lang="en-US" sz="2400" dirty="0">
                <a:solidFill>
                  <a:srgbClr val="C00000"/>
                </a:solidFill>
              </a:rPr>
              <a:t>Local search</a:t>
            </a:r>
          </a:p>
          <a:p>
            <a:r>
              <a:rPr lang="en-US" sz="2400" dirty="0"/>
              <a:t>The notion of </a:t>
            </a:r>
            <a:r>
              <a:rPr lang="en-US" sz="2400" dirty="0">
                <a:solidFill>
                  <a:srgbClr val="C00000"/>
                </a:solidFill>
              </a:rPr>
              <a:t>neighborhood</a:t>
            </a:r>
            <a:r>
              <a:rPr lang="en-US" sz="2400" dirty="0"/>
              <a:t> is used</a:t>
            </a:r>
          </a:p>
          <a:p>
            <a:r>
              <a:rPr lang="en-US" sz="2400" dirty="0"/>
              <a:t>Local search operate using a </a:t>
            </a:r>
            <a:r>
              <a:rPr lang="en-US" sz="2400" dirty="0">
                <a:solidFill>
                  <a:srgbClr val="C00000"/>
                </a:solidFill>
              </a:rPr>
              <a:t>single state</a:t>
            </a:r>
            <a:r>
              <a:rPr lang="en-US" sz="2400" dirty="0"/>
              <a:t>, move only to </a:t>
            </a:r>
            <a:r>
              <a:rPr lang="en-US" sz="2400" dirty="0">
                <a:solidFill>
                  <a:srgbClr val="C00000"/>
                </a:solidFill>
              </a:rPr>
              <a:t>neighbors of that state</a:t>
            </a:r>
          </a:p>
          <a:p>
            <a:r>
              <a:rPr lang="en-US" sz="2400" dirty="0"/>
              <a:t>Path followed by the search is </a:t>
            </a:r>
            <a:r>
              <a:rPr lang="en-US" sz="2400" dirty="0">
                <a:solidFill>
                  <a:srgbClr val="C00000"/>
                </a:solidFill>
              </a:rPr>
              <a:t>not retained </a:t>
            </a:r>
            <a:r>
              <a:rPr lang="en-US" sz="2400" dirty="0"/>
              <a:t>(not systematic)</a:t>
            </a:r>
          </a:p>
          <a:p>
            <a:r>
              <a:rPr lang="en-US" sz="2400" dirty="0"/>
              <a:t>Aim is to find the </a:t>
            </a:r>
            <a:r>
              <a:rPr lang="en-US" sz="2400" dirty="0">
                <a:solidFill>
                  <a:srgbClr val="C00000"/>
                </a:solidFill>
              </a:rPr>
              <a:t>best state </a:t>
            </a:r>
            <a:r>
              <a:rPr lang="en-US" sz="2400" dirty="0"/>
              <a:t>according to an </a:t>
            </a:r>
            <a:r>
              <a:rPr lang="en-US" sz="2400" dirty="0">
                <a:solidFill>
                  <a:srgbClr val="C00000"/>
                </a:solidFill>
              </a:rPr>
              <a:t>objective function</a:t>
            </a:r>
          </a:p>
          <a:p>
            <a:r>
              <a:rPr lang="en-US" sz="2400" dirty="0"/>
              <a:t>Advantages:</a:t>
            </a:r>
          </a:p>
          <a:p>
            <a:pPr lvl="1"/>
            <a:r>
              <a:rPr lang="en-US" sz="2200" dirty="0"/>
              <a:t>Usually uses only a </a:t>
            </a:r>
            <a:r>
              <a:rPr lang="en-US" sz="2200" dirty="0">
                <a:solidFill>
                  <a:srgbClr val="C00000"/>
                </a:solidFill>
              </a:rPr>
              <a:t>constant amount of memory</a:t>
            </a:r>
          </a:p>
          <a:p>
            <a:pPr lvl="1"/>
            <a:r>
              <a:rPr lang="en-US" sz="2200" dirty="0"/>
              <a:t>Finds </a:t>
            </a:r>
            <a:r>
              <a:rPr lang="en-US" sz="2200" dirty="0">
                <a:solidFill>
                  <a:srgbClr val="C00000"/>
                </a:solidFill>
              </a:rPr>
              <a:t>reasonable solutions </a:t>
            </a:r>
            <a:r>
              <a:rPr lang="en-US" sz="2200" dirty="0"/>
              <a:t>in problems where systematic algorithms are unsuitable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40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033291" cy="6858000"/>
          </a:xfrm>
        </p:spPr>
        <p:txBody>
          <a:bodyPr>
            <a:normAutofit/>
          </a:bodyPr>
          <a:lstStyle/>
          <a:p>
            <a:r>
              <a:rPr lang="en-US" sz="2000" dirty="0"/>
              <a:t>State space landscape shown in figure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Has a </a:t>
            </a:r>
            <a:r>
              <a:rPr lang="en-US" sz="2000" dirty="0">
                <a:solidFill>
                  <a:srgbClr val="C00000"/>
                </a:solidFill>
              </a:rPr>
              <a:t>location</a:t>
            </a:r>
            <a:r>
              <a:rPr lang="en-US" sz="2000" dirty="0"/>
              <a:t> and an </a:t>
            </a:r>
            <a:r>
              <a:rPr lang="en-US" sz="2000" dirty="0">
                <a:solidFill>
                  <a:srgbClr val="C00000"/>
                </a:solidFill>
              </a:rPr>
              <a:t>elevation</a:t>
            </a:r>
          </a:p>
          <a:p>
            <a:r>
              <a:rPr lang="en-US" sz="2000" dirty="0"/>
              <a:t>Location is the states, elevation is the objective function or the heuristics</a:t>
            </a:r>
          </a:p>
          <a:p>
            <a:r>
              <a:rPr lang="en-US" sz="2000" dirty="0"/>
              <a:t>If the obj function must be </a:t>
            </a:r>
            <a:r>
              <a:rPr lang="en-US" sz="2000" dirty="0">
                <a:solidFill>
                  <a:srgbClr val="C00000"/>
                </a:solidFill>
              </a:rPr>
              <a:t>maximized,</a:t>
            </a:r>
            <a:r>
              <a:rPr lang="en-US" sz="2000" dirty="0"/>
              <a:t> we find the maximum </a:t>
            </a:r>
            <a:r>
              <a:rPr lang="en-US" sz="2000" dirty="0">
                <a:solidFill>
                  <a:srgbClr val="C00000"/>
                </a:solidFill>
              </a:rPr>
              <a:t>peak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(global maximum)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Minimum valley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</a:rPr>
              <a:t>global minimum</a:t>
            </a:r>
            <a:r>
              <a:rPr lang="en-US" sz="2000" dirty="0"/>
              <a:t>) in case of minimization problems</a:t>
            </a:r>
          </a:p>
          <a:p>
            <a:r>
              <a:rPr lang="en-US" sz="2000" dirty="0"/>
              <a:t>Local search is </a:t>
            </a:r>
            <a:r>
              <a:rPr lang="en-US" sz="2000" dirty="0">
                <a:solidFill>
                  <a:srgbClr val="C00000"/>
                </a:solidFill>
              </a:rPr>
              <a:t>complete</a:t>
            </a:r>
            <a:r>
              <a:rPr lang="en-US" sz="2000" dirty="0"/>
              <a:t> when the algorithms </a:t>
            </a:r>
            <a:r>
              <a:rPr lang="en-US" sz="2000" dirty="0">
                <a:solidFill>
                  <a:srgbClr val="C00000"/>
                </a:solidFill>
              </a:rPr>
              <a:t>finds a solution if one exists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Optimal </a:t>
            </a:r>
            <a:r>
              <a:rPr lang="en-US" sz="2000" dirty="0"/>
              <a:t>when the </a:t>
            </a:r>
            <a:r>
              <a:rPr lang="en-US" sz="2000" dirty="0">
                <a:solidFill>
                  <a:srgbClr val="C00000"/>
                </a:solidFill>
              </a:rPr>
              <a:t>global maximum </a:t>
            </a:r>
            <a:r>
              <a:rPr lang="en-US" sz="2000" dirty="0"/>
              <a:t>or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C00000"/>
                </a:solidFill>
              </a:rPr>
              <a:t>minimum</a:t>
            </a:r>
            <a:r>
              <a:rPr lang="en-US" sz="2000" dirty="0"/>
              <a:t> is found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F157A-B85E-47C9-9C01-9F5968C26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9" t="3852" r="3201" b="1939"/>
          <a:stretch/>
        </p:blipFill>
        <p:spPr>
          <a:xfrm>
            <a:off x="4873842" y="2960703"/>
            <a:ext cx="6400800" cy="38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8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8837-D2A2-4EB9-BB25-02C23358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60" y="115410"/>
            <a:ext cx="10722983" cy="645406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 Queens</a:t>
            </a:r>
          </a:p>
          <a:p>
            <a:r>
              <a:rPr lang="en-US" sz="2400" dirty="0"/>
              <a:t>Successor function: move a single queen to another square in the same column</a:t>
            </a:r>
          </a:p>
          <a:p>
            <a:r>
              <a:rPr lang="en-US" sz="2400" dirty="0"/>
              <a:t>Heuristic function: no. of pairs of queens that are attacking each other </a:t>
            </a:r>
          </a:p>
          <a:p>
            <a:r>
              <a:rPr lang="en-US" sz="2400" dirty="0"/>
              <a:t>This must be minimized</a:t>
            </a:r>
          </a:p>
          <a:p>
            <a:r>
              <a:rPr lang="en-US" sz="2400" dirty="0"/>
              <a:t>Possible </a:t>
            </a:r>
            <a:r>
              <a:rPr lang="en-US" sz="2400" dirty="0">
                <a:solidFill>
                  <a:srgbClr val="C00000"/>
                </a:solidFill>
              </a:rPr>
              <a:t>Neighborhood functions:</a:t>
            </a:r>
          </a:p>
          <a:p>
            <a:pPr lvl="1"/>
            <a:r>
              <a:rPr lang="en-US" sz="2200" dirty="0"/>
              <a:t>Move </a:t>
            </a:r>
            <a:r>
              <a:rPr lang="en-US" sz="2200" dirty="0">
                <a:solidFill>
                  <a:srgbClr val="C00000"/>
                </a:solidFill>
              </a:rPr>
              <a:t>one queen </a:t>
            </a:r>
            <a:r>
              <a:rPr lang="en-US" sz="2200" dirty="0"/>
              <a:t>to the position at </a:t>
            </a:r>
            <a:r>
              <a:rPr lang="en-US" sz="2200" dirty="0">
                <a:solidFill>
                  <a:srgbClr val="C00000"/>
                </a:solidFill>
              </a:rPr>
              <a:t>one step </a:t>
            </a:r>
          </a:p>
          <a:p>
            <a:pPr lvl="1"/>
            <a:r>
              <a:rPr lang="en-US" sz="2200" dirty="0"/>
              <a:t>Move </a:t>
            </a:r>
            <a:r>
              <a:rPr lang="en-US" sz="2200" dirty="0">
                <a:solidFill>
                  <a:srgbClr val="C00000"/>
                </a:solidFill>
              </a:rPr>
              <a:t>one queen anywhere</a:t>
            </a:r>
          </a:p>
          <a:p>
            <a:pPr lvl="1"/>
            <a:r>
              <a:rPr lang="en-US" sz="2200" dirty="0"/>
              <a:t>Move </a:t>
            </a:r>
            <a:r>
              <a:rPr lang="en-US" sz="2200" dirty="0">
                <a:solidFill>
                  <a:srgbClr val="C00000"/>
                </a:solidFill>
              </a:rPr>
              <a:t>any queen anywhere </a:t>
            </a:r>
          </a:p>
          <a:p>
            <a:pPr marL="0" indent="0">
              <a:buNone/>
            </a:pPr>
            <a:r>
              <a:rPr lang="en-IN" dirty="0"/>
              <a:t>Very </a:t>
            </a:r>
            <a:r>
              <a:rPr lang="en-IN" dirty="0">
                <a:solidFill>
                  <a:srgbClr val="C00000"/>
                </a:solidFill>
              </a:rPr>
              <a:t>relaxed</a:t>
            </a:r>
            <a:r>
              <a:rPr lang="en-IN" dirty="0"/>
              <a:t> Neighbourhood function : difficult to find a solution</a:t>
            </a:r>
          </a:p>
          <a:p>
            <a:pPr marL="0" indent="0">
              <a:buNone/>
            </a:pPr>
            <a:r>
              <a:rPr lang="en-IN" dirty="0"/>
              <a:t>Very </a:t>
            </a:r>
            <a:r>
              <a:rPr lang="en-IN" dirty="0">
                <a:solidFill>
                  <a:srgbClr val="C00000"/>
                </a:solidFill>
              </a:rPr>
              <a:t>restricted</a:t>
            </a:r>
            <a:r>
              <a:rPr lang="en-IN" dirty="0"/>
              <a:t> Neighbourhood function: lots of steps to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102028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CDDC-14E6-4337-A547-9DFCC3C9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53" y="100814"/>
            <a:ext cx="11095844" cy="662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Two Trivial Algorithms based on the neighborhood function: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Random Sampling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Generate the </a:t>
            </a:r>
            <a:r>
              <a:rPr lang="en-US" sz="1800" dirty="0">
                <a:solidFill>
                  <a:srgbClr val="C00000"/>
                </a:solidFill>
              </a:rPr>
              <a:t>state randomly</a:t>
            </a:r>
          </a:p>
          <a:p>
            <a:pPr lvl="1"/>
            <a:r>
              <a:rPr lang="en-US" sz="1800" dirty="0"/>
              <a:t>Take the first queen place it </a:t>
            </a:r>
            <a:r>
              <a:rPr lang="en-US" sz="1800" dirty="0">
                <a:solidFill>
                  <a:srgbClr val="C00000"/>
                </a:solidFill>
              </a:rPr>
              <a:t>randomly</a:t>
            </a:r>
            <a:r>
              <a:rPr lang="en-US" sz="1800" dirty="0"/>
              <a:t> at some position, take the second queen place it randomly at some position, repeat</a:t>
            </a:r>
          </a:p>
          <a:p>
            <a:pPr lvl="1"/>
            <a:r>
              <a:rPr lang="en-US" sz="1800" dirty="0"/>
              <a:t>If we continue doing this, we may find a solution at some point of time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Random Walk: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Randomly pick a neighbor </a:t>
            </a:r>
            <a:r>
              <a:rPr lang="en-US" sz="1800" dirty="0"/>
              <a:t>of the current state</a:t>
            </a:r>
          </a:p>
          <a:p>
            <a:pPr lvl="1"/>
            <a:r>
              <a:rPr lang="en-US" sz="1800" dirty="0"/>
              <a:t>Start from a state, look at its </a:t>
            </a:r>
            <a:r>
              <a:rPr lang="en-US" sz="1800" dirty="0">
                <a:solidFill>
                  <a:srgbClr val="C00000"/>
                </a:solidFill>
              </a:rPr>
              <a:t>neighbors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randomly move to any neighbor and repeat.</a:t>
            </a:r>
          </a:p>
          <a:p>
            <a:pPr lvl="1"/>
            <a:r>
              <a:rPr lang="en-US" sz="1800" dirty="0"/>
              <a:t>May find a solution at some point of time</a:t>
            </a:r>
          </a:p>
          <a:p>
            <a:r>
              <a:rPr lang="en-US" sz="2000" dirty="0"/>
              <a:t>Both these algorithms are said to be </a:t>
            </a:r>
            <a:r>
              <a:rPr lang="en-US" sz="2000" dirty="0">
                <a:solidFill>
                  <a:srgbClr val="C00000"/>
                </a:solidFill>
              </a:rPr>
              <a:t>asymptotically complete</a:t>
            </a:r>
          </a:p>
          <a:p>
            <a:pPr lvl="1"/>
            <a:r>
              <a:rPr lang="en-US" sz="1800" dirty="0"/>
              <a:t>When you are approaching towards the limit(infinity) you may find solution</a:t>
            </a:r>
          </a:p>
          <a:p>
            <a:pPr marL="0" indent="0">
              <a:buNone/>
            </a:pPr>
            <a:r>
              <a:rPr lang="en-IN" sz="2000" dirty="0"/>
              <a:t>Both the algorithms are </a:t>
            </a:r>
            <a:r>
              <a:rPr lang="en-IN" sz="2000" dirty="0">
                <a:solidFill>
                  <a:srgbClr val="C00000"/>
                </a:solidFill>
              </a:rPr>
              <a:t>slow</a:t>
            </a:r>
            <a:r>
              <a:rPr lang="en-IN" sz="2000" dirty="0"/>
              <a:t>, so not very useful</a:t>
            </a:r>
          </a:p>
          <a:p>
            <a:pPr marL="0" indent="0">
              <a:buNone/>
            </a:pPr>
            <a:r>
              <a:rPr lang="en-IN" sz="2000" dirty="0"/>
              <a:t>We need an alternative algorithm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Can we do some modification to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8259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CDDC-14E6-4337-A547-9DFCC3C9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53" y="100814"/>
            <a:ext cx="11095844" cy="662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Hill Climbing </a:t>
            </a:r>
            <a:r>
              <a:rPr lang="en-US" sz="2000" dirty="0">
                <a:sym typeface="Wingdings" panose="05000000000000000000" pitchFamily="2" charset="2"/>
              </a:rPr>
              <a:t>(Steepest Ascent):</a:t>
            </a:r>
            <a:endParaRPr lang="en-US" sz="2000" dirty="0"/>
          </a:p>
          <a:p>
            <a:endParaRPr lang="en-IN" sz="2000" dirty="0">
              <a:solidFill>
                <a:srgbClr val="C00000"/>
              </a:solidFill>
            </a:endParaRPr>
          </a:p>
          <a:p>
            <a:endParaRPr lang="en-IN" sz="2000" dirty="0">
              <a:solidFill>
                <a:srgbClr val="C00000"/>
              </a:solidFill>
            </a:endParaRPr>
          </a:p>
          <a:p>
            <a:endParaRPr lang="en-IN" sz="2000" dirty="0">
              <a:solidFill>
                <a:srgbClr val="C00000"/>
              </a:solidFill>
            </a:endParaRPr>
          </a:p>
          <a:p>
            <a:endParaRPr lang="en-IN" sz="2000" dirty="0">
              <a:solidFill>
                <a:srgbClr val="C00000"/>
              </a:solidFill>
            </a:endParaRPr>
          </a:p>
          <a:p>
            <a:endParaRPr lang="en-IN" sz="2000" dirty="0">
              <a:solidFill>
                <a:srgbClr val="C00000"/>
              </a:solidFill>
            </a:endParaRPr>
          </a:p>
          <a:p>
            <a:endParaRPr lang="en-IN" sz="2000" dirty="0">
              <a:solidFill>
                <a:srgbClr val="C00000"/>
              </a:solidFill>
            </a:endParaRPr>
          </a:p>
          <a:p>
            <a:endParaRPr lang="en-IN" sz="2000" dirty="0">
              <a:solidFill>
                <a:srgbClr val="C0000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Features</a:t>
            </a:r>
          </a:p>
          <a:p>
            <a:pPr lvl="1"/>
            <a:r>
              <a:rPr lang="en-IN" sz="1800" dirty="0"/>
              <a:t>Start from a state</a:t>
            </a:r>
          </a:p>
          <a:p>
            <a:pPr lvl="1"/>
            <a:r>
              <a:rPr lang="en-IN" sz="1800" dirty="0"/>
              <a:t>Look at its neighbours</a:t>
            </a:r>
          </a:p>
          <a:p>
            <a:pPr lvl="1"/>
            <a:r>
              <a:rPr lang="en-IN" sz="1800" dirty="0"/>
              <a:t>Choose the best neighbour, the one which has the best value for the objective function.</a:t>
            </a:r>
          </a:p>
          <a:p>
            <a:pPr lvl="1"/>
            <a:r>
              <a:rPr lang="en-IN" sz="1800" dirty="0"/>
              <a:t>Stopping criteria: None of the neighbours have higher objective function value.</a:t>
            </a:r>
          </a:p>
          <a:p>
            <a:pPr lvl="1"/>
            <a:r>
              <a:rPr lang="en-IN" sz="1800" dirty="0"/>
              <a:t>If all neighbours have less objective function value than the current node, return current state</a:t>
            </a:r>
          </a:p>
          <a:p>
            <a:pPr lvl="1"/>
            <a:endParaRPr lang="en-IN" sz="1800" dirty="0"/>
          </a:p>
          <a:p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7E7AD-15F4-4324-8F03-086654878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5" t="2407" r="4620" b="3832"/>
          <a:stretch/>
        </p:blipFill>
        <p:spPr>
          <a:xfrm>
            <a:off x="1154095" y="485412"/>
            <a:ext cx="8114191" cy="33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CDDC-14E6-4337-A547-9DFCC3C9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53" y="100814"/>
            <a:ext cx="11095844" cy="6628460"/>
          </a:xfrm>
        </p:spPr>
        <p:txBody>
          <a:bodyPr>
            <a:normAutofit/>
          </a:bodyPr>
          <a:lstStyle/>
          <a:p>
            <a:r>
              <a:rPr lang="en-IN" sz="2000" dirty="0"/>
              <a:t>A loop that continuously moves towards the </a:t>
            </a:r>
            <a:r>
              <a:rPr lang="en-IN" sz="2000" dirty="0">
                <a:solidFill>
                  <a:srgbClr val="C00000"/>
                </a:solidFill>
              </a:rPr>
              <a:t>increasing value</a:t>
            </a:r>
          </a:p>
          <a:p>
            <a:r>
              <a:rPr lang="en-IN" sz="2000" dirty="0">
                <a:solidFill>
                  <a:srgbClr val="C00000"/>
                </a:solidFill>
              </a:rPr>
              <a:t>Terminate when the peak is reached</a:t>
            </a:r>
          </a:p>
          <a:p>
            <a:r>
              <a:rPr lang="en-IN" sz="2000" dirty="0"/>
              <a:t>Does </a:t>
            </a:r>
            <a:r>
              <a:rPr lang="en-IN" sz="2000" dirty="0">
                <a:solidFill>
                  <a:srgbClr val="C00000"/>
                </a:solidFill>
              </a:rPr>
              <a:t>not look </a:t>
            </a:r>
            <a:r>
              <a:rPr lang="en-IN" sz="2000" dirty="0"/>
              <a:t>ahead of the </a:t>
            </a:r>
            <a:r>
              <a:rPr lang="en-IN" sz="2000" dirty="0">
                <a:solidFill>
                  <a:srgbClr val="C00000"/>
                </a:solidFill>
              </a:rPr>
              <a:t>neighbours</a:t>
            </a:r>
          </a:p>
          <a:p>
            <a:r>
              <a:rPr lang="en-IN" sz="2000" dirty="0">
                <a:solidFill>
                  <a:srgbClr val="C00000"/>
                </a:solidFill>
              </a:rPr>
              <a:t>No backtracking</a:t>
            </a:r>
          </a:p>
          <a:p>
            <a:r>
              <a:rPr lang="en-IN" sz="2000" dirty="0"/>
              <a:t>No randomness or uncertainty</a:t>
            </a:r>
          </a:p>
          <a:p>
            <a:pPr lvl="1"/>
            <a:r>
              <a:rPr lang="en-IN" sz="1800" dirty="0"/>
              <a:t>If many best nodes taken one among them randomly</a:t>
            </a:r>
          </a:p>
          <a:p>
            <a:r>
              <a:rPr lang="en-IN" sz="2800" dirty="0">
                <a:solidFill>
                  <a:srgbClr val="C00000"/>
                </a:solidFill>
              </a:rPr>
              <a:t>Climbing</a:t>
            </a:r>
            <a:r>
              <a:rPr lang="en-IN" sz="2800" dirty="0"/>
              <a:t> Mount Everest in a thick </a:t>
            </a:r>
            <a:r>
              <a:rPr lang="en-IN" sz="2800" dirty="0">
                <a:solidFill>
                  <a:srgbClr val="C00000"/>
                </a:solidFill>
              </a:rPr>
              <a:t>fog</a:t>
            </a:r>
            <a:r>
              <a:rPr lang="en-IN" sz="2800" dirty="0"/>
              <a:t> with </a:t>
            </a:r>
            <a:r>
              <a:rPr lang="en-IN" sz="2800" dirty="0">
                <a:solidFill>
                  <a:srgbClr val="C00000"/>
                </a:solidFill>
              </a:rPr>
              <a:t>amnesia</a:t>
            </a:r>
          </a:p>
          <a:p>
            <a:r>
              <a:rPr lang="en-IN" sz="2000" dirty="0"/>
              <a:t>Is it Optimal?</a:t>
            </a:r>
          </a:p>
          <a:p>
            <a:r>
              <a:rPr lang="en-IN" sz="2000" dirty="0"/>
              <a:t>Can we get to the global maximum?</a:t>
            </a:r>
          </a:p>
          <a:p>
            <a:r>
              <a:rPr lang="en-IN" sz="2000" dirty="0"/>
              <a:t>Depends on where you start</a:t>
            </a:r>
          </a:p>
          <a:p>
            <a:endParaRPr lang="en-IN" sz="2000" dirty="0"/>
          </a:p>
          <a:p>
            <a:r>
              <a:rPr lang="en-IN" sz="2000" dirty="0"/>
              <a:t>Hill climbing can get stuck in local maxima or minima</a:t>
            </a:r>
          </a:p>
        </p:txBody>
      </p:sp>
    </p:spTree>
    <p:extLst>
      <p:ext uri="{BB962C8B-B14F-4D97-AF65-F5344CB8AC3E}">
        <p14:creationId xmlns:p14="http://schemas.microsoft.com/office/powerpoint/2010/main" val="29767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37903</TotalTime>
  <Words>909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Schoolbook</vt:lpstr>
      <vt:lpstr>CMSY10</vt:lpstr>
      <vt:lpstr>Times-Bold</vt:lpstr>
      <vt:lpstr>Times-Roman</vt:lpstr>
      <vt:lpstr>Wingdings 2</vt:lpstr>
      <vt:lpstr>View</vt:lpstr>
      <vt:lpstr>  Unit 2- Local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502</cp:revision>
  <dcterms:created xsi:type="dcterms:W3CDTF">2020-07-13T14:02:17Z</dcterms:created>
  <dcterms:modified xsi:type="dcterms:W3CDTF">2021-03-01T10:07:07Z</dcterms:modified>
</cp:coreProperties>
</file>