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01" r:id="rId3"/>
    <p:sldId id="292" r:id="rId4"/>
    <p:sldId id="293" r:id="rId5"/>
    <p:sldId id="294" r:id="rId6"/>
    <p:sldId id="295" r:id="rId7"/>
    <p:sldId id="296" r:id="rId8"/>
    <p:sldId id="265" r:id="rId9"/>
    <p:sldId id="297" r:id="rId10"/>
    <p:sldId id="29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57C5184-40BF-4535-90CD-6CB0B0E4BB5A}">
          <p14:sldIdLst>
            <p14:sldId id="256"/>
            <p14:sldId id="301"/>
            <p14:sldId id="292"/>
            <p14:sldId id="293"/>
            <p14:sldId id="294"/>
            <p14:sldId id="295"/>
            <p14:sldId id="296"/>
            <p14:sldId id="265"/>
            <p14:sldId id="297"/>
            <p14:sldId id="290"/>
          </p14:sldIdLst>
        </p14:section>
        <p14:section name="Untitled Section" id="{09EBDD16-8E6E-4798-B251-56742067772D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4" autoAdjust="0"/>
    <p:restoredTop sz="94660"/>
  </p:normalViewPr>
  <p:slideViewPr>
    <p:cSldViewPr snapToGrid="0">
      <p:cViewPr varScale="1">
        <p:scale>
          <a:sx n="79" d="100"/>
          <a:sy n="79" d="100"/>
        </p:scale>
        <p:origin x="68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1T17:47:12.29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3924 4470 64 0,'0'0'0'0,"0"0"-9"16,0 0 9-16,0 0 39 0,0 0-1 16,0 0 9-1,0 0-20-15,0 0-8 0,-41 0 1 16,41 0 2-16,0 0-7 15,0 0-2-15,0 0-4 16,0 0 1-16,0 0 7 16,-1 0-1-16,1 0 0 15,0 0-4-15,0 0-6 16,0 0-6-16,0 3 0 16,0 6 0-16,0 1 6 15,16 2-2-15,2-1-1 16,12-1 6-16,3-1 2 15,6-4-6-15,7-1 2 16,6 0 0-16,10-2 7 16,6 2-1-16,3 0-5 0,4 2-3 15,-5 0-5-15,-3-2 0 16,0 1 0-16,-2-1 0 16,-1 0-1-16,-3 0 1 15,0 0-2-15,-3-1 2 16,-3 2 0-16,-1-3 0 15,4 3 2-15,2-1-1 16,2-1-1-16,4 1 0 16,0 2-1-16,1 0 2 15,3 0-2-15,3 4-1 0,-3 1 1 16,-7-1-1 0,1 0-4-16,-7 0-1 0,1-1 2 15,2-3 2-15,2 1 0 16,4-2 1-1,4-3 2-15,6 0 0 0,-1-2 1 16,4 0-1-16,-1 3 0 16,-1 2 1-16,-2-1-1 15,-1 3 0-15,1 1 0 16,-2 0 2-16,3 1-2 16,-1-4-2-16,-4 1 1 15,4-3 1-15,1-3 0 16,0 0-1-16,3 0 0 15,-7 0 1-15,-7 0 0 16,-8 0 0-16,-12 0-1 16,-7 0 1-16,-13 0 0 0,-9 0-2 15,-7 0 1-15,-6 0-1 16,-3 0 2-16,0 0 2 16,0 0 2-16,0 0-3 15,0 0-1-15,0 0-18 16,0 0-37-16,0 3-70 15,0 0-73-15</inkml:trace>
  <inkml:trace contextRef="#ctx0" brushRef="#br0" timeOffset="7007.23">14997 5129 13 0,'0'0'3'15,"0"0"-3"-15,0 0 0 16,0 0 0-16,0 0-3 0,0 0-3 15,0 0-1 1</inkml:trace>
  <inkml:trace contextRef="#ctx0" brushRef="#br0" timeOffset="51108.85">10397 9694 137 0,'0'0'0'16,"0"0"-106"-16,0 0 106 16,0 0 43-16,0 0-38 15,0 0-5-15,0 0-7 16,0 0 3-16,-37 0 3 15,41 0 2-15,0 0-1 16,-1 0 0-16,-1 0 1 0,-2 0-1 16,0 0 4-16,0 0 2 15,0 0-5-15,0 0-1 16,0 0 0-16,0 0-1 16,3 0 1-16,0 0 0 15,-3 2 0-15,5-1-13 16,-2 1-30-16</inkml:trace>
  <inkml:trace contextRef="#ctx0" brushRef="#br0" timeOffset="187360.81">17458 1657 43 0,'0'0'67'0,"0"0"-11"16,0 0 2-16,0 0-21 15,0 0-11-15,0 0-5 16,0 0-14-16,-30 0-3 16,26 0 1-16,1 0 1 15,3 0-6-15,0 0 0 16,0 0-2-16,0 2-1 16,12 6 3-16,19 2 6 15,17 1 2-15,17 0 9 16,15 2-5-16,9 1-6 15,8 2-3-15,14 1-3 16,14 1 1-16,18 1 4 16,20-2-3-16,16-3 0 15,12-1 3-15,9-2 5 0,6-1-8 16,-2 0-2-16,-9 1 0 16,-11 1 0-16,-20 1 0 15,-16 1 2-15,-20 3-2 16,-18 1 0-16,-17-1-2 15,-17-2 4-15,-12-1-2 16,-16-3 1-16,-12-4-1 16,-12-4 0-16,-11-1 0 15,-7-2 2-15,-6 0 10 16,0 0 22-16,0 0-2 0,0 0-32 16,0 0 0-1,0-4-38-15,0 0-19 0,0 0-28 16,0-4-86-16</inkml:trace>
  <inkml:trace contextRef="#ctx0" brushRef="#br0" timeOffset="202550.33">15389 5707 243 0,'0'0'0'15,"0"0"-5"-15,0 0 5 16,0 0 12-16,0 0 32 16,0 0-36-16,0 0-8 15,0 0 5-15,-27-16 6 16,27 16-4-16,0 0 1 16,-2 0 9-16,2 0-7 15,0 0-2-15,0 0-5 16,0 0-2-16,14 0 1 15,11 0 5-15,10 0 3 0,5 0 1 16,8 0 2-16,7 0-11 16,3 6 1-16,6 0-2 15,2-2 0-15,-5 2 0 16,0-2-2-16,-3-1 1 16,0-1 0-16,4-1 0 15,-3-1 0-15,-3 0 0 16,-1 0 2-16,-1 0-2 15,1 0 0-15,6 2 0 16,4-1 9-16,6 2 6 0,-4 2-13 16,-4-3 0-1,-5 4-1-15,-3 0-1 0,0-1 0 16,-1 1 0 0,-3-4 0-16,2 3 0 0,-6-4 0 15,3-1 1-15,-2 1-2 16,0-1 1-16,2 2 0 15,-3-2 0-15,-1 2 0 16,-7-2 0-16,-6 0 0 16,-1 0 0-16,-2 0 1 15,0 0-2-15,0 2 1 16,-2 1 0-16,2-1 0 16,3 1 0-16,7 1-1 15,9 2 1-15,8 1 1 16,4 3-1-16,0-3 1 0,-3 0-1 15,2 1 0-15,1-3 0 16,-1 1-1-16,-1 2 1 16,-1 1 0-16,-3-4 0 15,0 1 1-15,3-1-1 16,5 1 0-16,1-1 0 16,3 1-1-16,-1-1 1 15,-5 1-1-15,-3 0 1 16,-3-4 1-16,-3 4-1 15,1-2 0-15,2-3 0 16,2 2-1-16,1-3 2 16,-2 0-1-16,1 0 1 0,2 0-1 15,2 0-2-15,1 0 2 16,1 0 2-16,-3 0-2 16,-1 0 0-16,-4 0 0 15,4 0 0-15,2-4 0 16,4 0-1-16,4 2 0 15,1-2 1-15,0 4 2 16,0 0-2-16,-1-1 0 16,3 0 0-16,-4-1-1 15,-2 0 1-15,-2 1 0 16,-1 0 1-16,1-1-1 16,2 1 0-16,2-1-1 15,1 2 0-15,-4 0-5 16,0 0 0-16,-1 0 2 15,0 0 4-15,0 0 3 0,-3 0-3 16,-4 0-2-16,-2 0 2 16,-4-1 0-16,-5-1 0 15,0-1 2-15,-1 1-2 16,3-3 0-16,-3 4-2 16,2-2 2-16,0 0-1 15,0 0 0-15,3 2 1 16,2-1-5-16,4-2 4 15,1 2 1-15,0-3 0 16,0 3 3-16,-5-3-5 16,-7 3 4-16,1 0-4 15,-1 0 2-15,2 2-1 0,2 0 1 16,-1 0 0 0,1 0 0-16,1 0-1 0,-1 0 0 15,-1 0 0-15,-1 0 1 16,4 0-3-16,-1 0 1 15,3 0 2-15,5 2 0 16,-3 1 1-16,-1-2-1 16,-1 2-1-16,-1-3-1 15,1 2 3-15,0 0-1 16,0 1 0-16,-4-1 0 16,-2 0 0-16,-3-2 0 15,-2 0-3-15,-1 0 3 16,2 0 2-16,-4 0 0 15,-2 0 0-15,0-7-1 16,-1 0 7-16,3-1-5 0,0 3-3 16,4-1 0-16,3 0 0 15,1 3 0-15,2-1-6 16,1 3 5-16,4 1-1 16,6 0-1-16,-2 5 0 15,2 10 3-15,-5 0 0 16,0-1 0-16,0 1-1 15,4 0-12-15,2-4 13 16,0 1 0-16,0-1 0 16,-6-4-3-16,-1-1 2 15,-4-1-6-15,-3-1 7 0,-4 1-1 16,-3 2 4-16,-4 1-4 16,-6 0 2-1,-6-2 0-15,-8-2 2 0,-2 0-3 16,-8-2-3-16,-2 1 3 15,-1-3 0-15,-3 1-1 16,0-1-8-16,0 2-20 16,0-1-16-16,0-1-18 15,0 3-18-15,0-2 14 16</inkml:trace>
  <inkml:trace contextRef="#ctx0" brushRef="#br0" timeOffset="-193639.44">4213 8434 249 0,'0'0'0'16,"0"0"15"-16,0 0 27 16,0 0-6-16,0 0-20 15,0 0-4-15,0 0-8 16,0 0-2-16,0-4 7 15,0 4-4-15,0 0-1 16,0 0-4-16,0 0-3 16,9 0 0-16,10-2 3 15,9 0 2-15,10 2 15 16,1-1-5-16,1 1-9 16,0 0-1-16,2 0 0 0,0 0-2 15,7 0 1-15,8 0 0 16,5-3 0-16,13-1 3 15,4 0-1-15,-1 2-3 16,1-2 1-16,-6 4-1 16,-5 0 0-16,-5 0 0 15,-9 0 0-15,-5 0 2 16,-4 0-4-16,-4 0 2 16,-2 0 0-16,0 0 0 15,3 0 0-15,0 0 2 0,3 0-2 16,1 0-2-16,3 0 2 15,-1-4 0-15,1-1 0 16,0-1 0-16,2 1 0 16,-1-1 0-16,1 0 0 15,0 1 2-15,-6 0-2 16,4 1 0-16,0-1 0 16,-4 1-2-16,4 0 2 15,2-2 0-15,1 2 0 16,3-2 0-16,-1 4 0 15,1-1 0-15,-1 1-1 16,0 2 1-16,1 0 0 16,-1 0 0-16,4 0 0 0,0 0 0 15,-1 3-1 1,-1 1 0-16,-1 0-3 0,1-2 0 16,-1-2 2-16,5 0 1 15,-2 0 1-15,-5 0-2 16,-3 0 1-16,-4 2-2 15,-1-2 1-15,-1 0 2 16,-3 0 0-16,-2 0 0 16,1 0 0-16,0 0-2 15,-1 0 2-15,0 0-3 16,4 0 2-16,-1 0-2 16,1 2 0-16,-1-2 1 15,1 2-1-15,6 0 1 16,5 0 2-16,-3 0 0 0,6 3-1 15,-2-2 1-15,-2 1 1 16,1-1-1-16,3 0-1 16,7-1 1-16,0-2 0 15,5 0-1-15,-1 1 2 16,1-1-1-16,1 2 1 16,2-1-1-16,-4 2 0 15,3 0 0-15,-4-2-1 16,3 3 1-16,-2 1 0 15,1-3 2-15,5 2-2 16,0 0 0-16,-1 2-1 16,1-1 2-16,-2-1-2 15,1-2 1-15,0 2 0 0,2-1 0 16,-1 2 0 0,1-3 1-16,4 3-1 0,2-3 0 15,5 3 0-15,2-2 0 16,3-1 0-16,5 3 4 15,-1-2 1-15,1 1-1 16,-4 0 2-16,-4 0-5 16,-1-1-1-16,-2 1-1 15,-5-1 1-15,2-1 1 16,-4 0-1-16,-2 3-1 0,-3-2 1 16,-3-1 0-1,-6 2 1-15,-8-1-1 0,-3 0 0 16,-7 0 2-16,-4-2-2 15,-4 2 0-15,-7-3 0 16,-4 0 0-16,-9 0 1 16,-9 0-1-16,-3 0 1 15,-3 0 2-15,1 0 0 16,0 0-3-16,-1 0 0 16,-1 0-4-16,-1 0-19 15,-1-2-21-15,0 0-51 16,0-3-65-16</inkml:trace>
  <inkml:trace contextRef="#ctx0" brushRef="#br0" timeOffset="-191887.57">14397 8574 149 0,'0'0'1'16,"0"0"8"-16,0 0 50 15,0 0-15-15,0 0-11 16,0 0-10-16,0 0-22 16,-8-21 1-16,11 21 0 15,9 0-1-15,5 0 0 16,5 0 6-16,8 0 4 16,6 0-4-16,8 0 2 0,9 1-2 15,8 2 4 1,9 1-6-16,8-2-3 0,2 3 3 15,5-1 2-15,3 0-3 16,8 2 4-16,3 0 13 16,5-1-7-16,2 2-8 15,5-1-5-15,1 1-1 16,2-1 0-16,-1-1 4 16,-7-3-4-16,1 4-1 15,-4-2 1-15,0-2 0 16,-1 4 0-16,-2 0 0 15,1 0 2-15,5 1 3 0,2 1-3 16,3-1 4-16,0 0-4 16,-2 1-2-16,-1 0 0 15,-1 0 0-15,0 2 0 16,-3 1 0-16,0-3-1 16,-5 1-5-16,-6-3 6 15,-6-1 0-15,-4-1-2 16,-6-2-1-16,-6 0 1 15,-12 0 2-15,-12-2 2 16,-10 0-2-16,-13 0 1 16,-3 0 0-16,-9 0 0 15,-2 0-1-15,-4 0 1 16,-2 0 0-16,-2 0-1 16,1 0-1-16,-3 0 0 15,2 0-27-15,-2 0-33 0,1 0-26 16,1 0-74-16</inkml:trace>
  <inkml:trace contextRef="#ctx0" brushRef="#br0" timeOffset="-179807.9">3543 9740 55 0,'0'0'0'16,"0"0"-2"-16,0 0 2 16,0 0 38-16,-85 0-5 15,68 0-15-15,-3 0-5 16,-4 0-4-16,0 0 22 16,0 0 0-16,-1 0-13 15,2 0-8-15,8 3 9 16,-1-3-5-16,10 3 6 15,3-2 1-15,0 1-7 16,3 0-14-16,0 3 1 16,0 2 1-16,18 4 5 0,7-3 9 15,11 3 17-15,10-1 15 16,12-1-28-16,8 0-1 16,12 1-6-16,16-4 11 15,16 0-10-15,14-5 1 16,16 0-2-16,14 0-6 15,4-1 0-15,8 0-2 16,2 0 1-16,-2 0-4 16,-5 3 0-16,-12-1-2 15,-7 2 0-15,-12 0 1 16,-14 0-1-16,-16-1-1 16,-17-1-2-16,-23 1-7 0,-15 0-11 15,-18-1-1 1,-15 0 4-16,-6-1-1 0,-2 1 19 15,-4-2 4-15,0 0 7 16,0 0-4-16,0 0-7 16,-7 0-6-16,-4 0-57 15,-5 0-43-15,1 1-30 16,-3 1-50-16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1T17:52:47.76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10627 2848 66 0,'0'0'71'0,"0"0"-71"16,0 0 0-16,0 0 38 15,0 0-16-15,0 0 14 0,0 0-20 16,0 0-13-16,-33-28 2 15,33 28 4-15,0 0-5 16,0 0-3-16,0 0 1 16,0 0-2-16,0 0 0 15,0 0 0-15,0 0-4 16,0 0-3-16,0 0 0 16,7 7 7-16,13 1 2 15,6 1 2-15,10-3 4 16,11 0 0-16,11-2 1 15,12-1-2-15,3-3-4 16,5 0 0-16,-1 0 2 16,-2 0-4-16,-5 0-1 15,-5 0 0-15,-5 0 2 0,-7 0-1 16,-4 0-1-16,-3-1 3 16,-4 1-2-16,1 0-1 15,5 0 0-15,7 0 1 16,10 0 5-16,7 0-6 15,6 0 0-15,1 2 0 16,3 1 0-16,3-3 0 16,2 0 0-16,1 0 1 15,-3 0 2-15,-2 0-6 16,-4 0 6-16,0 0-3 0,-1 0 1 16,-1-1-1-1,1-3-1-15,1-2-1 16,3 2 4-16,-1-3-1 0,-2 1-1 15,-5 2 0-15,-1-4 1 16,-4 4-1-16,0 0-2 16,1 1 2-16,0 0 2 15,0 3-2-15,2 0 0 16,1 0 0-16,-2 0-1 16,3 0-4-16,-3 0 5 15,1 0-2-15,3 0 2 16,5 3-2-16,3 0 2 15,1-3 0-15,0 1 2 16,-4-1-2-16,-1 0-2 0,-1 0-2 16,0 0 4-16,-3 0 0 15,0 0 1-15,-2 0-1 16,2 0-3-16,2 0 3 16,-2 0-1-16,4 0 2 15,-1 0 1-15,3 0-1 16,6 1 0-16,-2 1 0 15,2 0-1-15,-5-2 0 16,-1 0 0-16,-1 0 0 16,2 0 0-16,-3 0-1 15,-2 0 1-15,-3 2 0 16,-4 1 0-16,-3 0 0 16,-3 0-1-16,-3 0 0 0,-4 0 2 15,-6-1 0 1,-2-1-1-16,-7 0 0 0,-5 1 0 15,-10-1 0-15,-8-1 0 16,-10 0 2-16,-3 0 1 16,-6 0 0-16,0 0 13 15,0 0-6-15,0 0-6 16,0 0-4-16,0 0-2 16,0 0-5-16,0 0-26 15,0 0-20-15,0 0-49 16</inkml:trace>
  <inkml:trace contextRef="#ctx0" brushRef="#br0" timeOffset="205538.22">25558 12446 31 0,'0'0'42'0,"0"0"-35"16,0 0 13-16,0 0 43 15,0 0-23-15,0 0-18 16,0 0-3-16,0 0 17 0,-8 0 10 16,8 0-15-16,0 0-14 15,0 0-7-15,19 0-4 16,16 0 8-16,25 0 6 16,19-2 6-16,21 1 0 15,16 1-2-15,13 0-5 16,11 0-9-16,0 0-4 15,-3 0-3-15,-13 0-1 16,-13 0-2-16,-19 0 1 16,-13 0-1-16,-16 0 0 15,-21 0 0-15,-14-2 0 16,-15 2-1-16,-10 0 1 0,-3 0 1 16,0 0-1-1,0 0-6-15,0 0-28 0,0 0-26 16,-14 0-13-16,-15 3-67 15,-11 5-27-15</inkml:trace>
  <inkml:trace contextRef="#ctx0" brushRef="#br0" timeOffset="206072.17">25440 12660 170 0,'0'0'23'0,"0"0"-23"16,0 0 21-16,0 0 34 15,0 0-15-15,0 0-30 16,-4 0-9-16,4 0-1 16,0 0 3-16,0 0-3 0,19 0 0 15,17 0 14 1,20 0 7-16,24 0 4 0,23 0-4 15,22 0 9 1,15 0-17-16,11 0 2 0,4 0-9 16,2 2-6-16,-13 6 1 15,-14 0-1-15,-15 1-6 16,-21-5 1-16,-18 1-5 16,-16-4 2-16,-17-1 0 15,-16 0 8-15,-11 0 0 16,-10 0 1-16,-6 0 0 15,0 0-1-15,0 0-1 16,0 0-18-16,0 0-33 0,0 0-8 16,-10 0-47-1,-8 0-12-15</inkml:trace>
  <inkml:trace contextRef="#ctx0" brushRef="#br0" timeOffset="-191739.22">20948 14337 74 0,'0'0'87'0,"0"0"-86"15,0 0 0-15,0 0 22 16,0 0 27-16,0 0-37 16,0 0-13-16,0 0 0 15,-51-2 3-15,51 2 16 16,0 0 4-16,0 0 14 15,0 0-3-15,0 0-8 16,8-1-13-16,20-5 4 16,18-2 24-16,20-1-3 15,14 2 7-15,8 1-21 0,5 5-5 16,4 1-18 0,5 0-1-16,-4 0 5 0,0 0-4 15,-11 0 0-15,-2 0-2 16,-5 0 0-16,-11 0 1 15,-6-6 0-15,-14 1 0 16,-15 1 3-16,-10-1-1 16,-12 2-1-16,-6 1 2 15,-6 1-3-15,0-1 0 16,0 2-23-16,0 0-30 16,-9 0-5-16,-9 0-86 15,-3 11-1-15,-3-1-17 0</inkml:trace>
  <inkml:trace contextRef="#ctx0" brushRef="#br0" timeOffset="-191222.12">20766 14502 45 0,'0'0'89'0,"0"0"-89"16,0 0 3-16,0 0 48 15,0 0-1-15,0 0-39 16,-14 0-11-16,14 0-7 16,0 0-3-16,3 0 10 15,14 1 1-15,14 1 18 16,15-2 18-16,20 0-2 16,19 0-4-16,15 0-12 15,15 0 15-15,6 0-16 0,0 0-11 16,-4 0-5-16,-8 0 5 15,-7 0-7-15,-12 0-9 16,-10 0 9-16,-11 0-27 16,-16 0 10-16,-12 0 11 15,-15 0 4-15,-9 0 2 16,-11 0 3-16,-6 0 1 16,0 0-4-16,0 0 0 15,0 0 0-15,0 0-11 16,-9 0-52-16,-1 0-45 15,-1 5-1-15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1T18:02:02.85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2154 5270 88 0,'0'0'23'0,"0"0"-23"16,0 0-12-16,0 0 11 15,0 0-5-15,0 0 2 16,0 0 4-16,0 0 3 16,0 8-3-16,3-6 0 0,0 2 1 15,6 1 4-15,4 2 1 16,4 1 15-16,7 4-13 16,7 0-2-16,5 2-1 15,13 0 5-15,6-1-10 16,11 0 4-16,7 0 1 15,12-2-4-15,6 0 4 16,3-1-1-16,9-1 0 16,4-3-4-16,-2-1 0 15,2-4 2-15,-2-1-1 16,0 0 0-16,3 0 12 16,1 0-2-16,1 0 3 15,2 0-7-15,3-1 3 16,6-5-7-16,10 0 8 15,8-1 2-15,7 1-5 0,2-3-8 16,-8 0 6-16,-6 1-5 16,-13 1 2-16,-15 2-3 15,-13 1 0-15,-13 4 0 16,-4 0 0-16,0 0 0 16,-1 0 2-16,-2 0-2 15,0 0-1-15,-3 0 1 16,-1 0 0-16,-3 0 1 15,-1 0-1-15,-6 0-2 16,-3 0 2-16,-5 0 0 0,-5 0 0 16,-3 0 1-16,-2 0-1 15,-5-1 1-15,-5 0-1 16,-6-1-1-16,-7 1 1 16,-6 1 1-16,-6 0-1 15,-3 0-1-15,-3 0-3 16,0 0 3-16,0 0 1 15,0 0 0-15,0 0 3 16,0 0-2-16,0 0 1 16,0 0-2-16,0 0 0 15,0 0-5-15,0 0-6 16,0 0-20-16,-12 0-60 16</inkml:trace>
  <inkml:trace contextRef="#ctx0" brushRef="#br0" timeOffset="3051.84">8427 5395 131 0,'0'0'0'0,"0"0"-11"16,0 0 11-16,0 0 23 15,0 0-6-15,-86-35 33 16,80 34-25-16,-1 1-5 16,4 0 4-16,1 0-7 15,2 0-15-15,0 0-2 16,0 0-11-16,0 4 5 15,12 11 6-15,22 2 0 16,23-1 7-16,24 0 4 0,24-5-1 16,15-1-4-1,8-2 0-15,-1 0 5 16,-5-3-5-16,-8 1-5 0,-13 0 4 16,-20-2-4-16,-18-1 1 15,-28 0 1-15,-15-2-3 16,-13-1 1-16,-4 0 1 15,-3 0 11-15,0 0 19 16,0 0-7-16,0 0-15 16,0 0-7-16,0 0-3 15,0 0 0-15,0 0-2 16,0 0-2-16,0 0-4 16,0 0-7-16,0 0-9 15,-3 3-28-15,-6 2-24 16,0 2-16-16,0-1-8 0</inkml:trace>
  <inkml:trace contextRef="#ctx0" brushRef="#br0" timeOffset="3920">11191 5453 91 0,'0'0'29'16,"0"0"-29"-16,0 0 0 0,0 0 10 16,0 0 17-1,0 0-5-15,-81-44-13 0,65 39 4 16,4 3 18-16,0-2 3 16,6 3-12-16,1 0 4 15,2 0-7-15,2-2-5 16,1 3-2-16,0-2 4 15,0 2-13-15,0-1-3 16,0 1-10-16,10 0 4 16,20 0 6-16,24 3 8 15,19 3 3-15,25 2-10 16,17-1 2-16,11 0-3 16,8-2 2-16,2-1 5 0,-8 1-7 15,-6-4 0 1,-13 0 0-16,-19-1 2 0,-19 0-2 15,-14 0 1-15,-15 0-1 16,-12 0 0-16,-11-1 3 16,-2-3-2-16,-4 1 4 15,-4 0 2-15,-3 3-7 16,-3-1 0-16,1 1 0 16,-4 0-3-16,0 0-4 15,0 0-21-15,0 0-78 16,-13 0-54-16</inkml:trace>
  <inkml:trace contextRef="#ctx0" brushRef="#br0" timeOffset="19705.23">13269 8693 99 0,'0'0'0'16,"0"0"-10"-16,0 0 10 15,0 0 22-15,0 0-19 16,0 0 3-16,0 0 5 15,0 0-5-15,-30-6-2 16,30 6-2-16,0 0-2 16,0 0 4-16,17 0 9 15,8 0 19-15,16 1-8 16,12 4-3-16,14-2-13 16,17 2 5-16,11 1 0 15,14 2 1-15,10-2-6 16,5-1-1-16,0-1-6 15,-3 2 0-15,-11-2-1 0,-14-1 0 16,-13 1 4 0,-16-1-4-16,-14 0 0 0,-12 0 0 15,-6-1 0-15,-7-2 0 16,-6 0 0-16,-2 0 1 16,-5 0-1-16,-2 0 0 15,-4 0-1-15,-3 0 0 16,-4 0-25-16,-2 0-20 15,0 0-17-15,-14 0 21 16,-17 4-4-16</inkml:trace>
  <inkml:trace contextRef="#ctx0" brushRef="#br0" timeOffset="20172.36">13284 8868 101 0,'0'0'81'0,"0"0"-81"16,0 0 0-16,0 0 17 0,0 0-2 15,0 0-11 1,3 0 1-16,24 0 3 0,16 0 13 16,18 0-6-16,20 0-2 15,23 2 1-15,20 3-3 16,16 4-4-16,6-2 6 16,0 3-10-16,-7 2 1 15,-15-1-2-15,-17-3-4 16,-19-1 2-16,-19-3-7 15,-12-4 2-15,-14 0 3 16,-8 0 1-16,-9 0-1 16,-8 0 2-16,-7-5 3 15,-7 0-2-15,-2 4 4 16,-2 0 3-16,0-1-1 0,0 1-7 16,0 1-2-16,0-2-17 15,0 2-48-15,-3 0-14 16,-6 0-3-16</inkml:trace>
  <inkml:trace contextRef="#ctx0" brushRef="#br0" timeOffset="37274.44">5138 11709 69 0,'0'0'0'16,"0"0"-1"-16,0 0 1 16,0 0 4-16,0 0 3 15,0 0-7-15,0 0 1 0,12 0 3 16,-2 0 26 0,-1 0 4-16,-1 0-10 0,-1 0-12 15,0 2 9-15,1-1-8 16,4 3-11-16,7 1 15 15,1 0-3-15,8 2-7 16,5 2-4-16,7-3 5 16,10 4-2-16,12-3-2 15,16 0-4-15,14 2 2 16,10-3-1-16,8-2 3 16,11 0-1-16,1 2 12 15,2 2-2-15,-9 1-9 16,-8-1 0-16,-13-1-3 0,-6 1 1 15,-4 0-2-15,-2-3 2 16,3 0 1-16,3 0-3 16,0-3 9-16,1 2-2 15,4 0-3-15,2 0 7 16,1 2-3-16,-2 1-2 16,0 3-3-16,-3 1-3 15,-5-1 1-15,-9 1-1 16,-7-4 0-16,-2 2-1 15,1-3 1-15,-2-1 1 16,-1 1-1-16,-5-3-1 16,-7 0 1-16,-2-3-2 0,2 0 0 15,4 0 0-15,8 0-2 16,8 0 3-16,12 0 1 16,7 0-1-16,5 0 1 15,-2 0-1-15,-2 0 1 16,-6 0 0-16,-7 4 0 15,-4 0 0-15,-2-2 1 16,-5-1-1-16,-5 0-1 16,0-1-1-16,0 0 1 15,4 0 0-15,7 0 1 16,2-1 0-16,1-4 0 16,-2 3 0-16,-1-2 0 15,-2 4 1-15,-3-2-1 16,-1 1-1-16,-6-2 1 15,-7 1 0-15,-6-4 0 0,3 1 0 16,-1-1 0 0,4 0 0-16,2 2 0 0,4 4-5 15,6-2 4-15,4 2 1 16,4 0 0-16,0 0 0 16,-4 0-1-16,-11 2 1 15,-9 0 1-15,-10-2 0 16,-10 0-2-16,-7 0 2 15,-3 0-1-15,-1 0 0 16,-1 0 0-16,-4 0 0 16,-3 0 0-16,-3 0-1 15,-6 0 1-15,-2 0-3 0,-3 0-24 16,0 0-5 0,0 0-20-16,-11 6-14 0,-16 0-9 15</inkml:trace>
  <inkml:trace contextRef="#ctx0" brushRef="#br0" timeOffset="44413.73">12624 11644 142 0,'0'0'24'0,"0"0"-24"16,0 0 4-16,0 0 15 15,0 0 15-15,0 0-34 16,0 0-5-16,32-18 5 15,-4 20 0-15,9 2 4 16,9-4 0-16,8 0 9 16,16 0 14-16,13 0 5 15,15 0 1-15,15-4-5 16,10 4-8-16,5 0-8 16,3 0 3-16,-1 0-8 15,-2 0 0-15,-2 0-1 16,-4 0-3-16,0 0 2 15,2 0-2-15,3 0 2 0,4 0 9 16,3 2 0 0,-1 0-6-16,0-2-7 0,0 0 0 15,-6 0 0-15,-7 0 1 16,-3 0-2-16,-4 0 0 16,-4 1 0-16,-6 5 0 15,-1-1 0-15,-1 4 0 16,1 0-1-16,1-2-1 15,2 3 1-15,-3 0-2 16,-4-2-4-16,-5 4 0 16,-5 0-1-16,-3-2 6 15,-3 1-4-15,2-2 6 0,-2 2-1 16,-5-3-4-16,2-2 4 16,2-1-8-16,-1-1 1 15,1 0 3-15,-5-1-2 16,0 2 0-16,-1-1 4 15,2 3-3-15,1 0-3 16,1-1-10-16,2 1 4 16,5-1 6-16,5 1-1 15,3 3-1-15,-1-1 5 16,-2 1-2-16,-5 1 6 16,-1 1-2-16,-4-2-2 15,-2-1-4-15,-8-5-14 16,-2 1 10-16,-1-3 12 0,-3 1 2 15,-1 2 0 1,0-1-2-16,-3 2 1 0,0 2-2 16,2-2-8-16,-2 1 5 15,0-3 1-15,-6 0 2 16,-8-2-1-16,-4 2 0 16,-6-4 1-16,-4 2 1 15,-1 2-1-15,-6-3 0 16,1 2 3-16,-4 0 0 15,-2-2-2-15,-4 0 1 16,-5 1 1-16,-4-1 0 16,-3 1 1-16,-4-2-1 0,-1 0 0 15,0 0 0-15,0 0-4 16,0 0 3-16,-6 0-6 16,-8 0-26-16,-8 0-16 15,-2-3-50-15</inkml:trace>
  <inkml:trace contextRef="#ctx0" brushRef="#br0" timeOffset="89598.86">6391 12775 128 0,'0'0'0'16,"0"0"0"-16,0 0 17 15,0 0 49-15,0 0-64 16,0 0-2-16,0 0-2 15,0 0 2-15,-9-13 3 16,9 13 22-16,0 0 7 16,0 0 2-16,3 0-15 15,4 0-16-15,7 0 3 16,8 0 7-16,8 2 0 16,3 3-8-16,9 2-4 15,4 0 11-15,3 1-10 0,5 1 1 16,7 0 6-1,2 3 4-15,-2 0-13 0,5-1-1 16,-4 0 0-16,-2-1 1 16,0-2 5-16,-1 1-5 15,1-1-7-15,3-1 7 16,5 0 7-16,4-3 3 16,4 2 8-16,2-2-7 15,-1 4 2-15,-8-1 4 16,-6 3-14-16,-10 0 0 15,-4-1-3-15,-4 1 0 16,3 1-1-16,-2-1 1 0,6 1-1 16,5 1 1-1,-3-1 0-15,9-1 0 0,-1 0 0 16,8 0 1-16,3-1 0 16,3 0-2-16,-1-1 3 15,-2-1-4-15,-6 2 2 16,-4 0 0-16,-9-2 0 15,-5-2 5-15,-6 1-5 16,-1-2 0-16,-3 0 0 16,0-1-1-16,2 1 1 15,10-1 1-15,7 0-1 16,9 2-3-16,8-3 3 16,1 2 3-16,0-1-2 15,-3 1-1-15,-4-3 1 0,-3-1 2 16,0 0-1-16,-3 0-1 15,0 0 0-15,-2 0 6 16,0 0-6-16,-4 0 1 16,3 0 7-16,-2 0-2 15,-1 0-4-15,-2 0-3 16,-3 0 11-16,-4-4-10 16,-1 0 2-16,4 0-3 15,6 2 0-15,-5 0 5 16,-4-1-5-16,-8 0 0 15,-12 0 1-15,-8 1 2 16,-2-3 0-16,-6 4 0 16,-4-2-2-16,-2 3 5 0,-3-2 1 15,-1 2-5 1,-2 0 0-16,0 0-1 0,0 0-1 16,0 0-1-16,0 0-1 15,0 0 1-15,0 0 0 16,0 0-1-16,0 0-2 15,0 0-3-15,0 0-17 16,0 0-39-16,-2 0-48 16,-11 0-5-16,-2-6-89 15</inkml:trace>
  <inkml:trace contextRef="#ctx0" brushRef="#br0" timeOffset="92950.4">4465 13455 92 0,'0'0'2'16,"0"0"7"-16,0 0 26 15,0 0 26-15,0 0-12 16,0 0-34-16,0 0-14 15,0-22 2-15,0 22 3 16,0 0 4-16,0 0 5 16,0 0-7-16,0 0-8 15,-3 8 1-15,0 7 5 16,1 1 2-16,1 3 1 16,1-2-7-16,0-4 4 15,6 0-2-15,12-6-4 16,6-1 9-16,16-4-5 0,11-2 11 15,16-3 3-15,15-15 2 16,12-5-5-16,3 1 9 16,0-1-5-16,-9 4-15 15,-12 6 0-15,-18 6-4 16,-22 2 0-16,-19 4-6 16,-10 1-25-16,-7 0-9 15,0 0 21-15,0 0-9 16,0 0-10-16,-12 6-67 15,-12 9 36-15,-10 4-56 16</inkml:trace>
  <inkml:trace contextRef="#ctx0" brushRef="#br0" timeOffset="93353.51">4486 13694 130 0,'0'0'0'0,"0"0"-16"15,0 0 15-15,0 0 1 0,0 0 1 16,0 0 3-1,28 49-4-15,-8-44 4 0,5-4 16 16,12-1 0-16,14 0 10 16,12-10-10-16,13-9 9 15,10-1 5-15,8-3 5 16,9 1-8-16,0 0-17 16,-1 3 11-16,-8 5-3 15,-12 3-21-15,-17 5 2 16,-13 1-3-16,-14 3-3 15,-16 1 2-15,-10-1-14 16,-7 2 5-16,-5 0-5 16,0 0-20-16,0 0-21 0,-2 2-71 15</inkml:trace>
  <inkml:trace contextRef="#ctx0" brushRef="#br0" timeOffset="104146.56">10637 17221 38 0,'0'0'17'0,"0"0"-17"15,0 0 2-15,0 0 21 16,0 0 21-16,0 0-12 15,0 0-7-15,-39-22 0 16,39 21-6-16,0 1-3 16,0 0-5-16,0 0 6 0,-1 0 8 15,-1 0-1 1,2 0 1-16,0 0-9 0,0 0-13 16,0 0-3-16,6 0-7 15,21 0 7-15,14 6 4 16,14 1 5-16,12-1-7 15,12 0 0-15,12-5-2 16,7-1 2-16,10 0-2 16,-2-1 2-16,-6-11-2 15,-6 2 2-15,-11 1 9 16,-13 1 4-16,-11 4 1 16,-9-2-3-16,-6 4 1 15,-3-3-6-15,-4 3-5 16,-4-1 1-16,-3 0-3 0,-12 0-1 15,-6 1 2-15,-9 0-1 16,-3 2 1-16,0 0-2 16,-6 0-5-16,-19 0-17 15,-8 0-25-15,-3 0-14 16,-4 0-5-16,3 10-12 16,-1 0 6-16,2-1-1 15</inkml:trace>
  <inkml:trace contextRef="#ctx0" brushRef="#br0" timeOffset="104669.23">10503 17308 81 0,'0'0'42'16,"0"0"-41"-16,0 0 6 15,0 0 22-15,0 0-21 0,0 0-8 16,3 0 7-16,10 0 2 15,4 2 2-15,5-1 12 16,9 0 11-16,13-1-7 16,9 0-2-16,15 0-8 15,15 2 13-15,16 1 1 16,15-2-15-16,12 1 2 16,4 1-4-16,-4-2 2 15,-8 0-10-15,-8 1-6 16,-11-2 0-16,-13 0 0 15,-9 0 1-15,-15 0-1 16,-10 0 0-16,-13 0 0 16,-9-3 0-16,-11 0 0 0,-8 2 2 15,-6-1-1 1,-5 2 1-16,0 0-2 0,0 0-10 16,0 0-18-16,0 0-18 15,1 0-41-15,-1 0-32 16,2 0 8-16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1T18:12:11.03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3549 11420 63 0,'0'0'12'0,"0"0"-2"16,0 0 47-16,-79-37 8 15,70 35-24-15,6-1-9 16,3 3 1-16,0 0-27 16,0 0-6-16,0 0-2 15,0 0-2-15,0 0 4 16,0 0 1-16,5 3 3 16,5 2-2-16,-1 2 4 15,7 0 0-15,2 1-2 16,6 2 6-16,10-3 3 0,10-2-8 15,8-1 6-15,9-3-9 16,8 1 2-16,8-2-2 16,5 0-1-16,2 2 2 15,8-2 7-15,1 1-7 16,4 0-1-16,1 1-2 16,-1-2-1-16,-1 0 1 15,-4 1 1-15,-4 2 0 16,-4 0 0-16,-4 0 1 15,-4 1-2-15,-4-2 1 16,-2 1 0-16,-4 0-1 16,1-1 0-16,-2-2 1 15,1 0-1-15,7 0 1 0,3 0 2 16,-1-2-3 0,0-5 1-16,1 2 0 0,-3-1 0 15,1 3 3-15,-5 3-2 16,-9 0-2-16,-8 0 0 15,-12 0 0-15,-10 0 0 16,-5 0 0-16,-10 0-1 16,-7 0 0-16,-1 0 1 15,-4 0 0-15,-3 0 1 16,3 0-1-16,-3 0 0 16,0 0 0-16,0 0 0 15,0 0-5-15,0 1-17 16,0 1-27-16,2 1-34 15,2 0-75-15</inkml:trace>
  <inkml:trace contextRef="#ctx0" brushRef="#br0" timeOffset="2541.33">12162 11329 10 0,'0'0'27'0,"0"0"-3"15,0 0 3-15,0 0 19 16,0 0 20-16,0 0-23 15,-6-7-17-15,4 7-6 16,2 0-5-16,0 0-10 16,0-1 0-16,0 1-4 15,0 0 1-15,0 0-2 16,2 0-2-16,10 0 2 16,10 4 6-16,9 2 4 15,13 0 1-15,11-2 2 16,11 0 1-16,11-2 13 15,4 2-6-15,8 2 3 0,2 2-6 16,0 0-10-16,-1 2-3 16,-1 1 1-16,-2-1-3 15,-1 0-2-15,-2-3-1 16,4 0 0-16,2-2 0 16,4-4-1-16,-2-1 1 15,-1 0-3-15,-6 0 7 16,-10 0-8-16,-8 0 8 15,-7 0-4-15,-8 3 0 16,-9 1-1-16,-9 0 0 16,-8-2-5-16,-10 1 6 15,-5-2-2-15,-5-1 2 16,-2 0 0-16,-4 0 1 16,0 0-1-16,0 0 1 15,0 0-1-15,0 0-1 0,0 0 0 16,0 0-3-1,0 2 1-15,0-2-6 0,0 0-25 16,0 4 6-16,0 0-39 16,1 3-69-16,1 1 21 15</inkml:trace>
  <inkml:trace contextRef="#ctx0" brushRef="#br0" timeOffset="3511.17">15286 11390 200 0,'0'0'0'0,"0"0"-7"15,0 0 7-15,0 0 58 16,0 0-34-16,0 0-24 0,-49-28-8 16,49 28-11-16,9 0 19 15,16 0 6-15,11 2 16 16,14 0 9-16,16-2 1 15,15 0 6-15,20 0-6 16,11 0-4-16,12 0 8 16,6 0-6-16,-2 0-14 15,2 0 7-15,0 0-19 16,-3 5 4-16,-5 0-4 16,0 0-3-16,-5 0 2 15,-4-2-3-15,-9-2 0 16,-11 1-2-16,-14-2-7 0,-17 0 6 15,-14 0 3 1,-13 0 0-16,-8 0 4 0,-10 0-3 16,-3 0-1-16,-2 0 1 15,-3 0-1-15,-3 0-1 16,0 0 0-16,1 0-3 16,-1 0 2-16,0 0-12 15,-1 0 4-15,1 0-32 16,1 9-15-16,-4 8-24 15,-2-4-44-15,-1-3-92 16</inkml:trace>
  <inkml:trace contextRef="#ctx0" brushRef="#br0" timeOffset="5492.57">19487 11434 236 0,'0'0'0'15,"0"0"-11"-15,0 0 11 16,0 0 19-16,0 0 0 16,0 0-19-16,6 0-3 15,0 0 3-15,2 0 4 16,2 0 2-16,5 0 4 15,7 0 12-15,8 0-1 0,12 0 2 16,16-3-1-16,17 2 10 16,12 1 2-16,12 0-8 15,6 0 8-15,5 9-21 16,-1-1 0-16,3-2-9 16,-3 2 6-16,0-2-10 15,-8-2 2-15,-8-3-2 16,-10-1 0-16,-16 0 0 15,-11 0 0-15,-13 0-4 16,-6 0 4-16,-8 0 2 16,-4 0-2-16,-4 4-7 15,-8 1-24-15,-4-3-10 16,-9-1-6-16,0 2-8 0,0 0-6 16,-15 3-14-1,-8 2 71-15,-7 2-28 0,-6-2-68 16</inkml:trace>
  <inkml:trace contextRef="#ctx0" brushRef="#br0" timeOffset="29386.55">12022 12481 101 0,'0'0'69'0,"0"0"-69"15,0 0-38-15,0 0 38 16,0 0 16-16,0 0-16 16,0 0-16-16,0 0 16 15,0 0 4-15,43 0 3 16,-22 0 11-16,14 0 3 0,7-3 10 15,13-1 6 1,11-2-11-16,12 3-6 0,11 0 1 16,14 3 7-16,12 0-3 15,18 0-13-15,19 0 3 16,15 0 4-16,14 0-3 16,10 2-11-16,0-2-1 15,-5 0-4-15,-11 0 0 16,-13 0 1-16,-11-3-1 15,-18 0 0-15,-14 1 0 16,-15-2 0-16,-13 0-2 16,-10 2 2-16,-6 0-3 15,-11-1 1-15,-9 2-3 16,-15 0-3-16,-14-1 6 16,-13 2-1-16,-8-1 1 0,-5-1-9 15,0 2-10-15,-8 0-11 16,-17 0-52-16,-15 0 25 15,-13 5-62-15</inkml:trace>
  <inkml:trace contextRef="#ctx0" brushRef="#br0" timeOffset="30019.56">12575 12687 224 0,'0'0'0'0,"0"0"-17"15,0 0 17 1,0 0 51-16,0 0-2 16,0 0-41-16,-12-17-8 15,12 17-7-15,12 0 6 0,12 0 1 16,9 0 0-16,6 0 4 15,13 0-3-15,14 0 11 16,19 0 17-16,25 0 5 16,21-1-4-16,20-4-1 15,12 1-13-15,4-3-13 16,4 0-3-16,-3-2-4 16,-5 5-5-16,-9-1 3 15,-14-1-7-15,-17 2 0 16,-16-3-4-16,-16-1 9 0,-15 2 5 15,-7-1 3-15,-8 1-1 16,-9 0 1-16,-10 0-6 16,-12 2 3-16,-9 2 0 15,-8 0 3-15,-7-1 2 16,-3 2-1-16,-1-1-1 16,-1 2 0-16,2 0-6 15,-1 0-8-15,-1 0-16 16,1 0 5-16,-2 6-43 15,0 1 8-15,0 2-1 16,-6 0-40-16</inkml:trace>
  <inkml:trace contextRef="#ctx0" brushRef="#br0" timeOffset="34541.61">20288 12487 250 0,'0'0'5'16,"0"0"-5"-16,0 0 0 15,0 0 31-15,0 0 21 16,0 0-52-16,0 0-2 16,-46-21 2-16,46 21 9 15,0 0-9-15,10 0 6 16,13 0-1-16,19 0 31 16,17 0 12-16,15 0-7 15,20 0-3-15,19 11-23 16,18-1 0-16,18 0-10 0,10-4 4 15,3-1-6 1,2-4-3-16,-10-1-1 0,-14 0 1 16,-14 0-2-16,-19 0 2 15,-18 0-2-15,-23 0 2 16,-19 0 1-16,-16 0-1 16,-15 0-1-16,-8 0 0 15,-7 0-11-15,-1 0-15 16,0 0-25-16,0 0-3 15,-17 6-31-15,-11 7 40 16,-10-1 12-16,-10 1-63 16,-7-2 3-16</inkml:trace>
  <inkml:trace contextRef="#ctx0" brushRef="#br0" timeOffset="35026.92">20384 12677 244 0,'0'0'0'16,"0"0"0"-16,0 0 0 16,0 0 22-16,0 0 49 15,0 0-69-15,-5-13-2 16,16 11 0-16,10 2 0 16,5-2 0-16,7 2 3 15,9 0 2-15,15 0 1 16,18 0 10-16,22 2 0 15,22 8 6-15,21 2-3 16,12 1-5-16,9-2-8 16,-1 0-4-16,-8-1 2 15,-12 0-4-15,-16-4-2 16,-19 0-2-16,-20-5 3 16,-24 0-2-16,-25-1-6 0,-17 0-7 15,-11 0-6-15,-8 0 9 16,0 0 3-16,0 0-9 15,0-2-35-15,0-3 5 16,-3 4-21-16,0-3-23 16</inkml:trace>
  <inkml:trace contextRef="#ctx0" brushRef="#br0" timeOffset="63242.48">6770 14404 139 0,'0'0'8'15,"0"0"-4"-15,0 0 9 16,0 0 65-16,0 0-37 16,0 0-18-16,0 0-15 15,-8 0 2-15,8 0-6 16,0 0-4-16,0 0-2 16,0 0-3-16,0 0-2 0,0 0-1 15,8 4 7-15,14 2 2 16,4 0 2-16,7 0 6 15,5-1-9-15,4 1 8 16,4 0-2-16,4-2-4 16,3 4 2-16,2-2-4 15,5 1 0-15,4-3 4 16,2 1-4-16,1-3 0 16,2-2-3-16,5 0 4 15,-2 0-1-15,-2 0 0 16,-7 0 0-16,-3 0-3 0,-8 0 3 15,-7 0-5 1,1 4-6-16,-1-1 4 0,4 1 0 16,1 1-2-16,1-4 3 15,1-1-10-15,0 1 16 16,-1-1 0-16,0 0-1 16,-6 3 1-16,1 0 0 15,-9 3-2-15,-5 1-22 16,-4-3-1-16,3 0 11 15,2-1-1-15,2-3 4 16,2 0-6-16,6 0 6 16,9 0 4-16,7 0 7 15,12 0 15-15,1 0 1 16,-2 0-16-16,-3 7-2 0,-5 2-6 16,3 0 5-1,3 0-8-15,4-1-29 0,2-2-70 16,-2-2 104-16</inkml:trace>
  <inkml:trace contextRef="#ctx0" brushRef="#br0" timeOffset="64042.43">9924 14581 16 0,'88'0'38'0,"-5"-2"-26"15,-2 2-6-15,-6 0 3 16,-5 0-9-16,0 0-1 16,1 0 0-16,4 0 1 15,6 0 1-15,-2 0 0 16,1-2-1-16,2-3 3 15,4 1-3-15,5-3 9 16,1 3 11-16,1-1-3 16,-1 1-5-16,1 4-10 0,-1-1 5 15,4 1 1-15,2 0-7 16,2 0 1-16,-2 0-1 16,-2 0-1-16,-7 2 1 15,-7 2-1-15,-4 1 0 16,1-2-1-16,-1-2 1 15,-1-1 0-15,-2 0 0 16,-1 0 0-16,1 0 0 16,1 0-1-16,-3 0 1 15,-1 0 4-15,-2 0-4 0,-3 0 22 16,0 4-5-16,2 1-5 16,0 1-10-16,-4-2 2 15,-1 1-4-15,-1 0-1 16,1-1 1-16,0-2 0 15,-1 2 3-15,-2-3-2 16,-4 1-1-16,-6-2-3 16,-1 1 3-16,-5-1 0 15,1 1-3-15,-2 1 1 16,-1-1 2-16,-1-1 0 16,2 0 1-16,-2 2-2 15,1-2 1-15,0 0 0 16,-2 0 0-16,-1 0 0 15,3 0 1-15,1 0-1 16,-1 0 0-16,-3-3 0 0,-1 1 0 16,-2 0-1-16,2-1 1 15,1-1-2-15,2 2 2 16,3-2 0-16,-3-1 1 16,-3 2-2-16,-5 1-8 15,-4 0 8-15,-3 0 1 16,-5-2 0-16,-3 3 0 15,-2 0-1-15,0 1 1 16,3-2 2-16,4 1-2 16,3-1-1-16,3 1 1 15,1 1 2-15,-1 0 0 16,-5 0-2-16,-3 0 1 0,-4 0 0 16,-1 0 0-16,-5 0 0 15,-2 0-1-15,0 0 0 16,0 0 0-16,-3 0 0 15,-1 0-1-15,0 0-1 16,-3 0-9-16,-3 0-22 16,0 0-14-16,0 0-59 15</inkml:trace>
  <inkml:trace contextRef="#ctx0" brushRef="#br0" timeOffset="79158.14">14791 15584 188 0,'0'0'3'16,"0"0"-3"-16,0 0 4 16,0 0 5-16,0 0-1 15,0 0-6-15,0 0 1 16,0 0 6-16,61-48 19 15,-58 46 10-15,-3 2 13 16,0 0-3-16,0 0-36 16,0 3-9-16,-11 16 6 0,1 5 28 15,-3 1-9 1,7-1-28-16,6-3 2 0,0-3-2 16,0-3 1-16,12-5 4 15,13-5-2-15,16-5 7 16,19 0 16-16,19-8-1 15,20-12-9-15,8-2 9 16,1 1-9-16,-4 0-7 16,-4 2 3-16,-6 0-6 15,-8 5-6-15,-11-4 2 16,-9 5-1-16,-9-2 1 16,-10 4-2-16,-8 1-4 15,-11 6 4-15,-14 1-7 16,-7 2-29-16,-7 1-34 0,0 0-9 15,-12 5-34 1,-14 15 60-16,-13 3-88 0</inkml:trace>
  <inkml:trace contextRef="#ctx0" brushRef="#br0" timeOffset="79642.86">15017 15841 129 0,'0'0'6'15,"0"0"-6"-15,0 0 26 16,0 0 45-16,0 0-41 15,0 0-30-15,-17-10-6 16,17 12 6-16,0 8 14 16,0-1-3-16,0 1-6 15,0 0 2-15,4-2 8 16,9 1-2-16,7-5 3 16,10-1-7-16,10-1 4 15,12-2 3-15,14 0-2 0,14-5 4 16,14-8 14-1,14 0 3-15,8-5-20 0,5 2-2 16,-2-3-10-16,-7 1-2 16,-15 1-1-16,-12 1 0 15,-15 4-1-15,-13 2 1 16,-14 0-2-16,-8 4 2 16,-7-1 0-16,-4 3 0 15,-6 1-3-15,-5 3-18 16,-4 0-22-16,-4 0 2 15,-1 0-42-15,-4 3-35 16,0 7 33-16</inkml:trace>
  <inkml:trace contextRef="#ctx0" brushRef="#br0" timeOffset="98198.08">18397 17324 167 0,'0'0'0'16,"0"0"-3"-16,0 0 3 15,0 0 49-15,0 0-29 16,0 0-20-16,0 0-7 16,0 0 4-16,-31-19 3 15,31 19 12-15,0 0 24 16,0 0 29-16,0 0-14 16,0-1-11-16,10-2-24 15,22 0-12-15,30-1 2 16,24-2 2-16,25-1 10 0,23 3-5 15,18-3 1-15,15 5 5 16,14 2 2-16,1 0-9 16,-3 0-3-16,-9 9-3 15,-21-3-4-15,-15 3 3 16,-13-3-5-16,-11-3 5 16,-9 2-1-16,-6 4-3 15,-4 1-1-15,-6 2-1 16,-9 2-1-16,-11-2 1 15,-16-2 1-15,-18-3 0 16,-14-3-3-16,-9-2-3 16,-8-1-29-16,0-1 5 0,-3 0-34 15,-18 0 6 1,-8 3-33-16,-9 0-64 0</inkml:trace>
  <inkml:trace contextRef="#ctx0" brushRef="#br0" timeOffset="98884.42">18746 17356 191 0,'0'0'0'16,"0"0"-10"-16,0 0 10 15,0 0 12-15,0 0 12 16,0 0-17-16,-48-5-7 16,45 5 0-16,0 0 6 0,2 0-6 15,1 0 3-15,0 0 0 16,0 0 13-16,0 0 2 15,1 1-9-15,20 1 36 16,10-2-14-16,10 1-10 16,14 2-3-16,16 0 1 15,17 3 4-15,17-3 1 16,22 3 7-16,17 1-8 16,15-4 4-16,11 4-12 15,-3 0 1-15,-7 3-8 0,-13 3 0 16,-18-2-8-1,-18 0 0-15,-18 0 2 0,-14-2-2 16,-12-4 2-16,-12-2-1 16,-12-3-1-16,-11 0 0 15,-13 0 0-15,-7 0 0 16,-4 0 1-16,-5 0-1 16,-3 0 0-16,0 0-6 15,0 0-13-15,0 0-36 16,0 0-18-16,0 0-13 15,0 0-52-15,0 2-15 16</inkml:trace>
  <inkml:trace contextRef="#ctx0" brushRef="#br0" timeOffset="104618.49">19316 18041 43 0,'0'0'0'16,"0"0"2"-16,0 0 8 0,0 0 29 15,0 0-7 1,0 0-8-16,0 0 6 16,7-4 2-16,-7 4-6 0,3 0-19 15,-2 0-5-15,4 0 19 16,1 10-6-16,0 1-4 16,3 1 0-16,4 1-4 15,1-2 2-15,5 1-7 16,10-4 1-16,11-1 5 15,12-5 3-15,12-2 6 16,8 0-7-16,7-2 3 16,2-9-10-16,1-1 4 15,-4-2-6-15,-6 3 0 0,-9 1-2 16,-14 5 1 0,-16 1-15-16,-18 1-27 0,-12 3-68 15,-3 0 11-15,-12 0-31 16</inkml:trace>
  <inkml:trace contextRef="#ctx0" brushRef="#br0" timeOffset="104968.33">19507 18289 6 0,'0'0'97'0,"0"0"-96"16,0 0-1-16,0 0 22 16,0 0 9-16,0 0-28 15,-2 2-1-15,4-1 3 16,11-1 19-16,4 0-1 16,8 0 5-16,8 0 0 15,8-1 2-15,6-9-9 16,8 4-4-16,5-4-5 15,2-4-12-15,1 2 2 16,-3 0-2-16,-4 1-1 16,-3 1-3-16,-6 3-6 15,-3 1-15-15,-4 2 11 16,-7 1-11-16,-7 3-29 16,-6-3 5-16,-4 0-32 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1T18:15:25.82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23757 7024 139 0,'0'0'0'15,"0"0"0"-15,0 0 5 16,0 0 31-16,0 0 3 15,0 0-21-15,0 0-1 16,0 0-8-16,-61-63-5 16,55 63-3-16,2 0 5 15,1 0 8-15,3 0-3 16,0 0-9-16,1 0 1 16,31 2 0-16,27 2 49 15,35-2-23-15,30 1 2 16,24-1-7-16,14 1-6 15,7-2 0-15,1-1-14 0,-2 0 0 16,-9 0-3-16,-16 0-1 16,-18 0 1-16,-25 0-1 15,-28 0 2-15,-25 0-2 16,-22 0 0-16,-12 0 1 16,-9 0 1-16,-4 0 2 15,0 0-1-15,0 0-3 16,0 0-3-16,0 0-16 15,-4 1-57-15,-14 12-15 16,-3 2-13-16,-1 2-43 16</inkml:trace>
  <inkml:trace contextRef="#ctx0" brushRef="#br0" timeOffset="584.65">27703 7363 245 0,'0'0'3'0,"0"0"-3"0,0 0 10 15,0 0 32 1,0 0-16-16,0 0 6 0,23-38-27 16,38 38-4-1,29 0 5-15,26 11 7 0,23 7-1 16,11 2-5-16,16 1-3 15,1-3-1-15,0 0 1 16,-7-6-3-16,-18-3 0 16,-17-4-1-16,-16-5-6 15,-15 2-9-15,-14-2 8 16,-13 0-15-16,-13 0 4 16,-15 0 13-16,-11 0-12 15,-10 0-13-15,-6 0-4 16,-7 0-57-16,-5-2-11 15</inkml:trace>
  <inkml:trace contextRef="#ctx0" brushRef="#br0" timeOffset="39202.89">1687 9515 261 0,'0'0'0'16,"-85"-19"-16"-16,46 14 16 16,3-1 0-16,5 2 37 15,7-1-4-15,8 3 8 16,5 0-25-16,8 2 0 15,2 0 3-15,1 0-19 16,0 0-6-16,0 0-5 0,0 0-1 16,0 0 8-1,4 0 2-15,7 6 2 0,2 4 2 16,2 1-1-16,6 3-1 16,4 2 1-16,11 1-1 15,19 1-6-15,11-1 6 16,10-5 5-16,11-6-4 15,8-6 5-15,15 0-3 16,11 0 2-16,9-8 11 16,0 1 2-16,-2 5-14 15,-5 2 0-15,-7 0-3 16,2 0 1-16,-9 6-2 0,0-1 1 16,-3-3-1-1,-2-2 0-15,-1 0-1 0,0 0 1 16,-5 0 1-16,-8-2 2 15,-14-1-2-15,-9 3 0 16,-16 0-1-16,-17 0 0 16,-12 0-4-16,-11 0-13 15,-5 0 4-15,-3 0 13 16,-3 0 2-16,2 0 5 16,-2 0-7-16,0-2 0 15,0-4-42-15,0-1-85 16,0 2-16-16</inkml:trace>
  <inkml:trace contextRef="#ctx0" brushRef="#br0" timeOffset="44451.11">19614 8884 114 0,'0'0'0'16,"0"0"3"-16,0 0-3 16,0 0 30-16,0 0-10 15,0 0 5-15,0 0-5 16,-1-31-15-16,1 31-5 15,0 0 0-15,-3 0-9 16,-1 5 9-16,1 11 9 16,-4 3 6-16,3 1-6 15,-1 0-3-15,4 0-2 0,1-3 5 16,0-1-9-16,10-3 0 16,17-2 7-16,19-3 9 15,18-4 13-15,16-4-13 16,14 0-6-16,7 0-5 15,2-4 3-15,0-4 0 16,-5-5-5-16,-11 0 0 16,-11 3 3-16,-18-4-6 15,-15 4 0-15,-10 3 0 16,-12-1-3-16,-7 5-12 16,-6 2-27-16,-8 1-38 15,0 0-32-15,-11 4 0 16</inkml:trace>
  <inkml:trace contextRef="#ctx0" brushRef="#br0" timeOffset="44869.41">19596 9214 70 0,'0'0'0'0,"0"0"2"0,0 0 1 15,0 0 50 1,0 0-40-16,0 0-11 0,-9-17 8 16,9 17 12-16,3 0-2 15,6 2-3-15,3 6 4 16,5-1 3-16,13 3 12 15,19-3 4-15,18-1-14 16,18-2-10-16,15-2 3 16,3-1-10-16,3-1-5 15,-6 0 2-15,-6 0-6 16,-9-9-5-16,-9-5 5 16,-6-1 6-16,-9-3-4 15,-10 4-2-15,-10-3 0 16,-15 7-8-16,-10 1 8 15,-8 3-10-15,-5 6-10 0,-3 0-59 16,0 0-92 0,-2 12 52-16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1T18:17:08.01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9154 2102 172 0,'0'0'0'16,"0"0"0"-16,0 0 7 15,0 0 47-15,0 0-30 16,0 0-7-16,0 0-10 16,-3-31-3-16,2 31 11 15,-1 0-15-15,-1 0-11 0,2 0 2 16,-4 6 9-16,-5 5 5 15,2 3-4-15,1-1 1 16,1-2-2-16,3-2 7 16,1-3-7-16,2-2-3 15,0-3-6-15,0-1 0 16,0 0 3-16,3 0 6 16,14 0 5-16,8-10 4 15,11-5 3-15,12-3 0 16,8-3 5-16,8-5-3 15,10-5 5-15,9-3-7 16,10-1 4-16,1-1-10 16,-3 5 0-16,-15 7-5 0,-15 7-2 15,-18 9-4-15,-15 3-34 16,-11 5-12-16,-8 0-12 16,-6 0-32-16,-3 5 15 15,0 6 17-15</inkml:trace>
  <inkml:trace contextRef="#ctx0" brushRef="#br0" timeOffset="481.33">9148 2374 159 0,'0'0'0'15,"0"0"0"-15,0 0 1 16,0 0 3-16,0 0-4 15,0 0-3-15,9 9 1 16,4-9 2-16,14 0 7 16,15 0 31-16,16-17-13 15,16-8-7-15,12-8-3 0,8-8-4 16,9-5 3-16,7-6-7 16,5-4 1-16,-1 0 16 15,-4 2-20-15,-8 8 5 16,-11 6-1-16,-14 12-8 15,-17 10 6-15,-20 7-6 16,-15 6 0-16,-13 4-1 16,-10 1-7-16,-2 0-16 15,0 0 12-15,0 0-23 16,0 0-14-16,0 0-28 16,0 0-7-16,0 1 34 15</inkml:trace>
  <inkml:trace contextRef="#ctx0" brushRef="#br0" timeOffset="2536.82">8733 4632 64 0,'0'0'0'0,"0"0"0"16,0 0 9-16,0 0 28 16,0 0-28-16,0 0-5 15,0 0-3-15,0 0-1 16,0 0 0-16,3 0 0 0,8 0 4 15,8 0 13-15,11-3 17 16,12-8-13-16,11-5-11 16,12-6 4-16,6-1 10 15,10-7-4-15,11-5-8 16,8-3-12-16,5 1 6 16,-2 2-3-16,-11 9-3 15,-16 8 0-15,-13 8-3 16,-17 5-4-16,-19 5-48 15,-18 0-21-15,-6 0-8 16,-3 9 20-16</inkml:trace>
  <inkml:trace contextRef="#ctx0" brushRef="#br0" timeOffset="2954.41">8790 4898 129 0,'0'0'7'0,"0"0"-5"0,0 0 9 16,0 0 19-1,0 0-27-15,0 0 0 0,43-16 10 16,8-2 30-16,18-8 1 16,10-2-25-16,15-3 7 15,12 1-6-15,7 1-7 16,5-3-5-16,1 1-2 16,-2-3-1-16,-10 3 0 15,-3-2-5-15,-14 3 1 16,-15 8 1-16,-19 3-4 15,-17 9 2-15,-18 6-4 16,-10 3-29-16,-8 1-5 16,-3 0-4-16,0 0 26 0,0 0-36 15,0 0-15 1,-3 0 1-16</inkml:trace>
  <inkml:trace contextRef="#ctx0" brushRef="#br0" timeOffset="7957.86">14741 1663 82 0,'0'0'0'0,"0"0"-6"16,0 0 6-16,0 0 42 15,0 0-28-15,0 0-14 16,0 0-1-16,0-10 1 16,0 10 0-16,0 0 0 15,0 0 0-15,2 0-1 16,4 0 1-16,9 0 2 15,9 4 8-15,10 2 1 16,12 0-1-16,8 1-5 16,8-1 5-16,7 0-4 15,7 0-2-15,9-1 7 0,5-2-11 16,4 2 2 0,7 1 7-16,5 0 3 0,2-4-10 15,2 3 4-15,1-1-3 16,-4 0-3-16,2 3 4 15,1-2-8-15,-4 4 10 16,-2-1-6-16,-6-2 0 16,-7 1 2-16,-5 0-1 15,-4 2-1-15,6 1 0 16,2 0-1-16,4-1 1 16,8 2 0-16,5-2 2 15,6 1 7-15,4 2-7 0,-3-4 10 16,0 4-8-16,-7-1-1 15,-4-2-3-15,-3 1 9 16,-2-2-3-16,-4-2-1 16,-1 1-4-16,-5-1 0 15,1 0-1-15,2 0 0 16,5 0 0-16,-2 3 3 16,1-3-3-16,-2 1 1 15,-4 0-2-15,-4-2 1 16,-4 1 0-16,0-1 1 15,-1 2-1-15,1-1 2 16,-1-2-1-16,2 1-1 16,1 0-2-16,0 1 2 15,3 0 4-15,2 2-3 16,3 0-2-16,3 3 3 0,0-2 3 16,0 0 3-16,-1-1-8 15,4 2 1-15,3-2-2 16,3 0 1-16,4-4-1 15,1-2 1-15,1-2-7 16,1 0 7-16,-4 0-3 16,-4 2-3-16,-5 0 3 15,-5-2 3-15,-4 1-3 16,-1-1 3-16,-1 0-2 16,-1 0 1-16,-6 0-10 0,-3-5 10 15,-7-3-7-15,-5-3 4 16,0-1 1-16,-3-1-5 15,-1 3 6-15,-2 1 1 16,2 1 0-16,4 1-1 16,3 2 2-16,5 0-1 15,2 4-3-15,-2 1-6 16,1 0-1-16,-4 0-15 16,-4 0-8-16,1 0 28 15,-5 0 2-15,-1-5-21 16,-2-2 20-16,-3-3 5 15,-2 1 0-15,-1 3 0 16,-3 1 0-16,-4 1 0 16,-2 1 0-16,-6 2 2 15,-4 0-2-15,-3 1 0 0,-5 0 0 16,-5 0 2 0,-6-2-2-16,-5 0 1 0,-2 1 0 15,-1 0 1-15,-2 0 3 16,-1-2-1-16,-2 3-2 15,1 0 4-15,-2 0 0 16,1-1-2-16,-1-1-1 16,0 2-3-16,0 0-1 15,0-3-19-15,0-5-94 16</inkml:trace>
  <inkml:trace contextRef="#ctx0" brushRef="#br0" timeOffset="27946.84">15398 4130 201 0,'0'0'127'0,"0"0"-127"16,0 0-59-16,0 0 59 16,0 0 14-16,0 0-14 15,0 0 0-15,80 0 0 16,-38 0 0-16,5 4 2 15,5 0-2-15,4 0-2 16,4-2 2-16,1-2 4 16,2 0-3-16,3 0 7 15,4 0 2-15,7-4-2 16,10-2 27-16,8 0-14 16,11 1-8-16,9-1-11 0,7 3 8 15,7 1-4-15,4-1 7 16,1 1-7-16,0 2-4 15,-1 0-2-15,-5 0 2 16,-1 0 4-16,-2 0-3 16,-4 0-2-16,1 0 0 15,1 0 3-15,0 0-4 16,1-6 6-16,5-3-4 16,1-1 0-16,1-2 7 15,3 1-7-15,-1-2 3 16,-3 7 10-16,-5 0-12 15,5 2 2-15,-5 0-5 16,2-1 1-16,1 0 1 16,1-1 0-16,1-1-2 0,5 2 0 15,-2-1 0-15,-6 3 0 16,-3 2 0-16,-5 1 2 16,2 0-2-16,0 0 0 15,4 8 0-15,0 0-1 16,-5 2 1-16,-3 0-3 15,-7 4 3-15,-8-2 0 16,-8-1 0-16,-10 1 0 16,-7-1 0-16,-8-4-2 15,-5-3 1-15,-6-1-4 16,-10-3 3-16,-11 0-3 16,-8 0 5-16,-11 0 0 15,-5 0 0-15,-7 0 0 0,-6 0 0 16,2 0 0-16,-2 0-7 15,0 0-22-15,0 0-14 16,0 0-30-16,0 0-33 16,-2 3-23-16,-9-2 40 15</inkml:trace>
  <inkml:trace contextRef="#ctx0" brushRef="#br0" timeOffset="78503.58">18943 8929 18 0,'0'0'5'0,"0"0"22"15,0 0-9-15,0 0 12 16,0 0-14-16,0 0 2 15,0 0 12-15,-38-30-4 16,35 25-3-16,-1 1-1 0,-2 1-7 16,3 0-6-1,0 0-3-15,2 2 4 0,1-1 5 16,0 0 3-16,0 1-12 16,0 0-5-16,13-5 4 15,15 1 3-15,11-4 2 16,11 1 3-16,11 0 8 15,8 1 3-15,12 1 5 16,15 2-9-16,14 1 0 16,12 2-2-16,17-1-5 15,14-1 2-15,15-2-3 16,11-1 3-16,10-1-4 0,7-2-11 16,1-1 5-1,-6-1 1-15,-14 1 2 0,-19 2-2 16,-19 0-6-16,-19 0 0 15,-20 3 0-15,-18 1 1 16,-21-2-2-16,-16 2 1 16,-17-1-14-16,-12 0-3 15,-10 5-16-15,-6-2-8 16,0 2-31-16,-15 0 9 16,-19 0 1-16,-11 4-36 15,-11 5-8-15</inkml:trace>
  <inkml:trace contextRef="#ctx0" brushRef="#br0" timeOffset="79137.48">19599 8966 10 0,'0'0'31'15,"0"0"8"-15,-118-22-12 16,78 17-5-16,6 1 4 15,9 0 7-15,9 1 9 16,7 1-12-16,4 1 18 16,5 1-10-16,0 0-25 15,0 0-13-15,-2 0-7 16,2 0 4-16,0 4 3 16,0 2-2-16,0 2 1 15,5-2 1-15,19 1 11 16,13 0 13-16,18 2 12 15,18-1-10-15,21-2-8 16,28 1 6-16,29-3 4 0,27 0-5 16,17 1-1-16,10 1 3 15,0-2-15-15,1-2 1 16,2-2-11-16,-3 0 0 16,-7 0 0-16,-13 0 3 15,-19-1-3-15,-25-3 1 16,-17 1-1-16,-22 1-1 15,-21 2 1-15,-16 0 2 16,-16 0-2-16,-15 0 0 16,-13 0-1-16,-11 0-4 15,-5 0-1-15,-5 0-6 16,0 0-6-16,0 0-8 0,0 0-20 16,0 5-21-1,0 4 28-15,-9 4-20 0,-5 2-51 16,-4-3-44-16</inkml:trace>
  <inkml:trace contextRef="#ctx0" brushRef="#br0" timeOffset="133245.9">8022 14689 13 0,'0'0'122'0,"0"0"-109"16,0 0-6-16,0 0 54 15,0 0-7-15,0 0-1 16,0 0-29-16,0-52-14 16,0 49 2-16,0 2 2 15,0 0 7-15,0 1-18 16,0 0-3-16,15 0-3 15,16 0-1-15,24 0 4 16,20-2 16-16,20-4-2 0,23 0-5 16,18-6 1-1,16 1 1-15,15-5-4 0,17 1-4 16,14-2 5-16,13-2-8 16,6 0 0-16,-2-1 1 15,-11-3-2-15,-20 3 1 16,-17-4-32-16,-19 2 10 15,-21-1 7-15,-20 4 2 16,-28 0 6-16,-21 0 6 16,-19 7 1-16,-15 1 1 15,-13 5-1-15,-6 2 0 16,-3 1-1-16,-2 1-21 16,0 2-38-16,0 0-41 15,0 5-15-15,-24 12 70 16</inkml:trace>
  <inkml:trace contextRef="#ctx0" brushRef="#br0" timeOffset="133989.99">8211 14952 7 0,'0'0'36'0,"0"0"-28"15,0 0-8-15,0 0 0 16,0 0 3-16,0 0 10 16,0 0 20-16,0 0 12 15,0 0 16-15,0 0-5 16,0 0-11-16,0 0-14 0,0 0-18 15,0 0-13-15,17-1 0 16,8-7 0-16,12 0 11 16,14 0-3-16,12-1-1 15,13-1 4-15,13 1 2 16,10 0 1-16,14-1 4 16,8-2-3-16,9 0-4 15,10-1-10-15,9 3 2 16,6-5-1-16,5 1-1 15,3 3 1-15,-11-2-2 16,-6 3 0-16,-16 1-2 0,-14 2 2 16,-10-3-1-1,-6 3 1-15,-6 0 0 0,-9 0-18 16,-6 0 11-16,-10 0-3 16,-8 2-12-16,-7-2 17 15,-6 3-3-15,-8 2 0 16,-6 2 5-16,-6-2 0 15,-4 2 3-15,-3 0-3 16,-3 0 3-16,0 0 0 16,-2 0-1-16,-2 0 1 15,1 0-7-15,-3 0-10 16,1 0-3-16,-1 0-26 16,-4 0-16-16,-5 6-46 15,-3-2-9-15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1T18:20:10.55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7101 3049 31 0,'0'0'0'16,"0"0"-1"-16,0 0 1 16,0 0 1-16,0 0 7 15,0 0 14-15,0 0-4 16,0 0-6-16,0-16-5 15,0 15 9-15,0-2 5 16,-4 1 10-16,-1 2-17 16,1-2-13-16,-2 2-1 0,0 0 0 15,0 0 4-15,-1 0-4 16,-1 0 0-16,5 0 2 16,0 0-2-16,0 0 2 15,3 0 2-15,0 0-4 16,0 0 0-16,0 0-4 15,0 0 0-15,0 0-1 16,0 0 4-16,9 0 1 16,15 4 2-16,10-1 1 15,17-2 1-15,16-1-1 16,18 0-3-16,13 0 2 16,10 0 0-16,5-4 4 0,4-2 6 15,-4 4-9-15,-4 0 1 16,-4 2-4-16,-13 0 4 15,-13 0-3-15,-15 0-1 16,-12-2-1-16,-13-1 1 16,-6-1 0-16,-9-1 1 15,-11 0-1-15,-5-1 5 16,-4 2-2-16,1-2 2 16,-2 0 0-16,-2 4-1 15,1-1-4-15,-1 1 0 16,1 2-3-16,-1 0-36 15,4 0-54-15,2 2-7 16</inkml:trace>
  <inkml:trace contextRef="#ctx0" brushRef="#br0" timeOffset="851.3">10536 3151 35 0,'0'0'25'0,"0"0"-25"16,0 0-3-16,0 0-1 16,0 0 4-16,0 0 1 0,1 12-1 15,18-9 10 1,11 2 10-16,17 0 7 0,17-2-9 15,18-2-5-15,13-1 4 16,7 0-4-16,13 0-7 16,1 0-6-16,-3 0 1 15,-1-1 0-15,-1-3 0 16,-1-2 2-16,2 2-2 16,1-1-1-16,-2 0-3 15,-2 1 2-15,-8 1 0 16,-8 0 1-16,-8 2-1 15,-15 1-3-15,-13 0 2 16,-17 0-1-16,-12 0 1 16,-12 0 2-16,-8 0 0 15,-5 0-1-15,-3 0-12 0,0 0-5 16,0 0 0-16,-3 0 6 16,-13 0 6-16,-10 0-8 15,-7 1-30-15,-11 3 2 16</inkml:trace>
  <inkml:trace contextRef="#ctx0" brushRef="#br0" timeOffset="1350.83">10843 3373 35 0,'0'0'46'0,"0"0"-14"15,0 0-8-15,0 0-13 16,0 0 5-16,0 0-5 15,28-23-11-15,1 18 0 16,10 1 0-16,10 1 0 16,12 3 4-16,9-3-2 0,13 2-1 15,10 1 4 1,12 0-1-16,11 0-2 0,8 0-1 16,6 0 2-16,-2-2-3 15,-3-2-2-15,-7 2 1 16,-12-1-5-16,-12-1-10 15,-10 1 4-15,-12 1 6 16,-10 2-1-16,-11 0 3 16,-8 0-2-16,-9 0 4 15,-10 0-4-15,-9 0 3 16,-9 0 2-16,1 0 0 16,-5 0 1-16,-2 0-1 0,0 0-24 15,0 0-9 1,0 0-2-16,-12 5 20 0</inkml:trace>
  <inkml:trace contextRef="#ctx0" brushRef="#br0" timeOffset="11430">5129 3871 4 0,'0'0'5'0,"0"0"2"15,0 0 22-15,0 0-5 16,0 0-4-16,0 0-8 16,0 0-7-16,-26-25-4 15,26 24 4-15,-1-1-3 16,1 2 16-16,0 0 4 15,-2-1-8-15,2 1 0 16,-1-1-3-16,1 1 1 16,0 0-1-16,0 0-11 0,0 0-4 15,9 0 4-15,12 0 2 16,6 0-2 0,11 0 4-16,4-2-4 0,7-2 1 15,7-2-1-15,9 0 5 16,7-4 3-16,11 0 3 15,1-1-6-15,3 1 1 16,2-2 0-16,-2 1-4 16,-1 1 5-16,-2 3-1 15,-2 2-1-15,-5 0-4 16,-8 5-1-16,-3 0 1 16,-5 0-1-16,-3 0 0 15,0 3 0-15,-5 1 0 16,0-1 0-16,-1 0 0 0,3 0 0 15,4-2 0-15,2 1 0 16,6-2 0-16,-3 0 0 16,3 0 0-16,2 0-1 15,-3 0 1-15,-2-3 0 16,-6-2 0-16,-4 3 0 16,-5-2 0-16,-4 1 0 15,-3 1 0-15,2 1-1 16,4-1 1-16,6 0 0 15,7-2-1-15,3 2 1 16,2 2-2-16,2-1 1 0,-1 1 0 16,2 0-5-1,-2 0-6-15,-4 0 12 0,-5 0-1 16,-6 0 0 0,-5 0-2-16,-3 0 1 0,-2 0 1 15,0 0 0-15,4 0 1 16,-1 0 0-16,-2 0 0 15,0-3-1-15,-5 1 1 16,-7 0 0-16,-4 2-2 16,-9 0 2-16,-9 0-22 15,-6 0-31-15,-3 2-24 16,-12 6 15-16</inkml:trace>
  <inkml:trace contextRef="#ctx0" brushRef="#br0" timeOffset="12438">5360 4620 0 0,'0'0'3'15,"0"0"13"-15,0 0 24 16,0 0-19-16,0 0-20 16,0 0-1-16,0 0 0 15,24-3 0-15,-2 3 0 0,7 0 0 16,11 0 0-16,8 0 3 16,12 0-2-16,7-7 0 15,6-3 1-15,6 0 2 16,6-1 9-16,4-2-5 15,4 4 5-15,2 0-8 16,1 0 18-16,8 4-4 16,-1 0-12-16,0-1-5 15,3 4-2-15,-3 1 0 16,3-2 4-16,-3 0-4 0,-2-2 0 16,-2-3-1-1,-1 1 1-15,-1-3 0 0,-3 0 0 16,-1 2-1-16,-4-1 1 15,-5 3 2-15,-7-2-1 16,-6 4 0-16,-13 0-1 16,-5 1 0-16,-5-1 1 15,-5 1 1-15,-2-1-2 16,-7 0-2-16,-7 1 2 16,-3 0 0-16,-8 1 0 15,-4 0 3-15,-3-1-3 16,-3 2 1-16,-4-1 0 15,1 2 4-15,-2-2-3 16,-1 2-2-16,0 0 0 16,0-1-2-16,0 1-4 0,0 0-5 15,0 0-7-15,0 0-10 16,0 0-17-16,0 0-24 16</inkml:trace>
  <inkml:trace contextRef="#ctx0" brushRef="#br0" timeOffset="13465.25">9864 4494 44 0,'0'0'31'0,"0"0"-24"16,0 0-2-16,0 0-4 15,0 0 5-15,0 0 0 16,66-6-1-16,-32 6 3 15,11 0 3-15,13 0 0 16,9 0-1-16,12 0 0 16,7 3-4-16,6 3 11 15,11 0-9-15,4-2-5 16,7-1 3-16,2-2-3 16,-5-1-2-16,-4 0-1 0,-10 0-1 15,-12 0 1 1,-18 0 0-16,-9 0-1 0,-13-1 1 15,-9 0 0-15,-8-4 2 16,-7 2-1-16,-2 0-1 16,-7-1 3-16,-4 2-1 15,-5 1-2-15,-3 1 0 16,0 0-1-16,0 0-6 16,0 0-26-16,-5 0-19 15,-17 0 35-15,-12 1-42 16</inkml:trace>
  <inkml:trace contextRef="#ctx0" brushRef="#br0" timeOffset="13973.46">9985 4723 5 0,'0'0'15'0,"0"0"-4"16,0 0 20-16,0 0-8 15,0 0-10-15,0 0-6 16,21-12-3-16,3 10-4 16,6-3 4-16,13 3 2 15,14-2 11-15,16 4-4 16,13 0 5-16,13 0 0 16,11-2-6-16,3 2-9 15,-3 0 3-15,-6 0-6 16,-7 0 2-16,-13-1 1 15,-4-2-3-15,-8 1-3 16,-8 1 2-16,-3-2-3 16,-3-1 0-16,-4 0-6 15,-5 1 8-15,-6-2-4 0,-5 4 3 16,-11-1 1-16,-7 1 0 16,-8 1-6-16,-6 0-10 15,-1 0-1-15,-1 0-15 16,-4 0-19-16</inkml:trace>
  <inkml:trace contextRef="#ctx0" brushRef="#br0" timeOffset="22541.22">2354 5538 55 0,'0'0'0'0,"0"0"2"16,0 0-2-16,0 0 27 15,0 0-2-15,0 0-11 16,0 0-9-16,0 0-2 16,0 0 0-16,0 0 1 15,0 0 15-15,0 0 2 0,0 0 1 16,0 0-11 0,0 0-11-16,0 0-1 0,0 0-2 15,3 0-7-15,13 0 10 16,11 3 0-16,6 1 1 15,12 1 2-15,7-2-3 16,12-2-1-16,9-1 1 16,8 0-2-16,13-4 2 15,10-10 1-15,1 2 0 16,-4 2-2-16,-11 2 5 16,-19 2-6-16,-15 4 4 15,-15 0-2-15,-13 2 0 16,-14 0-2-16,-8 0-5 15,-1 0 4-15,-5 0-4 16,0 0 7-16,0 0-2 0,0 0-4 16,0 0-16-16,0 0-22 15,0 0-24-15</inkml:trace>
  <inkml:trace contextRef="#ctx0" brushRef="#br0" timeOffset="52407.68">2351 6106 18 0,'0'0'17'0,"0"0"-14"16,0 0 2-16,0 0 6 16,0 0 4-16,0 0-11 15,0 0-3-15,13-20 4 16,-5 20-4-16,1-1 0 16,4 0 5-16,2-1 4 15,6 0-7-15,6 1-3 16,4 0 7-16,8-2-1 15,3 0 3-15,7-2-8 16,6 1 7-16,2 0-7 16,-2-2 3-16,2 0-2 0,1 1-2 15,9-1 10-15,-1 1-3 16,-1 1-5-16,-2-3 7 16,-5 3-8-16,-4-1-1 15,0 0 0-15,2 0 1 16,2 2-1-16,2 1 2 15,0-2-4-15,-3 4 4 16,1 0-4-16,-3 0 2 16,0 0-1-16,-1 0 1 15,0 0 0-15,-2 0 0 16,-2 0 0-16,-5-6-3 16,-6 4 2-16,0-4 2 15,-3 4-2-15,-2 0 2 0,8 1-1 16,4 0 0-16,2-1-1 15,7-2 1-15,2-1 1 16,-4 1-1-16,-2-3-7 16,0 2 4-16,-4 2 0 15,-3 2 1-15,-4 1 0 16,-1 0-7-16,-5 0 6 16,-1 0-8-16,3 0-2 15,-3 0-6-15,1 0 7 16,0 0-1-16,2 0 10 0,1 0 2 15,-1 0 0 1,0 0 2-16,3 0-1 0,1 0 1 16,-1 0-1-1,-2-3 0-15,-1-1 0 0,-5 4 0 16,-4-2 0-16,-3 2-1 16,1 0 1-16,-2 0 0 15,4 0-3-15,1 0 3 16,2 0-16-16,4 0 16 15,2 0-10-15,1 0-6 16,-1 0 15-16,-5 0-13 16,-4 0 14-16,0 2 0 15,-4 0 2-15,-1 1-1 16,-3 1 0-16,4 0-1 16,-4-1-1-16,5-1 0 0,-3 0-4 15,4 0 5 1,-1-2 0-16,1 1 0 0,-1 1 0 15,-1 0 0-15,2 4 0 16,-1 0 0-16,-2-1 0 16,-1 3 0-16,0-3 0 15</inkml:trace>
  <inkml:trace contextRef="#ctx0" brushRef="#br0" timeOffset="52908.63">7041 6102 3 0,'0'0'10'16,"0"0"-1"-16,0 0 7 16,0 0-11-16,0 0 5 15,0 0 0-15,69-8 5 16,-64 6-7-16,-4 2 0 16,1 0-1-16,-2 0-3 15,1 0 4-15,2 0-4 16,2-2-4-16,2 1 0 15,-1-2-1-15,0 3 1 16,0 0 0-16,-3 0 0 0,-1 0 0 16,-2 0-16-16,0 0-46 15</inkml:trace>
  <inkml:trace contextRef="#ctx0" brushRef="#br0" timeOffset="75868.69">12706 13644 163 0,'0'0'5'16,"0"0"2"-16,0 0 11 15,0 0 22-15,0 0-30 16,0 0-8-16,0 0-2 0,0 0 0 16,0-4 7-16,0 4 20 15,0 0 18-15,0 0 0 16,0 0 3-16,0 0-10 15,0 0-10-15,0 0-13 16,-1 0-12-16,1 0-3 16,0 0-3-16,0 0-6 15,0 3 6-15,0 5 3 16,0 3 0-16,4 0 2 16,7-4-1-16,1 0-1 15,7-3 0-15,3-4 2 16,8 0 1-16,6-1-1 0,6-12 4 15,9-6-6-15,8-5 1 16,10-5-1-16,8-1 2 16,1-4 0-16,4 5 4 15,-4 3 16-15,1 2-15 16,-12 7 3-16,-15 5-10 16,-16 7-1-16,-14 5-3 15,-11 0-30-15,-7 0-17 16,-4 0-33-16,0 12 48 15,-12 7-25-15,-15 2-66 16</inkml:trace>
  <inkml:trace contextRef="#ctx0" brushRef="#br0" timeOffset="76401.73">12832 13839 35 0,'0'0'110'16,"0"0"-108"-16,0 0-2 0,0 0 7 16,0 0-7-16,0 0 0 15,-14 18 1-15,19-17 1 16,13-1 19-16,7 0 17 16,12-6-3-16,15-13-9 15,17-5 12-15,15-6-3 16,8-2 12-16,5-1-3 15,2-1-16-15,-4 1-5 16,-5 2-3-16,-8 4-3 16,-12 3-8-16,-12 5-1 15,-12 6-2-15,-10 2 0 16,-9 4 2-16,-9 4-6 0,-6 2-2 16,-7 1 0-16,-1 0 0 15,-4 0-2-15,0 0-10 16,0 0-22-1,0 0-14-15,0 0 0 0,0 0 0 16,0 7 24-16,0 2-59 16,0-1-32-16,-4-2 2 15</inkml:trace>
  <inkml:trace contextRef="#ctx0" brushRef="#br0" timeOffset="100162.72">15471 14918 239 0,'0'0'0'16,"0"0"0"-16,0 0 18 16,0 0 4-16,0 0-9 15,0 0 0-15,0 0-13 16,0 0-13-16,-33-36 13 16,33 26 13-16,9-2 9 15,0-2-6-15,0-3-15 16,0 0 25-16,3-2-12 15,-2 3 3-15,2 0 2 0,0 1-16 16,2 2 1-16,-1 3-4 16,5 3 0-16,1 2-3 15,2 2 1-15,0 2 1 16,2 1 0-16,-1 0-3 16,-5 0 3-16,-1 0-7 15,-4 9 3-15,-1 2 5 16,-1 2 0-16,-1 1 0 15,-1 0 1-15,0 1-1 16,-4-1 0-16,1 5 0 16,-2 1 1-16,-2 7-1 15,-1 1 2-15,0 3-2 0,0 2 1 16,-3-1-1-16,-3-3 0 16,-1 0 1-16,0-2 0 15,1-5-1 1,3 0 4-16,0-3-1 0,0 1-3 15,-2-1 3-15,-1 3 6 16,-4 2 0-16,-2-1-6 16,-3 2 2-16,-3-2-2 15,-3 1-2-15,4-2-1 16,-2-1 1-16,6-4 1 16,2-3-2-16,2-1 0 15,3-3 0-15,-2 1 0 16,-3 2 1-16,0 3-1 15,-3-2 1-15,2 5 0 16,0 0-1-16,0 0 0 0,1-2-1 16,0 2 1-16,2-1 0 15,-1-2 0-15,4 2 0 16,2 0 0-16,1-2 0 16,0 1-1-16,3-2 0 15,-1 1 1-15,-1-1 0 16,1 0 0-16,1-3 1 15,0-1-1-15,0-1-1 16,0-1-1-16,0-1 1 16,0-1-2-16,0-1 3 0,3-1-1 15,8 2-1 1,2-3 2-16,3-2 0 0,0 0 3 16,4 2-3-16,-1-2 0 15,1 0 0-15,-1 0-6 16,-6 3-12-16,-2-2 12 15,-2 2 4-15,-2-3-6 16,-1 2 5-16,-1-2 0 16,-1 2 0-16,-4-2 2 15,2 0 1-15,-1 2 0 16,-1 5 0-16,0 1 0 16,0 1 0-16,0 3 1 15,-3-1-1-15,0 4 0 16,-1-4 0-16,-1 0 0 15,2-1 0-15,-1 0 0 0,1-4 0 16,1 3 1-16,-2-1-1 16,3 0 2-16,-3 4-1 15,1-2-1-15,2 2 0 16,-2-2 0-16,3 3 2 16,-2-3-4-16,1 1 2 15,1-5 0-15,0 2 0 16,0-2 0-16,0-2 0 15,0 4 0-15,0-4 1 16,4 0-1-16,-1 1 0 16,0-1 0-16,2 2-2 15,-1-2 2-15,-1 0 2 0,0 1-2 16,-1 0 0 0,-1-1 0-16,1 1 0 0,-1-1 0 15,-1 0 0-15,0 1 0 16,0 0 0-16,0 0 0 15,0 1 0-15,-3-1 1 16,-7 1-2-16,-4 1 1 16,-2-1-1-16,-5-1 1 15,-3-1 0-15,-3-4-3 16,-2 0-1-16,-3-2 4 16,-1 0 0-16,-1-7 1 15,0-8 0-15,1-4 7 16,0 0 1-16,6 1 12 15,5 1 18-15,5 2-4 0,4 2-18 16,6 2-8-16,4 1-9 16,3-2-31-16,0-2-69 15,23-6-103-15</inkml:trace>
  <inkml:trace contextRef="#ctx0" brushRef="#br0" timeOffset="100829.55">16089 15656 98 0,'0'0'26'16,"0"0"1"-16,0 0 65 15,0 0-40-15,0 0-17 16,0 0-23-16,-53-7 15 15,49 7-13-15,1 0 22 16,3 0-20-16,0 0-10 16,0 0-5-16,0 0-1 15,21-3 0-15,12 0 8 0,11-1 21 16,10-2-13 0,9 0-3-16,7-2 4 0,5 2 4 15,2 2-5-15,-4 0-2 16,-4 1-5-16,-11 0-5 15,-7 1 0-15,-11 1-4 16,-10-2 2-16,-9 1-2 16,-11 2 1-16,-7 0-2 15,-3 0 1-15,0 0 0 16,0 0-21-16,0 0-52 16,0 0-40-16,0 0-49 15,-9-3-64-15</inkml:trace>
  <inkml:trace contextRef="#ctx0" brushRef="#br0" timeOffset="101145.53">16668 15364 325 0,'0'0'1'16,"0"0"1"-16,0 0 7 15,0 0 49-15,85-10-26 16,-51 17-19-16,8 9 7 16,10 4 3-16,8 1 2 15,-1 1-4-15,-1 0-9 16,-6 3-7-16,-8 3-3 0,-13 1-2 16,-12 4 0-1,-16 1 0-15,-3 3 0 0,-22 1-1 16,-18-1-1-16,-12-4-16 15,-8-3-31-15,-1-5-21 16,6-7-36-16,8-6-83 16</inkml:trace>
  <inkml:trace contextRef="#ctx0" brushRef="#br0" timeOffset="101813.63">18549 15379 62 0,'0'0'51'0,"0"0"25"16,0 0 8-16,0 0-29 15,0 0-14-15,0 0-1 16,77-70-4-16,-69 60 11 15,-4 0 3-15,-4 1-15 16,0 0 2-16,0 1-8 16,-4 3-2-16,-18 1-25 15,-7 4-2-15,-5 0-1 16,-3 3 1-16,1 15 1 16,1 5 4-16,9 1-5 15,3 0 0-15,13-1 0 16,7-1-2-16,3-2-2 0,4-4 2 15,17-5 0-15,3-5 1 16,8-6 0-16,3 0 0 16,-2-14 1-1,-2-8 2-15,-7-5 1 0,-4-2 0 16,-4 4 0-16,-7 6 0 16,-3 6-1-16,-3 5-2 15,-3 8 2-15,0 0-2 16,0 0-3-16,0 0-4 15,0 15-7-15,0 7 9 16,1 8 5-16,3-1 0 16,0-3 0-16,5-2 0 0,-2-3-26 15,5-7-21 1,8-2-86-16,3-8-25 0,6-4-75 16</inkml:trace>
  <inkml:trace contextRef="#ctx0" brushRef="#br0" timeOffset="102079.52">19081 15247 302 0,'0'0'89'15,"0"0"-40"-15,0 0 23 16,0 0-10-16,0 0-55 16,0 0-3-16,-104 16 3 15,74 11 7-15,5-1 0 16,10-2 1-16,6-2-8 15,7 0-4-15,2-1 7 0,6-2-8 16,16 0 1-16,13-4-1 16,4-7 2-16,4-1-4 15,0-7 0-15,-5 0-17 16,-2-5-42-16,-4-15-77 16,-2-7-50-16,-4-11-62 15</inkml:trace>
  <inkml:trace contextRef="#ctx0" brushRef="#br0" timeOffset="102301.76">19377 14915 347 0,'0'0'76'16,"0"0"-76"-16,0 0 0 16,0 0 63-16,-17 106 36 0,3-50-53 15,-2 2-13-15,0 3-1 16,4-2-5-16,1-5-8 15,4-8-16-15,4-6 0 16,0-11-2-16,2-5-2 16,1-7-21-16,0-5-35 15,0-6-50-15,0-6-68 16,-5-4 32-16</inkml:trace>
  <inkml:trace contextRef="#ctx0" brushRef="#br0" timeOffset="102435.85">19275 15308 285 0,'0'0'17'16,"0"0"23"-16,0 0 59 16,102-29-51-16,-66 27-31 15,-3 2-16-15,-6 0-1 16,-8 0-105-16,-6 0-113 16</inkml:trace>
  <inkml:trace contextRef="#ctx0" brushRef="#br0" timeOffset="102645.9">19677 15177 238 0,'0'0'263'0,"0"0"-263"16,0 0 0-16,0 0 43 0,-18 100-24 16,17-59-7-16,1-1-10 15,0-5-2-15,10-7 3 16,0-8-3-16,2-3 0 15,-2-10-11-15,-5-4-55 16,-2-3-80-16,-3-14-99 16</inkml:trace>
  <inkml:trace contextRef="#ctx0" brushRef="#br0" timeOffset="102816.56">19702 14872 629 0,'0'0'2'16,"0"0"-2"-16,0 0 31 16,0 0-31-16,0 0-9 15,0 0-79-15,8 19-11 16,-2 12-42-16,0-1-125 16</inkml:trace>
  <inkml:trace contextRef="#ctx0" brushRef="#br0" timeOffset="103180.1">20012 15114 566 0,'0'0'41'0,"0"0"-39"16,0 0 38-16,0 0-17 0,0 0 5 15,-72 84 10-15,49-44-32 16,5 1 0-16,9-8-6 15,9 1-1-15,0-7 1 16,3-7-1-16,16-5-1 16,4-10-2-16,7-5-1 15,3 0 0-15,0-15 4 16,2-10-3-16,-5-10 4 16,-7-4-1-16,-4-5-1 15,-10-1-8-15,-8 4 5 16,-1 9 2-16,-4 6 3 15,-13 9 0-15,-2 5 1 16,0 7-1-16,-1 1 0 16,-1 4-7-16,1 0-26 0,4 6-33 15,5 6-66-15,11 1-35 16,0-6-84-16</inkml:trace>
  <inkml:trace contextRef="#ctx0" brushRef="#br0" timeOffset="103581.52">20362 15098 403 0,'0'0'192'0,"0"0"-185"15,0 0 1 1,0 0 13-16,1 76 56 0,-7-26-45 16,-5 3-24-16,1-7-6 15,3-7-2-15,4-8 2 16,3-9-2-16,0-10-2 15,0-6 1-15,0-6-3 16,6 0 4-16,15-21 12 16,4-12-8-16,3-9 2 15,2-6-4-15,0-3 0 16,1 3-2-16,0 5 2 16,-3 8 1-16,-1 10-3 15,-2 6 2-15,-6 6 14 16,-2 7-5-16,-3 6-10 15,0 0-1-15,1 22-2 0,-3 11 2 16,-5 10 1-16,2 3 11 16,-4 1-5-16,4-2-5 15,1-7-1-15,6-3-1 16,5-9 0-16,6-5-56 16,12-5-69-16,7-10-114 15</inkml:trace>
  <inkml:trace contextRef="#ctx0" brushRef="#br0" timeOffset="103698.5">21398 15348 614 0,'0'0'42'0,"0"0"-40"16,0 0-2-16,0 0-43 0,0 0-84 16,0 0-202-16</inkml:trace>
  <inkml:trace contextRef="#ctx0" brushRef="#br0" timeOffset="108252.22">13651 5642 274 0,'0'0'0'0,"0"0"1"16,0 0 18-16,0 0 29 15,0 0-39-15,0 0-9 16,0 0-2-16,0-13-2 16,0 13 1-16,0 5 3 15,0 12 4-15,0 5 13 16,0 2-6-16,0-1-6 16,1-3-1-16,8-3-3 15,2-2-1-15,4-5 0 16,9-4 0-16,7-3 1 0,6-3 1 15,11-2 0-15,4-13-1 16,8-6 1-16,2-6 0 16,5-6 0-16,4-1 3 15,5-1 17-15,0 2 5 16,-3 3-14-16,-6 10-10 16,-16 7-3-16,-15 3-3 15,-11 8-20-15,-10 2-26 16,-8 0-9-16,-5 0-2 15,-2 12-6-15,-6 5 6 0,-19 5-74 16</inkml:trace>
  <inkml:trace contextRef="#ctx0" brushRef="#br0" timeOffset="108767.36">13812 5866 167 0,'0'0'5'0,"0"0"-4"16,0 0 43-16,0 0-18 15,0 0-26-15,0 0-1 16,-6 16 1-16,6-3 0 15,0-1 1-15,0-2 5 16,3 2-3-16,13-3 3 16,8-4 12-16,7-3 7 15,13-2-11-15,11-6-2 16,11-12-1-16,14-8 4 16,11-1 9-16,9-2-7 15,0-1-4-15,-1 0-4 16,-8 1-8-16,-9 1 5 15,-11 3 1-15,-8 1-5 16,-12 8 0-16,-12 3-2 0,-11 3 1 16,-7 5 1-16,-9 0-2 15,-5 3-1-15,0 2 1 16,-4 0 0-16,0 0-1 16,-1 0 0-16,0 0-17 15,-2 0-1-15,0 0 4 16,0 0-12-16,0 0-9 15,0 0-1-15,0 0-6 16,0 0 10-16,0 1-11 16,-8 4-56-16</inkml:trace>
  <inkml:trace contextRef="#ctx0" brushRef="#br0" timeOffset="115395.57">2254 6774 12 0,'0'0'76'0,"0"0"-76"16,0 0-44-16,0 0 41 16,0 0 0-16,0 0 3 15,0 0-1-15,8 0-1 16,-8 0 1-16,0 0-1 16,0 0 2-16,1 0 0 15,-1 0 9-15,4 0-2 16,1 0-4-16,2 0 14 15,4 2 15-15,5 1-16 16,5 0-6-16,0-1 1 16,3 0-1-16,1 2-7 15,3 2 2-15,5 1 7 16,3 0 6-16,3 1-17 0,12 2 1 16,5-3 4-16,7-1 1 15,13-5 5-15,6-1-8 16,9 0 3-16,0-10 2 15,3-5 5-15,-6-4-6 16,0 0 1-16,-7 0 12 16,-8 6-2-16,-18 5-16 15,-15 7-3-15,-17 1-2 16,-10 0 1-16,-5 0 1 16,-5 3 0-16,1 0 2 15,1 2-2-15,-1-1 0 16,0-3 0-16,1 1 0 15,-2-1 0-15,3 1-1 16,-3-2 0-16,2 2-46 0,-1 1-40 16,-3-1-42-16</inkml:trace>
  <inkml:trace contextRef="#ctx0" brushRef="#br0" timeOffset="116552.27">7262 6832 145 0,'0'0'0'16,"0"0"-4"-16,0 0 4 16,0 0 6-16,0 0 3 15,0 0-9-15,-1 4-7 16,1 1 6-16,15 1 1 15,7 0 8-15,8 0 6 16,9-2 4-16,8 0-2 16,10 1-10-16,9-4-3 15,10 1 1-15,9-2 2 16,12 0 6-16,16 0 0 16,10 0 3-16,8-6 8 0,14-3-9 15,-2-1-5-15,0 1-3 16,0 0-1-16,-7 2-3 15,-7 0 0-15,-4 0 0 16,3-1-1-16,-1 1-1 16,-2-1 0-16,0 0-1 15,-8 1 1-15,-10-2 0 16,-7 4 0-16,-15 0 0 16,-13 1 1-16,-14 1-1 15,-10 3 0-15,-12 0 1 16,-8 0-1-16,-6 0 0 15,-4 0-1-15,0 0 1 0,-4 0 0 16,-1 0-1-16,-4 0-1 16,0 0-9-16,-4 3-24 15,-5 4-37-15,0 0-5 16,-14 1-22-16</inkml:trace>
  <inkml:trace contextRef="#ctx0" brushRef="#br0" timeOffset="117274.97">8156 7205 263 0,'0'0'16'16,"0"0"-13"-16,0 0 0 16,0 0 30-16,0 0-24 15,0 0-5-15,45-12-2 16,-17 10-1-16,5-1 2 15,3 1-1-15,7 1-1 16,5-2 4-16,10 0 1 16,8-1 8-16,7-2-7 15,6 3-2-15,12-2 6 16,13 0 4-16,8-1 5 16,11-2-1-16,5 2-6 0,3 4 0 15,-4-4-9 1,-5 2-3-16,-7-4 0 0,-9 1-1 15,-6 1 0-15,-10 0 0 16,-10 2 0-16,-11 3 0 16,-7-2 0-16,-5 0 1 15,-12-1-1-15,-2 1 1 16,-10 2-1-16,-12 0 0 16,-2-2 0-16,-7 1 0 15,-3 1 0-15,-6-1 0 0,0 2 0 16,-3 0-4-1,3 0-7-15,-3 0-29 0,0 0-15 16,0 0-16-16,0 0-30 16,0 5 16-16</inkml:trace>
  <inkml:trace contextRef="#ctx0" brushRef="#br0" timeOffset="120165.46">13248 6888 43 0,'0'0'0'0,"0"0"1"0,0 0 12 15,0 0 28 1,0 0-14-16,0 0 2 0,-3-3-2 16,0 2 9-16,0-3-4 15,3 3-17-15,-2-2 7 16,-1 2-7-16,2-1-3 16,-1-1-5-16,1 0-6 15,-1 2 1-15,0 0-2 16,2-1 1-16,0-1-1 15,0-2 0-15,11-2-4 16,18-3 4-16,8-3-1 16,8-1 1-16,9-1 0 15,5-3 2-15,3-1 1 16,0 1-3-16,-4 0 2 16,-6 5-2-16,-7 1 0 0,-7 5 0 15,-8 2 0-15,-7 5-2 16,-5-2-2-16,-7 2-12 15,-7 0-25-15,-2 0 8 16,-2 0-10-16,0 0-16 16,-8 2 30-16,-14 9-8 15,-6-1-25-15</inkml:trace>
  <inkml:trace contextRef="#ctx0" brushRef="#br0" timeOffset="120484.17">13112 6971 11 0,'0'0'23'0,"0"0"-21"15,0 0 19-15,0 0-2 16,0 0 9-16,0 0-9 15,103-4 12-15,-57-4-9 16,2 0-4-16,9-2 8 16,1-2-8-16,8 2-9 15,-1 0-7-15,-2 1-2 16,-6 1-2-16,-10 4-1 0,-9-2-17 16,-10 2-19-16,-11 1-7 15,-4 0-25-15,-9 1 3 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D8EC6E6E-5F40-466A-A3A4-11213666332D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9D208D03-6B50-482C-A91A-1015EE49CF8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501581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C6E6E-5F40-466A-A3A4-11213666332D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08D03-6B50-482C-A91A-1015EE49C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160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C6E6E-5F40-466A-A3A4-11213666332D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08D03-6B50-482C-A91A-1015EE49C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445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C6E6E-5F40-466A-A3A4-11213666332D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08D03-6B50-482C-A91A-1015EE49C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14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C6E6E-5F40-466A-A3A4-11213666332D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08D03-6B50-482C-A91A-1015EE49CF8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43798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C6E6E-5F40-466A-A3A4-11213666332D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08D03-6B50-482C-A91A-1015EE49C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696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C6E6E-5F40-466A-A3A4-11213666332D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08D03-6B50-482C-A91A-1015EE49C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535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C6E6E-5F40-466A-A3A4-11213666332D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08D03-6B50-482C-A91A-1015EE49C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202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C6E6E-5F40-466A-A3A4-11213666332D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08D03-6B50-482C-A91A-1015EE49C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516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C6E6E-5F40-466A-A3A4-11213666332D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08D03-6B50-482C-A91A-1015EE49C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570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C6E6E-5F40-466A-A3A4-11213666332D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08D03-6B50-482C-A91A-1015EE49C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478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D8EC6E6E-5F40-466A-A3A4-11213666332D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9D208D03-6B50-482C-A91A-1015EE49C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688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9179A-E1AE-4F95-B5E9-C04BD10167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10442448" cy="45305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Unit 3- Knowledge based Agents-Introduction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7C2C78-5722-41F1-BA8D-2E407C0D29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sz="2800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97362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DB2EFD-F937-4F83-ABE9-DAECE6A3B0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3469"/>
            <a:ext cx="11033291" cy="6492470"/>
          </a:xfrm>
        </p:spPr>
        <p:txBody>
          <a:bodyPr>
            <a:normAutofit/>
          </a:bodyPr>
          <a:lstStyle/>
          <a:p>
            <a:r>
              <a:rPr lang="en-US" sz="2400" dirty="0"/>
              <a:t>Tell and Ask is done using inference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A8E273-98BD-421A-8E74-A3FFA1B0E6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490" t="4569" r="2058"/>
          <a:stretch/>
        </p:blipFill>
        <p:spPr>
          <a:xfrm>
            <a:off x="164951" y="575290"/>
            <a:ext cx="8561177" cy="362203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371BFF4-A89C-405F-BB61-59A29784B348}"/>
              </a:ext>
            </a:extLst>
          </p:cNvPr>
          <p:cNvSpPr txBox="1"/>
          <p:nvPr/>
        </p:nvSpPr>
        <p:spPr>
          <a:xfrm>
            <a:off x="164951" y="4174922"/>
            <a:ext cx="569068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KB-background knowledge</a:t>
            </a:r>
          </a:p>
          <a:p>
            <a:r>
              <a:rPr lang="en-IN" dirty="0"/>
              <a:t>Agent does the following:</a:t>
            </a:r>
          </a:p>
          <a:p>
            <a:pPr marL="342900" indent="-342900">
              <a:buAutoNum type="arabicPeriod"/>
            </a:pPr>
            <a:r>
              <a:rPr lang="en-IN" dirty="0"/>
              <a:t>TELLS KB what the agent perceives</a:t>
            </a:r>
          </a:p>
          <a:p>
            <a:pPr marL="342900" indent="-342900">
              <a:buAutoNum type="arabicPeriod"/>
            </a:pPr>
            <a:r>
              <a:rPr lang="en-IN" dirty="0"/>
              <a:t>ASKS KB what action should it perform</a:t>
            </a:r>
          </a:p>
          <a:p>
            <a:pPr lvl="1"/>
            <a:r>
              <a:rPr lang="en-IN" dirty="0"/>
              <a:t>Lots of reasoning about the current state is done by KB , consequences of action reasoned</a:t>
            </a:r>
          </a:p>
          <a:p>
            <a:pPr marL="342900" indent="-342900">
              <a:buAutoNum type="arabicPeriod" startAt="3"/>
            </a:pPr>
            <a:r>
              <a:rPr lang="en-IN" dirty="0"/>
              <a:t>Action decided and executed by the Agent</a:t>
            </a:r>
          </a:p>
          <a:p>
            <a:r>
              <a:rPr lang="en-IN" dirty="0"/>
              <a:t>4.   TELLS  KB that the following action has been executed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B96A954-E358-4BDD-B7BB-CB2D1A9CDF1D}"/>
                  </a:ext>
                </a:extLst>
              </p14:cNvPr>
              <p14:cNvContentPartPr/>
              <p14:nvPr/>
            </p14:nvContentPartPr>
            <p14:xfrm>
              <a:off x="811440" y="1069560"/>
              <a:ext cx="6892200" cy="48016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B96A954-E358-4BDD-B7BB-CB2D1A9CDF1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02080" y="1060200"/>
                <a:ext cx="6910920" cy="4820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14161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65167F-B0F0-43AB-8617-2A9A67D07F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280" y="155642"/>
            <a:ext cx="10994979" cy="64591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800" dirty="0"/>
              <a:t>Intelligent Agent: Systems that can decide what to do and then do it.</a:t>
            </a:r>
          </a:p>
          <a:p>
            <a:pPr marL="0" indent="0">
              <a:buNone/>
            </a:pPr>
            <a:r>
              <a:rPr lang="en-IN" sz="2800" dirty="0"/>
              <a:t>Problem solving agents concentrates on methods of deciding what to do when one needs to think ahead several steps. (travelling from Arad to Bucharest, playing chess)</a:t>
            </a:r>
          </a:p>
          <a:p>
            <a:pPr marL="0" indent="0">
              <a:buNone/>
            </a:pPr>
            <a:r>
              <a:rPr lang="en-IN" sz="2800" dirty="0"/>
              <a:t>Knowledge based agents or logical agents: based on a knowledge base, infer from the knowledge base and current </a:t>
            </a:r>
            <a:r>
              <a:rPr lang="en-IN" sz="2800" dirty="0" err="1"/>
              <a:t>percepts</a:t>
            </a:r>
            <a:endParaRPr lang="en-IN" sz="28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61C5068-EDB0-459D-B0ED-B82CAB9CF447}"/>
                  </a:ext>
                </a:extLst>
              </p14:cNvPr>
              <p14:cNvContentPartPr/>
              <p14:nvPr/>
            </p14:nvContentPartPr>
            <p14:xfrm>
              <a:off x="1172880" y="596520"/>
              <a:ext cx="7819920" cy="29620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61C5068-EDB0-459D-B0ED-B82CAB9CF44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63520" y="587160"/>
                <a:ext cx="7838640" cy="2980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616234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CA3051-4289-4DF9-8DE8-3829510DAF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430" y="97654"/>
            <a:ext cx="10989312" cy="6684886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2400" b="1" dirty="0"/>
              <a:t>Knowledge and reasoning, a crucial part of AI, why?</a:t>
            </a:r>
          </a:p>
          <a:p>
            <a:pPr marL="0" indent="0">
              <a:buNone/>
            </a:pPr>
            <a:r>
              <a:rPr lang="en-US" sz="2400" dirty="0"/>
              <a:t>1. Helps in achieving </a:t>
            </a:r>
            <a:r>
              <a:rPr lang="en-US" sz="2400" dirty="0">
                <a:solidFill>
                  <a:srgbClr val="C00000"/>
                </a:solidFill>
              </a:rPr>
              <a:t>successful behavior </a:t>
            </a:r>
            <a:r>
              <a:rPr lang="en-US" sz="2400" dirty="0"/>
              <a:t>from the AI agents</a:t>
            </a:r>
          </a:p>
          <a:p>
            <a:pPr marL="0" indent="0">
              <a:buNone/>
            </a:pPr>
            <a:r>
              <a:rPr lang="en-US" sz="2400" dirty="0"/>
              <a:t>2. Helpful for </a:t>
            </a:r>
            <a:r>
              <a:rPr lang="en-US" sz="2400" dirty="0">
                <a:solidFill>
                  <a:srgbClr val="C00000"/>
                </a:solidFill>
              </a:rPr>
              <a:t>partially observable environment</a:t>
            </a:r>
          </a:p>
          <a:p>
            <a:pPr marL="0" indent="0">
              <a:buNone/>
            </a:pPr>
            <a:r>
              <a:rPr lang="en-US" sz="2400" dirty="0"/>
              <a:t>3. Knowledge based agents combine </a:t>
            </a:r>
            <a:r>
              <a:rPr lang="en-US" sz="2400" dirty="0">
                <a:solidFill>
                  <a:srgbClr val="C00000"/>
                </a:solidFill>
              </a:rPr>
              <a:t>general knowledge </a:t>
            </a:r>
            <a:r>
              <a:rPr lang="en-US" sz="2400" dirty="0"/>
              <a:t>with </a:t>
            </a:r>
            <a:r>
              <a:rPr lang="en-US" sz="2400" dirty="0">
                <a:solidFill>
                  <a:srgbClr val="C00000"/>
                </a:solidFill>
              </a:rPr>
              <a:t>the current percepts </a:t>
            </a:r>
            <a:r>
              <a:rPr lang="en-US" sz="2400" dirty="0"/>
              <a:t>to </a:t>
            </a:r>
            <a:r>
              <a:rPr lang="en-US" sz="2400" dirty="0">
                <a:solidFill>
                  <a:srgbClr val="C00000"/>
                </a:solidFill>
              </a:rPr>
              <a:t>infer hidden aspects </a:t>
            </a:r>
            <a:r>
              <a:rPr lang="en-US" sz="2400" dirty="0"/>
              <a:t>of the </a:t>
            </a:r>
            <a:r>
              <a:rPr lang="en-US" sz="2400" dirty="0">
                <a:solidFill>
                  <a:srgbClr val="C00000"/>
                </a:solidFill>
              </a:rPr>
              <a:t>current state </a:t>
            </a:r>
            <a:r>
              <a:rPr lang="en-US" sz="2400" dirty="0"/>
              <a:t>prior to taking any actions</a:t>
            </a:r>
          </a:p>
          <a:p>
            <a:pPr lvl="1"/>
            <a:r>
              <a:rPr lang="en-US" sz="2400" dirty="0"/>
              <a:t>E.g. medical diagnosis (physician infers a disease state that is not directly observable-prior to choosing a treatment)</a:t>
            </a:r>
          </a:p>
          <a:p>
            <a:r>
              <a:rPr lang="en-US" sz="2400" dirty="0"/>
              <a:t>Inference of the hidden state very important in understanding natural language (what is the intention of the speaker)</a:t>
            </a:r>
          </a:p>
          <a:p>
            <a:pPr lvl="1"/>
            <a:r>
              <a:rPr lang="en-US" sz="2400" dirty="0"/>
              <a:t>E.g. John saw the diamond through the window and coveted it.</a:t>
            </a:r>
          </a:p>
          <a:p>
            <a:pPr lvl="1"/>
            <a:r>
              <a:rPr lang="en-US" sz="2200" dirty="0"/>
              <a:t>we know </a:t>
            </a:r>
            <a:r>
              <a:rPr lang="en-US" sz="2200" dirty="0">
                <a:solidFill>
                  <a:srgbClr val="C00000"/>
                </a:solidFill>
              </a:rPr>
              <a:t>“it” </a:t>
            </a:r>
            <a:r>
              <a:rPr lang="en-US" sz="2200" dirty="0"/>
              <a:t>here refers to </a:t>
            </a:r>
            <a:r>
              <a:rPr lang="en-US" sz="2200" dirty="0">
                <a:solidFill>
                  <a:srgbClr val="C00000"/>
                </a:solidFill>
              </a:rPr>
              <a:t>diamond</a:t>
            </a:r>
            <a:r>
              <a:rPr lang="en-US" sz="2200" dirty="0"/>
              <a:t> and not the window. </a:t>
            </a:r>
          </a:p>
          <a:p>
            <a:pPr lvl="1"/>
            <a:r>
              <a:rPr lang="en-US" sz="2200" dirty="0"/>
              <a:t>John threw the brick through the window and broke it”</a:t>
            </a:r>
          </a:p>
          <a:p>
            <a:pPr marL="0" indent="0">
              <a:buNone/>
            </a:pPr>
            <a:r>
              <a:rPr lang="en-US" sz="2400" dirty="0"/>
              <a:t>4. Flexibility: learns new knowledge about the environment fast, adapt to changing environment by updating the relevant knowledge</a:t>
            </a:r>
          </a:p>
          <a:p>
            <a:r>
              <a:rPr lang="en-US" sz="2400" dirty="0">
                <a:solidFill>
                  <a:srgbClr val="C00000"/>
                </a:solidFill>
              </a:rPr>
              <a:t>Knowledge based agents much better than reflex agents</a:t>
            </a:r>
          </a:p>
          <a:p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9E0BE7B-A9E1-4C64-BE52-1DB4D1829EDC}"/>
                  </a:ext>
                </a:extLst>
              </p14:cNvPr>
              <p14:cNvContentPartPr/>
              <p14:nvPr/>
            </p14:nvContentPartPr>
            <p14:xfrm>
              <a:off x="3813840" y="1012680"/>
              <a:ext cx="5967360" cy="42112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9E0BE7B-A9E1-4C64-BE52-1DB4D1829ED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04480" y="1003320"/>
                <a:ext cx="5986080" cy="423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74991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78EE5F-3D5A-4864-BCFB-DC63D2942C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551" y="115410"/>
            <a:ext cx="10953801" cy="6658252"/>
          </a:xfrm>
        </p:spPr>
        <p:txBody>
          <a:bodyPr/>
          <a:lstStyle/>
          <a:p>
            <a:pPr marL="0" indent="0" algn="ctr">
              <a:buNone/>
            </a:pPr>
            <a:r>
              <a:rPr lang="en-US" sz="2400" b="1" dirty="0"/>
              <a:t>Knowledge representation</a:t>
            </a:r>
          </a:p>
          <a:p>
            <a:r>
              <a:rPr lang="en-US" sz="2400" dirty="0"/>
              <a:t>Representation of knowledge about the world in a manner that facilitates inference (drawing conclusions) from knowledge</a:t>
            </a:r>
          </a:p>
          <a:p>
            <a:pPr lvl="1"/>
            <a:r>
              <a:rPr lang="en-US" sz="2400" dirty="0"/>
              <a:t>For example: x&gt;=5 (arithmetic logic)</a:t>
            </a:r>
          </a:p>
          <a:p>
            <a:pPr lvl="1"/>
            <a:r>
              <a:rPr lang="en-US" sz="2400" dirty="0"/>
              <a:t>Value of x is unknown</a:t>
            </a:r>
          </a:p>
          <a:p>
            <a:pPr lvl="1"/>
            <a:r>
              <a:rPr lang="en-US" sz="2400" dirty="0"/>
              <a:t>We know x can’t be 1, 2, 3, -1 etc.</a:t>
            </a:r>
          </a:p>
          <a:p>
            <a:pPr lvl="1"/>
            <a:r>
              <a:rPr lang="en-US" sz="2400" dirty="0"/>
              <a:t>By expressing an assertion that x&gt;=5 we have reduced the space of models for the problem (x=1,x=2,x=5 etc. are models of the problem )</a:t>
            </a:r>
          </a:p>
          <a:p>
            <a:r>
              <a:rPr lang="en-US" sz="2400" dirty="0"/>
              <a:t>In AI knowledge representation is based on </a:t>
            </a:r>
          </a:p>
          <a:p>
            <a:pPr lvl="1"/>
            <a:r>
              <a:rPr lang="en-US" sz="2400" dirty="0"/>
              <a:t>Logic</a:t>
            </a:r>
          </a:p>
          <a:p>
            <a:pPr lvl="1"/>
            <a:r>
              <a:rPr lang="en-US" sz="2400" dirty="0"/>
              <a:t>Probability</a:t>
            </a:r>
          </a:p>
          <a:p>
            <a:pPr lvl="1"/>
            <a:r>
              <a:rPr lang="en-US" sz="2400" dirty="0"/>
              <a:t>Logic and Probability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43364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8DF19A-E855-46AE-A11A-6CD334D9E9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9817" y="124287"/>
            <a:ext cx="10909413" cy="663162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b="1" dirty="0"/>
              <a:t>Common Knowledge Representation languages</a:t>
            </a:r>
          </a:p>
          <a:p>
            <a:pPr marL="0" indent="0" algn="just">
              <a:buNone/>
            </a:pPr>
            <a:endParaRPr lang="en-IN" sz="2400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709C1C-05BA-45ED-A18C-60ECCFC24138}"/>
              </a:ext>
            </a:extLst>
          </p:cNvPr>
          <p:cNvSpPr/>
          <p:nvPr/>
        </p:nvSpPr>
        <p:spPr>
          <a:xfrm>
            <a:off x="3932808" y="949911"/>
            <a:ext cx="2636668" cy="58592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Prepositional Logic</a:t>
            </a:r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050E2D7-F18F-403B-B880-C9C471D3DB49}"/>
              </a:ext>
            </a:extLst>
          </p:cNvPr>
          <p:cNvSpPr/>
          <p:nvPr/>
        </p:nvSpPr>
        <p:spPr>
          <a:xfrm>
            <a:off x="1102311" y="2433961"/>
            <a:ext cx="1924974" cy="61107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First Order </a:t>
            </a:r>
          </a:p>
          <a:p>
            <a:pPr algn="ctr"/>
            <a:r>
              <a:rPr lang="en-US" dirty="0"/>
              <a:t>Predicate Logic</a:t>
            </a:r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98AAACF-B053-4ECE-BFF3-E139F21F4CEC}"/>
              </a:ext>
            </a:extLst>
          </p:cNvPr>
          <p:cNvSpPr/>
          <p:nvPr/>
        </p:nvSpPr>
        <p:spPr>
          <a:xfrm>
            <a:off x="3589537" y="2433961"/>
            <a:ext cx="2021149" cy="73536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Probabilistic Prepositional </a:t>
            </a:r>
          </a:p>
          <a:p>
            <a:pPr algn="ctr"/>
            <a:r>
              <a:rPr lang="en-US" dirty="0"/>
              <a:t>Logic</a:t>
            </a:r>
            <a:endParaRPr lang="en-IN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0692035-145B-47E3-A4D5-03FE5CA7A250}"/>
              </a:ext>
            </a:extLst>
          </p:cNvPr>
          <p:cNvSpPr/>
          <p:nvPr/>
        </p:nvSpPr>
        <p:spPr>
          <a:xfrm>
            <a:off x="6411897" y="2433961"/>
            <a:ext cx="1924974" cy="61107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Fuzzy </a:t>
            </a:r>
          </a:p>
          <a:p>
            <a:pPr algn="ctr"/>
            <a:r>
              <a:rPr lang="en-US" dirty="0"/>
              <a:t>Logic</a:t>
            </a:r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2FBAF5-F2B4-4271-B155-89EFB5017CCD}"/>
              </a:ext>
            </a:extLst>
          </p:cNvPr>
          <p:cNvSpPr/>
          <p:nvPr/>
        </p:nvSpPr>
        <p:spPr>
          <a:xfrm>
            <a:off x="970625" y="3900256"/>
            <a:ext cx="2056660" cy="84337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First order Temporal  </a:t>
            </a:r>
          </a:p>
          <a:p>
            <a:pPr algn="ctr"/>
            <a:r>
              <a:rPr lang="en-US" dirty="0"/>
              <a:t>Logic</a:t>
            </a:r>
            <a:endParaRPr lang="en-IN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64D594F-96A8-425E-91AF-5AB6B7126EA4}"/>
              </a:ext>
            </a:extLst>
          </p:cNvPr>
          <p:cNvSpPr/>
          <p:nvPr/>
        </p:nvSpPr>
        <p:spPr>
          <a:xfrm>
            <a:off x="3685712" y="3900256"/>
            <a:ext cx="2410278" cy="84337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First order Probabilistic </a:t>
            </a:r>
          </a:p>
          <a:p>
            <a:pPr algn="ctr"/>
            <a:r>
              <a:rPr lang="en-US" dirty="0"/>
              <a:t>Logic</a:t>
            </a:r>
            <a:endParaRPr lang="en-IN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F7FD48C-E3E2-4E32-BCA1-C1F917EB9800}"/>
              </a:ext>
            </a:extLst>
          </p:cNvPr>
          <p:cNvCxnSpPr>
            <a:stCxn id="6" idx="2"/>
            <a:endCxn id="7" idx="0"/>
          </p:cNvCxnSpPr>
          <p:nvPr/>
        </p:nvCxnSpPr>
        <p:spPr>
          <a:xfrm flipH="1">
            <a:off x="2064798" y="1535837"/>
            <a:ext cx="3186344" cy="898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210AAD0-7577-4003-AF0D-ACB1CD3B9240}"/>
              </a:ext>
            </a:extLst>
          </p:cNvPr>
          <p:cNvCxnSpPr>
            <a:stCxn id="6" idx="2"/>
          </p:cNvCxnSpPr>
          <p:nvPr/>
        </p:nvCxnSpPr>
        <p:spPr>
          <a:xfrm flipH="1">
            <a:off x="4998128" y="1535837"/>
            <a:ext cx="253014" cy="855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2BA2C11-2604-4C9A-BDE5-26ECA781AF79}"/>
              </a:ext>
            </a:extLst>
          </p:cNvPr>
          <p:cNvCxnSpPr>
            <a:stCxn id="6" idx="2"/>
            <a:endCxn id="9" idx="0"/>
          </p:cNvCxnSpPr>
          <p:nvPr/>
        </p:nvCxnSpPr>
        <p:spPr>
          <a:xfrm>
            <a:off x="5251142" y="1535837"/>
            <a:ext cx="2123242" cy="898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91106C8-E97D-4C5D-A4B2-1349342EABFD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 flipH="1">
            <a:off x="1998955" y="3045040"/>
            <a:ext cx="65843" cy="855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E4D31BF-3777-4723-870A-CF4186B92436}"/>
              </a:ext>
            </a:extLst>
          </p:cNvPr>
          <p:cNvCxnSpPr>
            <a:stCxn id="8" idx="2"/>
          </p:cNvCxnSpPr>
          <p:nvPr/>
        </p:nvCxnSpPr>
        <p:spPr>
          <a:xfrm flipH="1">
            <a:off x="4600111" y="3169328"/>
            <a:ext cx="1" cy="671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A464CEB-43D1-437C-9CEF-EB22C2B4D2E6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2064798" y="3045040"/>
            <a:ext cx="2410278" cy="7952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12435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6E4F49-034A-4D97-93DB-E9F09F595B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4205" y="142042"/>
            <a:ext cx="10660839" cy="6454067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Prepositional Logic</a:t>
            </a:r>
          </a:p>
          <a:p>
            <a:pPr lvl="1"/>
            <a:r>
              <a:rPr lang="en-US" sz="2000" dirty="0"/>
              <a:t>Elements: </a:t>
            </a:r>
            <a:r>
              <a:rPr lang="en-US" sz="2000" dirty="0">
                <a:solidFill>
                  <a:srgbClr val="C00000"/>
                </a:solidFill>
              </a:rPr>
              <a:t>Propositions or facts </a:t>
            </a:r>
            <a:r>
              <a:rPr lang="en-US" sz="2000" dirty="0"/>
              <a:t>(atomic units)</a:t>
            </a:r>
          </a:p>
          <a:p>
            <a:pPr lvl="1"/>
            <a:r>
              <a:rPr lang="en-US" sz="2000" dirty="0"/>
              <a:t>If A , B </a:t>
            </a:r>
            <a:r>
              <a:rPr lang="en-US" sz="2000" dirty="0" err="1"/>
              <a:t>etc</a:t>
            </a:r>
            <a:r>
              <a:rPr lang="en-US" sz="2000" dirty="0"/>
              <a:t> are propositions(facts) we can say 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</a:rPr>
              <a:t>not A, A and B, A or B</a:t>
            </a:r>
          </a:p>
          <a:p>
            <a:pPr lvl="1"/>
            <a:r>
              <a:rPr lang="en-US" sz="2000" dirty="0"/>
              <a:t>A&gt;=5, A=6 can be </a:t>
            </a:r>
            <a:r>
              <a:rPr lang="en-US" sz="2000" dirty="0">
                <a:solidFill>
                  <a:srgbClr val="C00000"/>
                </a:solidFill>
              </a:rPr>
              <a:t>true or false</a:t>
            </a:r>
          </a:p>
          <a:p>
            <a:r>
              <a:rPr lang="en-US" sz="2000" dirty="0"/>
              <a:t>First order Predicate logic</a:t>
            </a:r>
          </a:p>
          <a:p>
            <a:pPr lvl="1"/>
            <a:r>
              <a:rPr lang="en-US" sz="2000" dirty="0"/>
              <a:t>Elements: </a:t>
            </a:r>
            <a:r>
              <a:rPr lang="en-US" sz="2000" dirty="0">
                <a:solidFill>
                  <a:srgbClr val="C00000"/>
                </a:solidFill>
              </a:rPr>
              <a:t>objects and relation of objects</a:t>
            </a:r>
          </a:p>
          <a:p>
            <a:pPr lvl="1"/>
            <a:r>
              <a:rPr lang="en-US" sz="2000" dirty="0" err="1"/>
              <a:t>E.g</a:t>
            </a:r>
            <a:r>
              <a:rPr lang="en-US" sz="2000" dirty="0"/>
              <a:t> Person X is sitting in chair no. 25, Person X is sitting in chair no.26 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</a:rPr>
              <a:t>Objects: Person X, Chairs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</a:rPr>
              <a:t>Relation: Sitting in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</a:rPr>
              <a:t>Facts: Sitting in(X, chair 26), not sitting(X, chair 20)</a:t>
            </a:r>
          </a:p>
          <a:p>
            <a:r>
              <a:rPr lang="en-US" sz="2000" dirty="0"/>
              <a:t>Probabilistic  Prepositional logic</a:t>
            </a:r>
          </a:p>
          <a:p>
            <a:pPr lvl="1"/>
            <a:r>
              <a:rPr lang="en-US" sz="2200" dirty="0">
                <a:solidFill>
                  <a:srgbClr val="C00000"/>
                </a:solidFill>
              </a:rPr>
              <a:t>Facts</a:t>
            </a:r>
          </a:p>
          <a:p>
            <a:pPr lvl="1"/>
            <a:r>
              <a:rPr lang="en-US" sz="2200" dirty="0">
                <a:solidFill>
                  <a:srgbClr val="C00000"/>
                </a:solidFill>
              </a:rPr>
              <a:t>Degree of belief</a:t>
            </a:r>
          </a:p>
          <a:p>
            <a:pPr lvl="1"/>
            <a:r>
              <a:rPr lang="en-US" sz="2200" dirty="0">
                <a:solidFill>
                  <a:srgbClr val="C00000"/>
                </a:solidFill>
              </a:rPr>
              <a:t>Probability</a:t>
            </a:r>
          </a:p>
          <a:p>
            <a:pPr lvl="1"/>
            <a:r>
              <a:rPr lang="en-US" sz="2200" dirty="0"/>
              <a:t>A&gt;5 with a probability 0.5</a:t>
            </a:r>
          </a:p>
          <a:p>
            <a:pPr lvl="1"/>
            <a:endParaRPr lang="en-US" sz="22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B9FCB3F-0D63-4FC0-B68C-51ADDA9D3939}"/>
                  </a:ext>
                </a:extLst>
              </p14:cNvPr>
              <p14:cNvContentPartPr/>
              <p14:nvPr/>
            </p14:nvContentPartPr>
            <p14:xfrm>
              <a:off x="775440" y="1897200"/>
              <a:ext cx="6369840" cy="43408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B9FCB3F-0D63-4FC0-B68C-51ADDA9D393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66080" y="1887840"/>
                <a:ext cx="6388560" cy="4359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95694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6E4F49-034A-4D97-93DB-E9F09F595B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4205" y="142042"/>
            <a:ext cx="10660839" cy="6715958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Fuzzy Logic</a:t>
            </a:r>
          </a:p>
          <a:p>
            <a:pPr lvl="1"/>
            <a:r>
              <a:rPr lang="en-US" sz="2000" dirty="0"/>
              <a:t>Earlier facts was only true, false or unknown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</a:rPr>
              <a:t>Degree of truth</a:t>
            </a:r>
          </a:p>
          <a:p>
            <a:pPr lvl="1"/>
            <a:r>
              <a:rPr lang="en-US" sz="2000" dirty="0"/>
              <a:t>Is X tall?</a:t>
            </a:r>
          </a:p>
          <a:p>
            <a:pPr lvl="1"/>
            <a:r>
              <a:rPr lang="en-US" sz="2000" dirty="0"/>
              <a:t>Relative, concept of tallness itself is fuzzy</a:t>
            </a:r>
          </a:p>
          <a:p>
            <a:pPr lvl="1"/>
            <a:r>
              <a:rPr lang="en-US" sz="2000" dirty="0"/>
              <a:t>Red apples, degree of membership</a:t>
            </a:r>
          </a:p>
          <a:p>
            <a:pPr lvl="1"/>
            <a:r>
              <a:rPr lang="en-US" sz="2000" dirty="0"/>
              <a:t>Membership : non binary, by some degree the fact is true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</a:rPr>
              <a:t>Apples are red by a degree of membership say 0.9 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</a:rPr>
              <a:t>Almost red can be 0.5</a:t>
            </a:r>
          </a:p>
          <a:p>
            <a:r>
              <a:rPr lang="en-US" sz="2000" dirty="0"/>
              <a:t>First order temporal logic</a:t>
            </a:r>
          </a:p>
          <a:p>
            <a:pPr lvl="1"/>
            <a:r>
              <a:rPr lang="en-US" sz="2000" dirty="0"/>
              <a:t>Elements: </a:t>
            </a:r>
            <a:r>
              <a:rPr lang="en-US" sz="2000" dirty="0">
                <a:solidFill>
                  <a:srgbClr val="C00000"/>
                </a:solidFill>
              </a:rPr>
              <a:t>objects and relation of objects</a:t>
            </a:r>
          </a:p>
          <a:p>
            <a:pPr lvl="1"/>
            <a:r>
              <a:rPr lang="en-US" sz="2000" dirty="0"/>
              <a:t>Concept of time (3 operators: always, eventually and next)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P </a:t>
            </a:r>
            <a:r>
              <a:rPr lang="en-US" sz="2000" dirty="0">
                <a:solidFill>
                  <a:srgbClr val="C00000"/>
                </a:solidFill>
              </a:rPr>
              <a:t>always</a:t>
            </a:r>
            <a:r>
              <a:rPr lang="en-US" sz="2000" dirty="0">
                <a:solidFill>
                  <a:schemeClr val="tx1"/>
                </a:solidFill>
              </a:rPr>
              <a:t> holds, P </a:t>
            </a:r>
            <a:r>
              <a:rPr lang="en-US" sz="2000" dirty="0">
                <a:solidFill>
                  <a:srgbClr val="C00000"/>
                </a:solidFill>
              </a:rPr>
              <a:t>eventually</a:t>
            </a:r>
            <a:r>
              <a:rPr lang="en-US" sz="2000" dirty="0">
                <a:solidFill>
                  <a:schemeClr val="tx1"/>
                </a:solidFill>
              </a:rPr>
              <a:t> holds (after sometime) , P holds in the </a:t>
            </a:r>
            <a:r>
              <a:rPr lang="en-US" sz="2000" dirty="0">
                <a:solidFill>
                  <a:srgbClr val="C00000"/>
                </a:solidFill>
              </a:rPr>
              <a:t>next instant</a:t>
            </a:r>
          </a:p>
          <a:p>
            <a:r>
              <a:rPr lang="en-US" sz="2000" dirty="0"/>
              <a:t>First order Probabilistic logic</a:t>
            </a:r>
          </a:p>
          <a:p>
            <a:pPr lvl="1"/>
            <a:r>
              <a:rPr lang="en-US" sz="2000" dirty="0"/>
              <a:t>Elements: </a:t>
            </a:r>
            <a:r>
              <a:rPr lang="en-US" sz="2000" dirty="0">
                <a:solidFill>
                  <a:srgbClr val="C00000"/>
                </a:solidFill>
              </a:rPr>
              <a:t>objects and relation of objects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</a:rPr>
              <a:t>Degree of belief or probability assigned</a:t>
            </a:r>
          </a:p>
          <a:p>
            <a:pPr lvl="1"/>
            <a:r>
              <a:rPr lang="en-US" sz="2000" dirty="0" err="1"/>
              <a:t>E.g</a:t>
            </a:r>
            <a:r>
              <a:rPr lang="en-US" sz="2000" dirty="0"/>
              <a:t> Person X is sitting in chair no. 25</a:t>
            </a:r>
          </a:p>
          <a:p>
            <a:pPr lvl="1"/>
            <a:r>
              <a:rPr lang="en-US" sz="2000" dirty="0"/>
              <a:t>I slightly remember how person X looks like, so probably the person sitting in chair 25 is not X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</a:rPr>
              <a:t>The probability that X is sitting in chair 25 is 0.1% </a:t>
            </a:r>
          </a:p>
          <a:p>
            <a:pPr lvl="1"/>
            <a:endParaRPr lang="en-US" sz="22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F594764-E8DB-4C7C-B427-82636192A376}"/>
                  </a:ext>
                </a:extLst>
              </p14:cNvPr>
              <p14:cNvContentPartPr/>
              <p14:nvPr/>
            </p14:nvContentPartPr>
            <p14:xfrm>
              <a:off x="1244880" y="4075560"/>
              <a:ext cx="6750000" cy="25099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F594764-E8DB-4C7C-B427-82636192A37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35520" y="4066200"/>
                <a:ext cx="6768720" cy="2528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60577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03EC0B3-700E-44FF-9C0C-A20F1F8914BC}"/>
              </a:ext>
            </a:extLst>
          </p:cNvPr>
          <p:cNvSpPr txBox="1"/>
          <p:nvPr/>
        </p:nvSpPr>
        <p:spPr>
          <a:xfrm>
            <a:off x="1287262" y="93088"/>
            <a:ext cx="88197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Components of Knowledge Representation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DB2EFD-F937-4F83-ABE9-DAECE6A3B0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456" y="939462"/>
            <a:ext cx="11033291" cy="5685074"/>
          </a:xfrm>
        </p:spPr>
        <p:txBody>
          <a:bodyPr>
            <a:normAutofit/>
          </a:bodyPr>
          <a:lstStyle/>
          <a:p>
            <a:r>
              <a:rPr lang="en-US" sz="2400" dirty="0"/>
              <a:t>Knowledge base: central component</a:t>
            </a:r>
          </a:p>
          <a:p>
            <a:pPr lvl="1"/>
            <a:r>
              <a:rPr lang="en-US" sz="2200" dirty="0"/>
              <a:t>Contains a </a:t>
            </a:r>
            <a:r>
              <a:rPr lang="en-US" sz="2200" dirty="0">
                <a:solidFill>
                  <a:srgbClr val="C00000"/>
                </a:solidFill>
              </a:rPr>
              <a:t>set of sentences </a:t>
            </a:r>
            <a:r>
              <a:rPr lang="en-US" sz="2200" dirty="0"/>
              <a:t>in a </a:t>
            </a:r>
            <a:r>
              <a:rPr lang="en-US" sz="2200" dirty="0">
                <a:solidFill>
                  <a:srgbClr val="C00000"/>
                </a:solidFill>
              </a:rPr>
              <a:t>particular syntax </a:t>
            </a:r>
            <a:r>
              <a:rPr lang="en-US" sz="2200" dirty="0"/>
              <a:t>(</a:t>
            </a:r>
            <a:r>
              <a:rPr lang="en-US" sz="2200" dirty="0" err="1"/>
              <a:t>e.g</a:t>
            </a:r>
            <a:r>
              <a:rPr lang="en-US" sz="2200" dirty="0"/>
              <a:t> A in chair 25)</a:t>
            </a:r>
          </a:p>
          <a:p>
            <a:pPr lvl="1"/>
            <a:r>
              <a:rPr lang="en-US" sz="2200" dirty="0"/>
              <a:t>Also called an axiom</a:t>
            </a:r>
          </a:p>
          <a:p>
            <a:pPr lvl="1"/>
            <a:r>
              <a:rPr lang="en-US" sz="2200" dirty="0">
                <a:solidFill>
                  <a:srgbClr val="C00000"/>
                </a:solidFill>
              </a:rPr>
              <a:t>can be queried, and new sentences can be added to it (using TELL and ASK)</a:t>
            </a:r>
          </a:p>
          <a:p>
            <a:pPr lvl="1"/>
            <a:r>
              <a:rPr lang="en-US" sz="2200" dirty="0"/>
              <a:t>Each sentence is represented in a knowledge representation </a:t>
            </a:r>
            <a:r>
              <a:rPr lang="en-US" sz="2200" dirty="0" err="1"/>
              <a:t>langauge</a:t>
            </a:r>
            <a:endParaRPr lang="en-US" sz="2200" dirty="0"/>
          </a:p>
          <a:p>
            <a:r>
              <a:rPr lang="en-US" sz="2400" dirty="0"/>
              <a:t>Syntax: defines the </a:t>
            </a:r>
            <a:r>
              <a:rPr lang="en-US" sz="2400" dirty="0">
                <a:solidFill>
                  <a:srgbClr val="C00000"/>
                </a:solidFill>
              </a:rPr>
              <a:t>sentences </a:t>
            </a:r>
            <a:r>
              <a:rPr lang="en-US" sz="2400" dirty="0"/>
              <a:t>in the language</a:t>
            </a:r>
          </a:p>
          <a:p>
            <a:r>
              <a:rPr lang="en-US" sz="2400" dirty="0"/>
              <a:t>Semantics: defines the </a:t>
            </a:r>
            <a:r>
              <a:rPr lang="en-US" sz="2400" dirty="0">
                <a:solidFill>
                  <a:srgbClr val="C00000"/>
                </a:solidFill>
              </a:rPr>
              <a:t>“meaning” to the sentences</a:t>
            </a:r>
          </a:p>
          <a:p>
            <a:r>
              <a:rPr lang="en-US" sz="2400" dirty="0"/>
              <a:t>Inference Procedure: </a:t>
            </a:r>
            <a:r>
              <a:rPr lang="en-US" sz="2400" dirty="0">
                <a:solidFill>
                  <a:srgbClr val="C00000"/>
                </a:solidFill>
              </a:rPr>
              <a:t>deriving new sentences from old</a:t>
            </a:r>
          </a:p>
          <a:p>
            <a:r>
              <a:rPr lang="en-US" sz="2400" dirty="0"/>
              <a:t>Inference done using Algorithms</a:t>
            </a:r>
          </a:p>
          <a:p>
            <a:pPr lvl="1"/>
            <a:r>
              <a:rPr lang="en-US" sz="2200" dirty="0"/>
              <a:t>Soundness</a:t>
            </a:r>
          </a:p>
          <a:p>
            <a:pPr lvl="1"/>
            <a:r>
              <a:rPr lang="en-US" sz="2200" dirty="0"/>
              <a:t>Completeness</a:t>
            </a:r>
          </a:p>
          <a:p>
            <a:pPr lvl="1"/>
            <a:r>
              <a:rPr lang="en-US" sz="2200" dirty="0"/>
              <a:t>Complexity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487E0F54-74C3-4281-B971-DF329C44B8CD}"/>
                  </a:ext>
                </a:extLst>
              </p14:cNvPr>
              <p14:cNvContentPartPr/>
              <p14:nvPr/>
            </p14:nvContentPartPr>
            <p14:xfrm>
              <a:off x="518760" y="2505960"/>
              <a:ext cx="10179000" cy="9500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487E0F54-74C3-4281-B971-DF329C44B8C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9400" y="2496600"/>
                <a:ext cx="10197720" cy="968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01256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DB2EFD-F937-4F83-ABE9-DAECE6A3B0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701" y="131594"/>
            <a:ext cx="11033291" cy="657992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KB has a Declarative approach to building an agent </a:t>
            </a:r>
          </a:p>
          <a:p>
            <a:r>
              <a:rPr lang="en-US" sz="2400" dirty="0"/>
              <a:t>Declarative: What to do?(the basic knowledge),Data oriented</a:t>
            </a:r>
          </a:p>
          <a:p>
            <a:r>
              <a:rPr lang="en-US" sz="2400" dirty="0"/>
              <a:t>Procedural: How to do?(steps involved) Process oriented</a:t>
            </a:r>
          </a:p>
          <a:p>
            <a:r>
              <a:rPr lang="en-US" sz="2400" dirty="0"/>
              <a:t>Explicitly </a:t>
            </a:r>
            <a:r>
              <a:rPr lang="en-US" sz="2400" dirty="0">
                <a:solidFill>
                  <a:srgbClr val="C00000"/>
                </a:solidFill>
              </a:rPr>
              <a:t>TELL</a:t>
            </a:r>
            <a:r>
              <a:rPr lang="en-US" sz="2400" dirty="0"/>
              <a:t> the system what it needs to know </a:t>
            </a:r>
          </a:p>
          <a:p>
            <a:r>
              <a:rPr lang="en-US" sz="2400" dirty="0"/>
              <a:t>Then it can </a:t>
            </a:r>
            <a:r>
              <a:rPr lang="en-US" sz="2400" dirty="0">
                <a:solidFill>
                  <a:srgbClr val="C00000"/>
                </a:solidFill>
              </a:rPr>
              <a:t>ASK</a:t>
            </a:r>
            <a:r>
              <a:rPr lang="en-US" sz="2400" dirty="0"/>
              <a:t> itself what it needs to do</a:t>
            </a:r>
          </a:p>
          <a:p>
            <a:r>
              <a:rPr lang="en-US" sz="2400" dirty="0">
                <a:solidFill>
                  <a:srgbClr val="C00000"/>
                </a:solidFill>
              </a:rPr>
              <a:t>When one ASKs a question to the KB, the answer must follow from what has been TOLD to the KB previously.</a:t>
            </a:r>
          </a:p>
          <a:p>
            <a:r>
              <a:rPr lang="en-US" sz="2400" dirty="0"/>
              <a:t>Agents can be viewed at the knowledge level (</a:t>
            </a:r>
            <a:r>
              <a:rPr lang="en-US" sz="2400" dirty="0" err="1"/>
              <a:t>i.e</a:t>
            </a:r>
            <a:r>
              <a:rPr lang="en-US" sz="2400" dirty="0"/>
              <a:t> what they know regardless of how they are implemented)</a:t>
            </a:r>
          </a:p>
          <a:p>
            <a:r>
              <a:rPr lang="en-US" sz="2400" dirty="0"/>
              <a:t>Or at the implementation level (</a:t>
            </a:r>
            <a:r>
              <a:rPr lang="en-US" sz="2400" dirty="0" err="1"/>
              <a:t>i.e</a:t>
            </a:r>
            <a:r>
              <a:rPr lang="en-US" sz="2400" dirty="0"/>
              <a:t> the data structure in KB and algorithm that manipulates them)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8E56C97-5A92-4D1B-A217-E19A540E746F}"/>
              </a:ext>
            </a:extLst>
          </p:cNvPr>
          <p:cNvSpPr/>
          <p:nvPr/>
        </p:nvSpPr>
        <p:spPr>
          <a:xfrm>
            <a:off x="248575" y="230819"/>
            <a:ext cx="4092606" cy="8345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Inference Engine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775175-15ED-4DA9-A61C-E6DF99241665}"/>
              </a:ext>
            </a:extLst>
          </p:cNvPr>
          <p:cNvSpPr/>
          <p:nvPr/>
        </p:nvSpPr>
        <p:spPr>
          <a:xfrm>
            <a:off x="248575" y="1065320"/>
            <a:ext cx="4092606" cy="8345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Knowledge base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73531F-117D-478C-8D06-FD8B56629D74}"/>
              </a:ext>
            </a:extLst>
          </p:cNvPr>
          <p:cNvSpPr txBox="1"/>
          <p:nvPr/>
        </p:nvSpPr>
        <p:spPr>
          <a:xfrm>
            <a:off x="5178145" y="230819"/>
            <a:ext cx="3726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Domain independent algorithm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775220-114A-4E55-A0BE-D36249FC3EDF}"/>
              </a:ext>
            </a:extLst>
          </p:cNvPr>
          <p:cNvSpPr txBox="1"/>
          <p:nvPr/>
        </p:nvSpPr>
        <p:spPr>
          <a:xfrm>
            <a:off x="5291091" y="1065320"/>
            <a:ext cx="3462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Domain specific  content</a:t>
            </a:r>
            <a:endParaRPr lang="en-IN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65A360B-165D-4420-BDB4-31CB85646A4C}"/>
              </a:ext>
            </a:extLst>
          </p:cNvPr>
          <p:cNvCxnSpPr>
            <a:cxnSpLocks/>
          </p:cNvCxnSpPr>
          <p:nvPr/>
        </p:nvCxnSpPr>
        <p:spPr>
          <a:xfrm flipH="1">
            <a:off x="4483223" y="443883"/>
            <a:ext cx="6949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96F5EB9-D3C9-40B9-8E3C-638AEAACF980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4471055" y="1249985"/>
            <a:ext cx="82003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9C13902-03E2-4529-A623-73A9D46347C6}"/>
                  </a:ext>
                </a:extLst>
              </p14:cNvPr>
              <p14:cNvContentPartPr/>
              <p14:nvPr/>
            </p14:nvContentPartPr>
            <p14:xfrm>
              <a:off x="2887920" y="595080"/>
              <a:ext cx="5691240" cy="47880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9C13902-03E2-4529-A623-73A9D46347C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78560" y="585720"/>
                <a:ext cx="5709960" cy="4806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30645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55433</TotalTime>
  <Words>925</Words>
  <Application>Microsoft Office PowerPoint</Application>
  <PresentationFormat>Widescreen</PresentationFormat>
  <Paragraphs>114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Schoolbook</vt:lpstr>
      <vt:lpstr>Wingdings 2</vt:lpstr>
      <vt:lpstr>View</vt:lpstr>
      <vt:lpstr>  Unit 3- Knowledge based Agents-Introduction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Nisha Chandran S</dc:creator>
  <cp:lastModifiedBy>Nisha Chandran S</cp:lastModifiedBy>
  <cp:revision>592</cp:revision>
  <dcterms:created xsi:type="dcterms:W3CDTF">2020-07-13T14:02:17Z</dcterms:created>
  <dcterms:modified xsi:type="dcterms:W3CDTF">2022-05-11T10:10:11Z</dcterms:modified>
</cp:coreProperties>
</file>