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8" r:id="rId8"/>
    <p:sldId id="297" r:id="rId9"/>
    <p:sldId id="300" r:id="rId10"/>
    <p:sldId id="301" r:id="rId11"/>
    <p:sldId id="29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92"/>
            <p14:sldId id="293"/>
            <p14:sldId id="294"/>
            <p14:sldId id="295"/>
            <p14:sldId id="296"/>
            <p14:sldId id="298"/>
            <p14:sldId id="297"/>
            <p14:sldId id="300"/>
            <p14:sldId id="301"/>
            <p14:sldId id="299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>
        <p:scale>
          <a:sx n="80" d="100"/>
          <a:sy n="80" d="100"/>
        </p:scale>
        <p:origin x="61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05:34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15354 3177 395 0,'0'0'2'0,"0"0"-2"0,0 0 31 16,0 0-11-16,0 0-5 15,0 0-4-15,0 0-2 16,-38-39 0-16,38 39-3 15,0 0-6-15,0 0-3 16,0 0 1-16,0 0-2 16,0 0 2-16,3 6 1 15,9 2-3-15,1-1 4 16,11 3 12-16,9 0 1 0,9-3 18 16,11 1-11-16,10-2-13 15,11 0 0 1,17 0-3-16,22-1 0 0,22 1 8 15,16 0-7-15,4 2-2 16,-7 0-2-16,-2 4-2 16,-6-3 2-16,-10 2-2 15,-8-2 1-15,-12 0-13 16,-9-2 2-16,-9-2-21 16,-9 0-6-16,-6-4 26 15,-7-1 4-15,-10 0 8 16,-11 0 1-16,-16 0 3 15,-17 0-4-15,-10 0 5 16,-3 0 34-16,-3 0 20 0,0 0-28 16,0 0-20-1,0 0-11-15,-6-1-15 0,-4-1-5 16,-4 2-43-16,-5 0-68 16,0-1-202-16</inkml:trace>
  <inkml:trace contextRef="#ctx0" brushRef="#br0" timeOffset="34690.4">6839 9371 170 0,'0'0'0'16,"0"0"0"-16,0 0 19 15,0 0-3-15,0 0-10 16,0 0 6-16,0 0-6 15,0 0 3-15,0 0-2 16,-78-2-7-16,78 2 3 16,0 0-3-16,0 0 1 15,0 0 0-15,0 0-1 16,0 0 0-16,0 0-1 16,0 0 1-16,-3 0 2 0,3 0 3 15,0 0-5-15,0 0-1 16,0 0-2-16,0 0-11 15,0 0 14 1,3 0 3-16,4 5-2 0,10 0 7 16,4 3-3-16,7-2 13 15,8-3 14-15,3 1-23 16,10-1 0-16,6 0-8 16,6-2 2-16,3-1-3 15,7 0 1-15,-1 0 1 16,0 0-1-16,-3 0-1 15,-4 0 0-15,-2 0 0 16,-3 0 2-16,-4 3-2 0,1 0 0 16,0 2 0-1,3 1 1-15,2-4 1 0,3 2-2 16,-1 1 0-16,-2-2-2 16,0-1 1-16,-7 1 1 15,-8 0-2-15,-6-2 2 16,-9 1-1-16,-2-1-2 15,-4 0 3-15,7 1 0 16,1-1 1-16,2-1-1 16,3 0 0-16,-2 0 0 15,-1 0 0-15,-3 0 0 16,-8 0 0-16,-4 0-1 16,-8 0 1-16,-7 0-3 15,-4 0 3-15,0 0 0 0,0 0 3 16,0 0 3-16,0 0-6 15,0-1 0-15,0-1-3 16,2 2-50-16,-1 0-50 16,2-1-57-16</inkml:trace>
  <inkml:trace contextRef="#ctx0" brushRef="#br0" timeOffset="60898.13">1954 12436 342 0,'0'0'0'0,"0"0"0"0,0 0 28 15,0 0-10-15,0 0-2 16,0 0-10-16,0 0 1 16,0 0-7-16,-34-8-9 15,34 8-4-15,0 0 2 16,7 0-16-16,2 0 25 16,2 0 2-16,3 0 0 15,0 0 0-15,7 3 3 16,-3 2-1-16,10 0 0 0,5 2-2 15,7 3 2 1,5-3-1-16,4 3 17 0,9 0-18 16,8-1 2-16,12-1 3 15,8-2-5-15,7-2 1 16,1 0 0-16,1 1-2 16,4-1 0-16,0 2 1 15,0-1 0-15,-5 2 1 16,-3 0 0-16,-8 1-1 15,-3 0 0-15,-3 3 0 16,-1-1 3-16,-3 0-3 16,-4 0 0-16,0-2 0 0,-5-1 1 15,-3 0-1 1,-9 0-1-16,-4 2 1 0,-5-1-3 16,-7 3 2-16,-3-3-2 15,-2 2 0-15,-4-2-1 16,3-1-2-16,-5-1 5 15,5 0 1-15,-3-3-2 16,3 1 2-16,-2-1 0 16,-1-1 2-16,0 0-1 15,-2-2 0-15,0 0 0 16,-5 0-1-16,-2 0 1 16,-6 0-1-16,1 0-3 15,-4 0 3-15,0 0 2 0,1 0-2 16,-2 0 0-1,6 0 1-15,-1 0-1 0,0 0 0 16,-1 0-1-16,2 0 1 16,-4 0 0-16,-1 0 1 15,-3 0-1-15,-3 0 0 16,-3 0 0-16,0 0-1 16,0 0-7-16,0 0 5 15,0 0-1-15,0 0-13 16,0 0-53-16,0 0-64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5T08:55:24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3073 4828 194 0,'0'0'20'0,"0"0"-16"15,0 0 27-15,0 0-12 16,0 0 24-16,0 0 8 15,0 0-35-15,0 0 14 0,-22 0 22 16,20 0-16 0,2 0 0-16,0 0-36 0,0 0-18 15,9 0 17-15,18 0-3 16,12 3 4-16,13 2 0 16,11 0 4-16,4-1-9 15,12-2 5-15,3-2 0 16,9 0 4-16,7 0-3 15,13-3 0-15,13-7-1 16,14-6 6-16,16 0-7 16,12-1 1-16,13-1 0 15,6 2-1-15,0 0 3 16,3 1-2-16,1 4 0 16,5 0-4-16,0 3 3 0,6 2 1 15,1-2-10-15,-2 2 8 16,-7 2-14-16,-2 4 5 15,-17 0-12-15,-16 0-8 16,-26 0-9-16,-34 6-10 16,-32 2 7-16,-29 1 5 15,-21-2-24-15,-15-3-16 16,0-4 78-16,-13 0-2 16,-2-5 0-16,-2-10-8 15,2 0-49-15,-1 3 58 16,-4 1 1-16,-8 8 0 15</inkml:trace>
  <inkml:trace contextRef="#ctx0" brushRef="#br0" timeOffset="638.35">4228 5335 292 0,'0'0'0'16,"0"0"-45"-16,0 0 43 16,0 0 2-16,0 0 0 15,0 0 2-15,33 0-2 16,1 0 34-16,21 0-27 15,18 0 36-15,27-7-17 16,21-7-13-16,15-4 7 16,10-4-20-16,5 1 4 0,-5 2-4 15,-1 2 7-15,-1 3-7 16,-2 1 2-16,3-1 1 16,-2-1 7-16,0 2-7 15,-1-1-3-15,-8 1 4 16,-4-2 0-16,-9 4-8 15,-9 1 3-15,-3 3 1 16,-14-1 4-16,-13 1 0 16,-16 3-4-16,-15-1 0 15,-14 4 0-15,-16 0-6 16,-5 1 5-16,-10-2-15 16,-3 2 5-16,-3 0 11 0,0 0 5 15,0 0 2-15,0 0-7 16,0 0-6-16,0 0-49 15,-3 0-89-15,-3 0-59 16</inkml:trace>
  <inkml:trace contextRef="#ctx0" brushRef="#br0" timeOffset="29750.78">29376 9261 50 0,'111'6'64'0,"2"2"-22"15,-3-1 2-15,-7 0-39 16,-10 1 10-16,-9-2 2 16,-10 1-11-16,-13 1-12 15,-12-5 5-15,-12 0 1 16,-14-1-5-16,-14-2-9 16,-9 0-6-16,-8 0-86 15,-25 0 15-15,-16 0 91 16</inkml:trace>
  <inkml:trace contextRef="#ctx0" brushRef="#br0" timeOffset="30133.86">28306 9324 4 0,'0'0'12'0,"0"0"17"16,-98-8 8-16,83 6 0 16,12 1 16-16,3 1-40 15,0 0-13-15,24 0 0 0,13 0 20 16,20 0 14-16,13 0 32 16,12 1-45-16,7 5 10 15,11 0-3-15,12 5-26 16,7 2 12-16,7 0-12 15,-1 2 10-15,1 0-12 16,-1 1 2-16,-9 3-4 16,-10-3-5-16,-9 0-26 15,-18-5 16-15,-12-1-8 16,-11-6 12-16,-16-1 10 16,-9-2-8-16,-11 1 6 15,-13-2 4-15,-5 0 0 0,-2 0-9 16,0 0-13-16,-3 0-25 15,-14 0-61-15</inkml:trace>
  <inkml:trace contextRef="#ctx0" brushRef="#br0" timeOffset="31701.98">3805 10428 136 0,'0'0'68'0,"0"0"-68"16,0 0-5-16,0 0 3 16,0 0 4-16,0 0 9 15,-68-52 71-15,68 52-56 16,0-2-12-16,0 2-4 16,0-3 19-16,0 2-24 15,2-1 26-15,8-2-30 0,3 0-1 16,13-2-4-16,8 1 4 15,8-1 9-15,13-3-3 16,8 3 5-16,8 0-8 16,5-1 3-16,9 1-6 15,9 2 0-15,6 0 7 16,6 0-6-16,3 1-1 16,6 2 0-16,7 1-1 15,5 0-2-15,3 0 3 16,0 2 0-16,4 4-7 15,5 4 7-15,1-3-16 16,9-3 3-16,2 0-4 16,-2-2 9-16,2 2-6 15,-2 1 5-15,-6 0 1 0,-1 3 13 16,3-2-5-16,1 1 0 16,3-2-11-16,-1 1-19 15,7-4-6-15,4 3-13 16,0-2 41-16,-1 3-19 15,0-2 18-15,-6 2 8 16,-3-3-10-16,-4-2 11 16,-8 2-4-16,-2-3 8 15,-7 0 0-15,-13 2 2 16,-3-2 8-16,-11 0 1 16,-4 0-11-16,-6 0-8 15,-7 0 3-15,-11 0-36 0,-13 0-3 16,-10 0 12-16,-11-3 28 15,-15 0-12-15,-15 0 17 16,-9 0-5-16,0 2 3 16,0-1 7-16,0 2-12 15,0 0 2-15,-3 0-37 16,-2 0 4-16,4 3-2 16</inkml:trace>
  <inkml:trace contextRef="#ctx0" brushRef="#br0" timeOffset="32769.58">19601 10199 163 0,'0'0'188'0,"0"0"-188"16,0 0-11-16,0 0 11 16,0 0 7-16,0 0-3 15,-27-18-4-15,40 18-30 16,16 0-2-16,23 0 32 15,25 0 37-15,31-5-29 16,25 0-3-16,19-1-1 16,7 0 2-16,3 4-12 15,-9-1 5-15,-11 0-24 16,-14 2 14-16,-16-2-20 16,-19 2 16-16,-14-2 7 15,-13 2-7-15,-14-1 4 16,-15 0-5-16,-15 0-37 0,-13 0-3 15,-9 0 22-15,-4-1 20 16</inkml:trace>
  <inkml:trace contextRef="#ctx0" brushRef="#br0" timeOffset="33137.11">19456 10500 264 0,'0'0'0'16,"0"0"-6"-16,0 0-49 15,0 0 51-15,0 0 4 16,0 0 44-16,95-44-38 15,-47 35 7-15,14 1-6 16,12 1-7-16,18 0 35 16,23 1-32-16,18 2 4 15,15-2 6-15,7 3-13 16,5 0 3-16,-8 1-2 16,-10 1-1-16,-7-2-5 15,-17-1-21-15,-13-5 0 0,-13-1 7 16,-12-2-42-16,-6-1-14 15,-10-4-37-15</inkml:trace>
  <inkml:trace contextRef="#ctx0" brushRef="#br0" timeOffset="38126.42">14195 13977 57 0,'0'0'47'16,"0"0"-47"-16,0 0 5 15,0 0 47-15,0 0 49 16,0 0-75-16,0 0-26 16,-16-12-19-16,16 12 19 0,0 0-12 15,0 0 21-15,0 0-9 16,0 0 4-16,0 0-1 15,0 0 0-15,0 0-3 16,0 0 0-16,2 0 10 16,6 0 8-16,7 0 25 15,8 0 5-15,5 0-28 16,9 3 2-16,8 3-19 16,7 1-3-16,7 2 18 15,6-2-18-15,7 1-2 16,5-1 2-16,11 0-15 15,9 1 15-15,5-1 0 16,1 0-8-16,0 2-3 0,-3 1-7 16,-2 0 8-16,-3-3-2 15,2 0 9-15,1-1-10 16,-3-3 25-16,-1 0-12 16,0-2 1-16,-1-1 1 15,2 1-2-15,1 0 0 16,-1 1 3-16,-2 2 4 15,-2 2 2-15,-5 1-7 16,-1 0-2-16,-2 1 4 16,0-2-4-16,2 0 0 15,3-1 2-15,-2 0-6 16,-1-1 4-16,-3 1 0 0,2-3 5 16,2 2 6-16,1 0-12 15,0 2 1-15,1 0 0 16,-2 1 0-16,-4-2 0 15,-9 1 0-15,-7-1 0 16,-8-2 9-16,-6 0-13 16,-7-2 4-16,-7 1 0 15,-6-2 6-15,-3 0-6 16,-7 0-7-16,-4 0 1 16,-8 0-24-16,-5 0-11 15,-5 0-31-15,0 0-20 16,-8 0-6-16,-23 1 14 15</inkml:trace>
  <inkml:trace contextRef="#ctx0" brushRef="#br0" timeOffset="38780.06">15480 14361 64 0,'0'0'53'15,"0"0"-39"-15,0 0-1 16,0 0 57-16,0 0 8 15,0 0-25-15,100 0-9 16,-52 0-25-16,12 4-8 0,11 0-1 16,7 1-3-1,7 1-7-15,7 1 1 0,7 0 8 16,2 1-12-16,5 0 3 16,0 0 0-16,3 4-1 15,1-2 1-15,7 1 0 16,2-1 0-16,5 1 7 15,3 0-9-15,0-1 2 16,-2 0-4-16,-4-3 0 16,-7 1 4-16,-8-2 0 15,-13 0 2-15,-14-2-2 16,-10-1 0-16,-11-1 0 0,-6-1-4 16,-9 0 3-1,-6-1-5-15,-11 0 6 16,-7 0-4-16,-10 0 4 0,-4 0-9 15,-5 0-7-15,0 0-21 16,0 0-27-16,0 0-64 16</inkml:trace>
  <inkml:trace contextRef="#ctx0" brushRef="#br0" timeOffset="46935.15">4756 16565 156 0,'0'0'33'16,"0"0"-33"-16,0 0-32 16,0 0 32-16,0 0 29 15,0 0-29-15,0 0-4 16,-1 0 3-16,1 0 2 15,0 0 34-15,0 2-35 16,0-2 8-16,0 4-8 0,7-2 32 16,8 1-15-16,7-2 17 15,11-1-31-15,9 0 11 16,13-3-12 0,9-8 13-16,5-4-5 0,8-2-7 15,3-2-6-15,0-1-18 16,0-4 20-16,-3 2-15 15,-7 1-69-15,-7 2 22 16,-11 3 3-16,-13 3 54 16,-11 2-41-16,-4 1 28 15,-10 3-15-15</inkml:trace>
  <inkml:trace contextRef="#ctx0" brushRef="#br0" timeOffset="47453.25">4869 16727 128 0,'0'0'0'0,"0"0"-25"15,0 0 25-15,0 0 17 16,0 0 25-16,0 0-22 15,46 3 20-15,-29-3-25 16,7 0 15-16,6 0-1 16,4-3 3-16,11-8 2 15,10-3-14-15,5-2 0 16,2-2-15-16,4-1 11 16,2 0-11-16,-2-3 0 0,6 2 1 15,-2 3-11-15,-2-3 5 16,-5 3-13-16,-10 3 0 15,-12 2-20-15,-8 2-22 16,-12 2 49-16,-5 2-19 16,-8 2 13-16,-2 3 12 15,-6 1-30-15,0-2 7 16,3 2-2-16,-3-1-58 16</inkml:trace>
  <inkml:trace contextRef="#ctx0" brushRef="#br0" timeOffset="64254.36">14558 17864 184 0,'0'0'0'15,"0"0"-27"-15,0 0 27 16,0 0 0-16,0 0 31 16,0 0-1-16,0 0-9 15,16-62 26-15,-16 61 3 0,2 1-20 16,-1 0-30 0,1 0-8-16,4 0 7 0,0 0 0 15,9 0 1-15,9 0 4 16,10 1-2-16,16 3-2 15,16-1 2-15,18 0 3 16,17-2 9-16,20-1 11 16,16 0 3-16,19 0 12 15,17 0-25-15,9 0 3 16,9 0-12-16,1 4-5 16,0-1-2-16,-7 0 1 15,-10 0 0-15,-4-3 3 16,-9 0 3-16,-1 0-6 0,-10 0 0 15,-16 0 0 1,-17 0 0-16,-24-3 0 0,-22-1 0 16,-26-2-2-16,-19 4 6 15,-15 0-4-15,-12 2 1 16,0 0-1-16,0 0 0 16,-3 0-12-16,-11 0-25 15,-14 0-27-15,-18 0-26 16,-21 8-26-16,-22 4-47 15</inkml:trace>
  <inkml:trace contextRef="#ctx0" brushRef="#br0" timeOffset="64921.41">15038 18181 396 0,'0'0'13'16,"0"0"-26"-16,0 0-53 16,0 0 41-16,0 0 25 15,0 0 4-15,103-42 37 16,-75 36-25-16,10 3-16 16,7-1 19-16,10-1-14 15,11 4 11-15,14-3 7 16,14 0-2-16,14 3 4 15,11 1-13-15,6 0-11 16,4 0 2-16,2 0 0 16,2 0-4-16,3 0 1 15,1 0 0-15,6 0 0 0,5-1 1 16,5-8-1 0,11 2 0-16,3 0 4 0,-4 0-6 15,-5 1 2-15,-16 2-2 16,-23 1 0-16,-22-1 2 15,-18 3 0-15,-19 0-3 16,-15 1 3-16,-17-5 0 16,-14 3 2-16,-9 0-1 15,-5-2-1-15,0-1 0 16,0-1 3-16,-4 0 8 16,-3 0-11-16,-1 2 5 15,0 1-3-15,4 2-2 16,1 1 1-16,3 0-1 15,-1 0-15-15,1 0 1 16,-2 0-30-16,-4 0-33 0,-6 7 0 16,-10-2-131-16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5T08:56:50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6989 8891 34 0,'0'0'67'0,"0"0"-26"16,0 0-7-16,0 0-22 16,0 0-7-16,0 0 5 15,0 0 3-15,0 0 2 16,2 0-9-16,2 0-1 15,4 0 4-15,7 0-8 16,3 2 2-16,6-1 0 0,5 0 0 16,4 1-3-1,2-2 2-15,3 2 1 0,-2-2 1 16,4 0-4-16,2 0 0 16,6 0-3-16,2 0 0 15,6 0 3-15,4 0-2 16,-1-6 6-16,4 0-3 15,-2 1-1-15,-1 1 0 16,-1 1 8-16,-2 3 6 16,6 0-8-16,-1 0-5 15,-2 0 2-15,3 0-6 16,-4 0 3-16,1-1 0 16,1-5-2-16,2 0-3 15,-2-3 5-15,3 2 0 16,-6-1 3-16,-4 2-3 0,-6 0 4 15,-4 4-4-15,-3 0 0 16,-4 2 0-16,-2 0 0 16,-1 0 0-16,1 0 0 15,1 0 0-15,5 0 0 16,-1-1 0-16,5-2-2 16,0 0 6-16,4 0-7 15,4-2 3-15,3 2 0 16,5-2-2-16,0 1-3 15,-1-2 5-15,-4 4 0 16,1-1 7-16,-3 0-10 16,-3 3 3-16,1 0-10 15,-2 0-12-15,-3 0 13 0,-3 0 9 16,-3 0 0-16,-4 0 1 16,-1 0-2-16,-1 3 1 15,-2-2 0-15,-1 2 0 16,-1-3 0-16,-3 1 0 15,-2-1 0-15,1 2 0 16,-2 0-1-16,-1-1 1 16,0 4 0-16,-5-3-2 15,2 4-8-15,-2 0 9 16,-1-1-1-16,5 1-8 16,0-2-2-16,4-1 4 15,2-1-5-15,5-2 5 0,-1 2-12 16,1 1 4-1,5-3 15-15,-2 4-15 0,3 0 10 16,1 0-6-16,-4 2 3 16,2 0 4-16,1-2-26 15,2 0 8-15,10 0 10 16,1-4 0-16,2 1 8 16,1 2 3-16,-2 0 2 15,-6 1-1-15,4 2 1 16,-7 0 0-16,4 0 0 15,-1 1 0-15,-3-2 0 16,2-2-1-16,1 0 3 16,1-3-4-16,1 0 3 15,2 0-1-15,-2 0 12 16,0 0-9-16,2 0 2 0,-3 0-4 16,-4 0 1-16,-3 0 3 15,-1 0-5-15,-2 0 0 16,-1 0-2-16,-1 0 7 15,3 0-9-15,-1 0 8 16,-2 0-4-16,1 0 7 16,0 0-6-16,1 0-1 15,-2 0 5-15,1 0-1 16,-1 0 1-16,-3 0 3 16,-4 0 11-16,0 0-5 15,-2 0-7-15,-1 0 5 16,2 0-2-16,-3 0-10 0,3 0 0 15,-1 0 0-15,0 0 0 16,2 0 8-16,0 0-7 16,-2 0 4-16,-1 0 8 15,1 0-10-15,1 0 9 16,2 0-9-16,3-2 3 16,5 2 0-16,8-1-4 15,5 0-1-15,5-1 6 16,2 0-4-16,-1 0-6 15,3-2 1-15,1 1 2 16,2 2 9-16,2 1-5 16,-2 0-3-16,0 0 2 15,2 0 1-15,-1 0-8 0,5 0 5 16,-1 0-1-16,0 0 0 16,-2 0-5-16,1-2 5 15,-2 0-6-15,1 0 10 16,2 0-8-16,-1 0 6 15,1-1-2-15,-2-2 2 16,-1 0-2-16,-2-1 1 16,0 0-5-16,0 4 7 15,-3-2-3-15,1-1 1 16,-3-1 0-16,1 2-1 16,0-1 0-16,1 0 2 15,0-1-4-15,0 0-4 0,-3 2 3 16,-3 0 3-16,-4 0 0 15,-2 3 5-15,-1 0-2 16,3-1-3-16,1 0 3 16,-1 2 5-16,1-3-12 15,3-2 8-15,0 0-3 16,2-1 0-16,5-1-1 16,-3 0 0-16,1 1 8 15,-4 2-3-15,-4 2 5 16,-2-2 0-16,-2 2-4 15,-3-1 10-15,4 0-12 16,1 0-1-16,1 0-1 16,4 1-2-16,0-2-1 15,0 2 1-15,-2 1 0 0,1-2 1 16,-1 3-1-16,-1 0 1 16,-2 0 2-16,-1 0 0 15,-4 0-6-15,1 0 0 16,-1 0 3-16,4-4 0 15,2 1 0-15,6-1 0 16,-1-2-4-16,1 0 4 16,-1 3 0-16,-5-2-6 15,-2 3 4-15,-5 2-1 16,-3 0 3-16,-3 0 0 16,-1 0-1-16,1 0 4 15,1 0-5-15,0 0 2 16,2 0-1-16,0 0 1 0,0 2-2 15,-1-2 2-15,2 5 3 16,1-2-3-16,2 0-3 16,0 1 3-16,0-1-7 15,-1 0 6-15,3 0-2 16,0 0-10-16,0-1 13 16,3 3-21-16,2-2 18 15,-1-1-4-15,6 1-2 16,-2 0 8-16,0 0-2 15,0 1 3-15,-1-1-4 16,0 3 2-16,-2-2 0 16,1 1-5-16,-2-1 7 15,3 2 4-15,-2 0-4 0,-1 0 3 16,0 0-4-16,-2-4 2 16,-1 4-1-16,2-1 0 15,1 1 0-15,1 0 0 16,-1-2 0-16,-4 0 0 15,-1 1-3-15,-3-1 3 16,1-2-3-16,1 2 2 16,1-1 1-16,1 1 1 15,-1 2 1-15,0 2-2 16,2-2 0-16,0 0 0 16,6 1 0-16,2 1-3 15,4 1-6-15,3 0 4 16,1 3-10-16,0 1 5 15,-1-2 8-15,2 0-25 0,1 3 16 16,4-2-1-16,0 1 3 16,-4 0 7-16,-4-3-20 15,-3 0 13-15,0 1 3 16,2-3-5-16,2 4 7 16,4 0 5-16,0-1-1 15,-1 2 0-15,0 0-1 16,1 0-2-16,-3 1 1 15,-1 1-4-15,-2-3 2 16,-2 3 3-16,-2-3 1 0,2-1 1 16,2 1-1-1,7-3 1-15,2 1 1 16,2 2 1-16,0-4-3 0,1 0 0 16,0-2 0-16,1 0 1 15,-1 0 1-15,1-2 0 16,0 1-4-16,-1 1 4 15,-2-1 10-15,0 3-11 16,-5-3 1-16,-2 1-2 16,-2 0 8-16,-2 2-8 15,3 1 10-15,1-1-9 16,2-1 2-16,-2 2-3 16,-1-2 1-16,-2-2 1 0,-2-1 1 15,1 1-3 1,1 0 0-16,-1 1 3 0,-2 0-3 15,-1 1 11-15,-2-1-10 16,-3 1 3-16,2-2-2 16,-1 3 5-16,3-3 4 15,-1 2-6-15,3 0 1 16,2-1 3-16,1 0-4 16,2 0-4-16,2 1-1 15,-3 0 4-15,-3 0-3 16,-5-2-1-16,-8 1 0 15,-6 0 0-15,-4-1 6 16,-4-1-2-16,-4-1-4 16,0 0-5-16,-1 1 5 15,-3-1-12-15,-3-1 12 16,-3 1-1-16,-8-1-2 0,-4-1 0 16,-4-1 2-16,-2 0-5 15,0 0-18-15,0 0 6 16,0 0-59-16</inkml:trace>
  <inkml:trace contextRef="#ctx0" brushRef="#br0" timeOffset="15650.74">15071 9794 56 0,'0'0'4'0,"0"0"-2"15,0 0 33-15,0 0 7 0,0 0-6 16,0 0-32 0,0 0 1-16,-4 0 10 0,4 0 3 15,0 0 3-15,0 0-21 16,0 0 1-16,0 0-1 16,6 3 0-16,10 1 23 15,6 2 26-15,8-1-30 16,4 1 3-16,8 2-6 15,9 0-14-15,7-1 16 16,6 1-17-16,7-3 8 16,9 2-9-16,8 0 8 15,9 0-11-15,3-1 3 16,0-4 0-16,-1-1 0 0,-5-1 0 16,-6 2 0-1,-10-1-1-15,-9 2 5 0,-6 1-4 16,-10 1 0-16,-4-1 0 15,-3-3-3-15,-6 2 4 16,-1-2-1-16,-4-1 3 16,-2 2 4-16,-5-2-14 15,-5 0 7-15,-2 2 0 16,-6-2-5-16,-2 2 5 16,-4 2-5-16,-1-2 2 15,-3 0-1-15,0 1-16 16,0 2-7-16,-1-3-17 15,-1 3-29-15,-1-1-17 16,-2-1-23-16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5T09:02:07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6953 7182 273 0,'0'0'0'0,"0"0"-72"15,0 0 32-15,0 0 22 16,0 0-14-16,0 0 32 16,0 0 48-16,-37-16-16 15,37 16 7-15,0-3 4 16,0 3-27-16,0 0 4 15,0 0-2-15,0 0-6 0,0 0-4 16,0-2-8 0,0 2 0-16,0 0-3 0,0 0 11 15,0 0-8-15,8 0 0 16,2 2 7-16,6 4 12 16,6 4-18-16,6 0 10 15,8 0 9-15,11 0-11 16,10-6-2-16,7 0-7 15,3-2 0-15,1-2-3 16,-6 0 8-16,-7 3-5 16,-7 0 0-16,-8 1 6 15,1 2-14-15,2-1 8 16,2-1 0-16,2 1 4 16,0-4-1-16,-3 1-3 15,-2-2 0-15,-3 0 2 0,-3 0-2 16,2 0 0-16,-3 0 2 15,-2 1-5-15,4 0 4 16,2 1-1-16,13-2 0 16,3 0 4-16,6 0-6 15,2 0 2-15,3 0 0 16,-5-2-5-16,-3 1 8 16,-10 0-3-16,1-1 0 15,-7 2 5-15,4 0-8 16,-1 0 3-16,7 0 0 15,2 0-3-15,4 0 5 16,0 0-2-16,-1 0 0 0,0 0 6 16,-5 0-8-16,-2 0 2 15,1 2 0-15,3-1 0 16,1-1 1-16,-1 0-1 16,3 0 0-16,-2 0 2 15,-2 0-9-15,1 0 7 16,-2 0 0-16,2 0-2 15,-3-3 3-15,-2 0-1 16,-1 2 0-16,-2-3 7 16,-1 0-9-16,0 1 2 15,1 0 0-15,-3 1-1 16,5 1 1-16,-5 0 0 16,-1 1-3-16,1-2 7 0,-4 2-4 15,-5 0 0 1,-4 0 0-16,-5 0-1 0,1 0 1 15,2 0 0-15,2 0-4 16,3-1 11-16,4-2-12 16,5 0 5-16,10-1 0 15,0 0 9-15,1 2-9 16,0-1 0-16,-2 0-3 16,2-1 12-16,0 0-14 15,2 1 5-15,2-1 0 16,-1 0 5-16,4-1-5 15,0 3 0-15,2-3-5 0,2 1 11 16,-1-1-7-16,1 2 1 16,-4 0 0-16,0 0 3 15,-5 2-3-15,-1 1 0 16,-1 0-6-16,-1 0 10 16,-2 0-4-16,2 0 0 15,0 0 3-15,5 0-7 16,7 0 4-16,8 0 0 15,7 0-7-15,3-2 12 16,1 1-7-16,-2 0 2 16,-8-2 0-16,-1 1 5 15,-5-1-5-15,-6 0 0 16,-3 1-5-16,0 0 10 16,2-2-5-16,7 0 0 15,8 2 2-15,1-3-2 0,1-1 0 16,-5 2 1-16,-3-1-7 15,-5 1 10-15,-1-2-4 16,-4 3 0-16,-4 0 2 16,-6 0-6-16,-2 2 4 15,0-1 0-15,3 2-5 16,7-1 7-16,2-1-2 16,4 2 1-16,-2 0 4 15,-6 0-4-15,-3 0-1 16,-7 0 0-16,0 2-9 0,1 1 17 15,5-1-8 1,0 1 0-16,4 0 1 0,2 2-4 16,-1-3 3-16,7 2 0 15,1-1-11-15,3 0 17 16,-1 1-6-16,1 0 0 16,0-1 7-16,-1 1-10 15,1 1 3-15,5 0 0 16,2 3-6-16,-1 1 14 15,2 1-8-15,1 0 0 16,0 1 0-16,8 0-6 16,-1-1 4-16,0 0-7 15,-5-3 4-15,0-1 7 0,-5-2-2 16,2 1 0 0,-1-2 6-16,-4-1-10 0,1-2 4 15,0 0 0-15,-4 0-6 16,-1 0 15-16,-10 0-9 15,-11-2 0-15,-10 2 3 16,-7 0-6-16,-4 0 3 16,4 0 0-16,8 4 3 15,11 4-3-15,9 0 11 16,8 3 3-16,3 1-3 16,0 1-11-16,3 2 5 15,5 2-2-15,1 0 10 16,0 1-12-16,-3-1 2 15,-1-1-3-15,1-3 6 0,-3-3-10 16,0 1 4-16,-2-4 0 16,-7 0-6-16,-9-2 6 15,-10-2 0-15,-7 0 0 16,-4 0 4-16,-5-2-6 16,1 2 2-16,-3 0 0 15,-4-2-5-15,-4 2 5 16,-6-1 0-16,-4-1 0 15,-6-1-42-15,0 2-46 16,0-2-114-16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5T08:59:47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8650 2671 333 0,'0'0'1'15,"0"0"1"-15,0 0 0 16,0 0 37-16,0 0-28 16,0 0 11-16,0 0-11 15,-3-11-11-15,1 11-7 16,2 0-5-16,0 0 10 16,0 0-8-16,0 1 18 15,0 8-11-15,0 3 3 0,0 2 0 16,0 3 3-1,6 0-3-15,8 2 0 0,8 1-1 16,5-6 6-16,10-1-7 16,12-4 4-16,17-7 5 15,19-2 13-15,20-11-16 16,23-11 2-16,17-10-6 16,10-8 4-16,3-5-8 15,-10-5-15-15,-14 2-14 16,-19 1 27-16,-24 4-7 15,-27 7 13-15,-25 13-6 16,-20 9 16-16,-16 6-10 0,-3 4 29 16,0 2-16-1,0 0-4-15,0 1-9 0,0-1 0 16,0 2-2-16,0 0-2 16,0 0-18-16,-1 0-48 15,-5 0-80-15</inkml:trace>
  <inkml:trace contextRef="#ctx0" brushRef="#br0" timeOffset="6780.37">15928 4379 286 0,'0'0'6'0,"0"0"-4"16,0 0 9-16,0 0 35 15,0 0-14-15,0 0-11 16,0 0-6-16,0 0-5 16,0-9-10-16,0 9 0 15,0 0-3-15,1 8 6 16,5 2-2-16,3 1-1 16,0 1 4-16,3-2-6 15,6 1 2-15,5-2 0 16,7-3 0-16,11-6 1 15,15 0 0-15,15-5 5 0,17-18-4 16,13-5 8-16,6-6 4 16,2-4-12-16,-1 1 15 15,-8 1-14-15,-9 5-3 16,-11 4 5-16,-14 3 1 16,-8 2-9-16,-10 8 3 15,-5 0-3-15,-4 3-4 16,-6 4-58-16,-5 2-80 15</inkml:trace>
  <inkml:trace contextRef="#ctx0" brushRef="#br0" timeOffset="16136.33">9910 7938 154 0,'0'0'0'16,"0"0"0"-16,0 0 12 15,0 0 11-15,0 0 37 16,0 0-28-16,0 0-19 0,0-10 16 16,0 10-15-16,0 0 7 15,0 0-10-15,0 0-5 16,0 0-5-16,0 0-1 16,0 0 7-16,0 0-7 15,0 7 2-15,2 4 8 16,4 0-10-16,5 0-1 15,3 2-4-15,7 0 5 16,6-4-2-16,15-1 2 16,16-8 2-16,17 0 6 15,16-10-5-15,22-16 5 16,15-6 3-16,8-5-11 16,9-3 0-16,-4-2-10 0,-9 3 27 15,-14 5-15-15,-18 5-2 16,-17 6 1-16,-16 5-1 15,-12 2 0-15,-11 5 4 16,-8 2-10-16,-11 3 12 16,-7 2-6-16,-9 3 0 15,-6-1-7-15,-3 2 1 16,0 0-13-16,0 0-1 16,0 0 10-16,0 0-40 15,0 0-26-15,0 2 5 16,-2 5-78-16</inkml:trace>
  <inkml:trace contextRef="#ctx0" brushRef="#br0" timeOffset="19661.91">9468 9032 112 0,'0'0'7'0,"0"0"-2"0,0 0 14 16,0 0 14-16,0 0 3 15,0 0 61-15,0 0-32 16,0 0-26-16,0 0-7 16,0 0-15-16,0 0-11 15,0 0 0-15,0 0-6 16,0 0 0-16,0 0-4 16,7 0 4-16,6 3 6 15,10 0-6-15,5-3 0 16,11 0-2-16,19-1 2 15,20-18 0-15,20-6 9 0,11-8-6 16,9-2 0-16,1-2-3 16,0-1 0-16,1-3-1 15,-2 0 5-15,1 3-4 16,-7 3 0-16,-13 6 0 16,-16 5-12-16,-16 8 4 15,-15 6-9-15,-13 4-1 16,-12 5-47-16,-3 1-19 15,-8 0-13-15,-2 0-31 16</inkml:trace>
  <inkml:trace contextRef="#ctx0" brushRef="#br0" timeOffset="24872.27">3212 1826 203 0,'0'0'0'0,"0"0"-10"0,0 0 6 16,0 0 4-16,0 0 23 16,0 0 13-16,0 0-18 15,-36-40-14-15,36 40 3 16,0 0 17-16,0 0-21 15,0 0-6-15,0 0 1 16,9 8 2-16,15 0 0 16,12 2 0-16,16-6 3 15,18 0 26-15,15-3-28 0,12 1 17 16,15-2-15-16,7 0-3 16,8 0 0-16,4 0 2 15,5 0-2-15,-8 0 5 16,-7 0-5-16,-13 0-2 15,-19 0-4-15,-20 0-2 16,-20 0-5-16,-15 0 10 16,-16 0-30-16,-7 0 30 15,-7 0-40-15,-4 0 42 16,0 0-3-16,0 0 4 16,-1-2-38-16,-17 0-89 15,-6 0 80-15</inkml:trace>
  <inkml:trace contextRef="#ctx0" brushRef="#br0" timeOffset="25418.1">3333 1885 116 0,'0'0'10'0,"0"0"75"0,0 0-48 15,0 0-34-15,0 0 13 16,0 0-12-16,-6-3-2 15,6 3-4-15,0 0-21 16,1 0 11-16,20 0 4 16,16 0 16-16,23 0 14 15,18 0 15-15,13-5-37 16,4 2 38-16,2 3-38 16,-6 0 0-16,-4 0 11 15,1 0-11-15,3 7 0 16,4 1-4-16,8-1 7 15,0 2-3-15,7-2 0 16,-5-2-19-16,-4-1-23 0,-5-2-8 16,-11-1 32-16,-13-1 14 15,-14 0 8-15,-12 0-5 16,-13 0 1-16,-13 0 0 16,-9 0 4-16,-5-3-2 15,-3 1 4-15,-3 0 4 16,0 2-10-16,0-1-6 15,0-1-66-15,-3 1-60 16</inkml:trace>
  <inkml:trace contextRef="#ctx0" brushRef="#br0" timeOffset="32922.35">5931 5060 19 0,'0'0'35'16,"0"0"-21"-16,0 0-1 16,0 0-6-16,0 0 15 0,0 0 0 15,0 0-13 1,-4-1 5-16,4 1-14 0,0 0-2 15,0 0 0-15,0 0-19 16,0 0 21-16,0 0 0 16,0 0-5-16,7 0 2 15,1 0 4-15,7 0-1 16,6 0 8-16,3 0 3 16,4 0-5-16,5 0-6 15,1 0 1-15,2 0-2 16,3 0 2-16,4-2-2 15,-3 1 0-15,1-1 1 16,0 2 2-16,-2 0 0 16,2 0 0-16,6 0 19 15,4 2 16-15,3 3-25 0,5 1-12 16,1 0 13 0,6-1-19-16,5 1 6 0,2-1-1 15,4 1 1-15,-3-2 7 16,-4 1-4-16,-1 0-6 15,-2-3 3-15,-3 1-1 16,-6 0 2-16,1 1 1 16,-4 0-1-16,-2-1-1 15,-2 1 0-15,-2 0-7 16,-1-1 13-16,-2 0-6 16,2 0 1-16,-3 0 1 15,2 1-4-15,-3-2 4 0,-1 3-1 16,0-3-1-1,1 3-3-15,3-1 3 0,4 2 0 16,0-2 6-16,1 0-12 16,0-2 9-16,-1 0-3 15,3 0 0-15,2-2 8 16,4 0-16-16,1 0 5 16,2 0-3-16,-2 0-9 15,0 1 15-15,0 2 0 16,0 0 0-16,4 1-12 15,-1 0 12-15,-3 1-3 16,0-1 1-16,-3-1 0 16,-4 0-5-16,0-2-15 0,-2 1 9 15,5 0 5 1,-4 1 4-16,-5-2-2 0,3 1 3 16,-5-1-1-16,2 1 4 15,-2-2-2-15,3 0-6 16,2 0-16-16,-2 0 24 15,0 0-12-15,-2 0-29 16,-1 0 41-16,-4 0-2 16,-2 0 2-16,0 0-13 15,-2 0 13-15,-1 0-1 16,2 0-14-16,2 0 10 16,0 0 5-16,2 0-4 15,-3 0-1-15,2 0 5 16,0 0 0-16,0 0 5 0,3 0-5 15,4 0 15-15,0 0-6 16,0 0-9-16,0 0 0 16,-4 0-9-16,1 0 7 15,-1 0 1-15,1 0 1 16,-1 1 1-16,3 2 18 16,-2-2-17-16,-1 1 2 15,-2-1 3-15,1 0-7 16,2 1 0-16,3 2-2 15,2-1 8-15,2 2-15 16,4 1 9-16,0 0-7 16,-3-2-1-16,1 1 15 15,-3 1-9-15,0-4 4 0,0 4-1 16,2-1 9-16,3 1-9 16,-1-2 0-16,-3 0-2 15,0 1-5-15,-4-3 6 16,-1 0 2-16,1-1 6 15,-2 1-2-15,7 2-5 16,-1-2-1-16,1 3-3 16,1-3-3-16,0 3 6 15,-1-3 0-15,1 0 0 16,-4 0 0-16,0-2 15 16,1 0-13-16,-3 0 44 15,0 0-41-15,-1 1-5 0,1 2-1 16,-4-1 1-16,1-2 2 15,-2 2 2-15,-3-2-4 16,-2 1-5-16,-1-1 5 16,-4 0 0-16,4 0 3 15,-2 0-1-15,2-1 5 16,2-5-7-16,6 4 0 16,4-2 0-16,5 3 1 15,0 1-1-15,0 0-1 16,-4 0-1-16,-3 0-1 15,-8 0-5-15,-3 0-21 16,5 0 29-16,3 0-55 16,7 0 128-16,0 1-73 15,-10-1 0-15,-9 0 5 16,-11 0-5-16,-7 0 2 0,-2 0 39 16,-5 0-23-16,-5 0 9 15,-2 0 34-15,-1 0-18 16,0 0-2-16,0 0-41 15,0-1 4-15,0 1-1 16,0-1 2-16,0 1 4 16,0 0 6-16,0 0-13 15,0 0 12-15,0 0-14 16,0 0 1-16,0 0 2 16,0 0-1-16,0 0-2 15,0 0 0-15,0 0 4 16,0 0-4-16,0 0 0 0,0 0-16 15,0 0 1-15,0 0-59 16,0-2-65-16</inkml:trace>
  <inkml:trace contextRef="#ctx0" brushRef="#br0" timeOffset="59321.28">15831 4348 273 0,'0'0'0'16,"0"0"-24"-16,0 0 24 16,0 0 9-16,0 0 51 0,0 0-36 15,0 0-4 1,0 0-14-16,0 0 3 0,81 34 9 15,-68-13-11-15,3 3-6 16,5 2 16-16,6 1-5 16,7 2 26-16,11-3-26 15,4 0 14-15,9 3 2 16,5-3-17-16,-2-3-7 16,3-2-4-16,-1-5 4 15,-2 0 0-15,0-4-4 16,-4 0 0-16,-7 0-3 15,-8-1 1-15,-7 3-20 16,-8 0-30-16,-7 4-45 16,-8-1-78-16</inkml:trace>
  <inkml:trace contextRef="#ctx0" brushRef="#br0" timeOffset="60725.74">21782 14300 18 0,'0'0'88'15,"0"0"14"-15,0 0-41 16,0 0 10-16,0 0 4 0,0 0-24 16,0 0-17-16,-15-36-28 15,15 36-6-15,0 0-1 16,0 8-6-16,0 10 7 15,-2 4 5-15,2 0-5 16,0-3 0-16,0 1-1 16,0-4 4-16,6-2-6 15,18-3-3-15,14-1-7 16,20-6 13-16,14-4 12 16,11 0-9-16,8 0-5 15,3-12 18-15,4-1-17 16,4-3 1-16,-1 2 0 0,-4 5 5 15,-7 3-5-15,-11 5 2 16,-16 1-7-16,-14 0 5 16,-16 0-1-16,-11 5-17 15,-10 1-67-15,-9-1-50 16,-3-1-40-16</inkml:trace>
  <inkml:trace contextRef="#ctx0" brushRef="#br0" timeOffset="61181.65">21791 14615 217 0,'0'0'18'0,"0"0"-18"16,0 0-40-16,0 0 40 16,0 0 25-16,0 0 18 15,12 24-6-15,-2-13-18 16,2 3 25-16,0 3-9 16,9 1-32-16,9 4 15 15,10 0 6-15,12-1-4 16,11-2 4-16,9-3-18 0,11 0 2 15,10-2 2-15,7-4-10 16,3-6 0-16,-2-4-5 16,-6 0 4-16,-11 0 1 15,-14-2-29-15,-19 0 29 16,-14-1-1-16,-17 1 2 16,-7 2 5-16,-6 0-5 15,-4 0-1-15,2 0 3 16,-3 0-3-16,-1 0-12 15,-1 0 0-15,0 0-36 16,0 0-16-16,0 0-50 16,0 0-58-16</inkml:trace>
  <inkml:trace contextRef="#ctx0" brushRef="#br0" timeOffset="63927.6">3139 13077 91 0,'0'0'145'15,"0"0"-145"-15,0 0-52 16,0 0 52-16,0 0 15 15,0 0 17-15,106 1-25 16,-65-1 23-16,7 0 7 16,10 0-10-16,13 0-6 15,9 0-8-15,8 0-2 16,6 0 1-16,0 0-12 0,-3 0 11 16,0 0-8-16,-6 0-3 15,-1 0 0-15,4 0 6 16,3 0 1-16,3 1-10 15,1-1 3-15,3 0-5 16,4 0 3-16,6 0-4 16,2 0 1-16,-1 0-8 15,1 0 22-15,-7 0-9 16,-3 0 0-16,-3 0 10 16,0 0-28-16,0 10 25 15,-3-3-7-15,3-1 0 16,-1 0-11-16,2-2-2 0,-1-1 4 15,-3 0 9-15,-3-2-1 16,-2 0 7-16,-3 1-6 16,-6-2 0-16,0 0 3 15,-3 0-9-15,-4 0 7 16,6 0-1-16,0 0 6 16,2 0-6-16,2 0 0 15,5 0 0-15,6 0-1 16,-3 0-1-16,0 0 1 15,-5 0 1-15,-2 0-3 16,0 3 3-16,-4 0 0 16,1 2-1-16,-2-4 2 15,0 2-5-15,0 0-2 16,1 0 6-16,-3 0 1 16,-4-2 5-16,6 0-6 0,-4 3 0 15,-1-2 13-15,-5 2-27 16,-2 2 17-16,-1-2-3 15,3 2 0-15,0-1-2 16,0 1 2-16,-2 0 0 16,3 5-3-16,-1-2 3 15,4 1 0-15,9-1 4 16,4 0-3-16,5-1 22 16,3 3-38-16,3-4 28 15,3 5-15-15,0 0 2 16,-1 0-2-16,1 1 2 0,-5-2-4 15,-1 1 4-15,0 0-12 16,0-1 4-16,5 1 8 16,-1 0-5-16,-2-2 2 15,-1-1-25-15,-3 0-16 16,1-2 20-16,-3-1-9 16,-2-2 5-16,0 0 8 15,1 2-5-15,-1-6 8 16,2 0 17-16,-1 0 2 15,2 0 0-15,3 0 2 16,-3 0 2-16,-3 0-3 16,-6 0 5-16,-4-3 6 15,-5 0 2-15,-1 3 17 16,1-4-29-16,-3 3 16 0,2 1-17 16,0 0 0-16,2 0-1 15,2 2-2-15,0 7 0 16,3-2 23-16,2 2-1 15,2-2-15-15,2 1 23 16,-4 0-26-16,1 1 5 16,0 0 35-16,-3-1-42 15,0-1 4-15,-6 0-6 16,-2-1 3-16,-2-1-8 16,-3 0 7-16,-5 0-3 15,-3-5 2-15,-4 0-1 16,0 0 13-16,4 2-8 0,9 2-4 15,9 0 11-15,0 0-8 16,2 1-4-16,-11-4 8 16,-7 2 6-16,-2 0 17 15,3 1-16-15,9 4-2 16,13 4-4-16,10 1 6 16,10 1-15-16,3 1 0 15,0-2 4-15,3 0-13 16,0-4 9-16,2 2-25 15,-3-5 13-15,-8-2-30 16,-10 0 22-16,-16-2-3 16,-13-2 22-16,-10 0-1 15,-11 0 2-15,-7 0 0 0,-9 0 26 16,-8 0-24 0,-1 0 4-16,-4 0 4 0,-4 0-8 15,-2 0 3-15,-4 0-5 16,1 0-9-16,-2 0 9 15,0 1-48-15,0 4-52 16,-12-4-66-16</inkml:trace>
  <inkml:trace contextRef="#ctx0" brushRef="#br0" timeOffset="80661.32">2678 15560 397 0,'0'0'3'0,"0"0"-5"15,0 0 4-15,0 0 14 16,0 0 24-16,0 0-40 16,0 0 9-16,-48-17-9 15,48 17 1-15,0 0-2 0,0 0 1 16,0 0 0-1,0 0-11-15,0-2 0 0,13-2-10 16,20-4 21-16,21-5 0 16,19-8 31-16,27-8-15 15,24-3-12-15,14-4 1 16,16-4 6-16,1-2-11 16,-4 1 0-16,-9 6-11 15,-21 4-15-15,-26 8-43 16,-35 6-7-16,-26 7-24 15,-31 3-88-15</inkml:trace>
  <inkml:trace contextRef="#ctx0" brushRef="#br0" timeOffset="81064.67">2649 15852 461 0,'0'0'0'15,"0"0"-95"-15,0 0 92 16,0 0 3-16,0 0 3 0,0 0-3 15,-56 25-26-15,63-25 1 16,20 0 22-16,25 0 3 16,23-8 40-16,29-20-4 15,26-9-20-15,13-8 22 16,11-2-38-16,-1 1 1 16,-6 1 8-16,-10 1-9 15,-15 1-38-15,-22 8 21 16,-24 4-62-16,-25 11 36 15,-24 6-21-15,-15 7 13 16,-6 6 51-16,-6 1 10 16,0 0-10-16,0 0-38 15</inkml:trace>
  <inkml:trace contextRef="#ctx0" brushRef="#br0" timeOffset="83239.02">5703 15436 437 0,'0'0'0'0,"0"0"-90"15,0 0 67-15,0 0 23 16,0 0 38-16,0 0-18 0,0 0-19 16,-3-13-1-16,3 13 14 15,0 0 3-15,0 0-9 16,0 0-8-16,0-1 0 15,5 1 2-15,20-1 2 16,13-2 10-16,17 3 2 16,15-3-12-16,19-1 6 15,14-2-1-15,12 0-5 16,6 0-4-16,-3 4-5 16,-5 2 5-16,-7 0 0 15,-7 4-25-15,-5 6-1 16,-8 1-56-16,-4-3 40 15,3-2-8-15,6-4 32 16,12-2 18-16,15-5 32 0,16-13 24 16,11-4 20-16,18 0-48 15,5 3-14-15,-2 5-14 16,-6 8-1-16,-11 6-7 16,-16 0-76-16,-11 3-42 15,-4 5 69-15,-10 1-1 16,-6-6 58-16,6 0 15 15,5-1 5-15,6-2 20 16,8 0-14-16,6 0 12 16,1-5 0-16,0 2-35 15,-10 1 2-15,-12 2-10 16,-7 0 5-16,-11 0-8 16,-2 0 8-16,-1 0 0 0,2 0 0 15,4 0 25-15,10 0-18 16,8-3-2-16,10-2 13 15,9-1-7-15,1 3 50 16,-3 3-35-16,-9 0-18 16,-10 0-8-16,-9 0-8 15,-10 2 6-15,-4-1-22 16,-6 1 24-16,1-2-14 16,1 0 14-16,7 0-4 15,2 0-17-15,4 0 21 16,5 0 18-16,-1 0-11 15,-3 0 9-15,3 6-11 0,-6 4-5 16,-2-4 0 0,1-2-20-16,-4-1 17 0,1-2 1 15,4-1 0-15,6 0-29 16,6 0 30-16,4 0-27 16,6 0 20-16,5 0 2 15,6 0 3-15,6 0 0 16,4 0-9-16,-1 2-14 15,-5-2 1-15,-10 0 9 16,-7 0 4-16,-6 0-11 16,-5 0 2-16,6 0-27 15,9 0 20-15,10 1 28 16,12 3 26-16,11 6-26 0,-2-2 22 16,-6 4-16-16,-14 0-4 15,-22-2 13-15,-20-2 23 16,-19-3-26-16,-17-3 2 15,-8-1-5-15,-10-1 26 16,-3 0 13-16,-5 0-26 16,-6 0 0-16,-5 0-21 15,-5 0 2-15,-8 0 16 16,-2 0-16-16,-2 0-6 16,0-3-13-16,0-4-92 15</inkml:trace>
  <inkml:trace contextRef="#ctx0" brushRef="#br0" timeOffset="123977.11">14858 15252 326 0,'0'0'21'0,"0"0"-21"16,0 0 0-16,0 0 6 15,0 0 33-15,0 0 11 16,0 0-44-16,3-9-6 16,10 9-3-16,9 0 3 15,8 0 13-15,6 0-13 16,11 0 12-16,12 4-3 15,16-2-5-15,16 1 26 0,10-1-23 16,12-1 11-16,11 1 0 16,6-1-14-16,9-1 10 15,4 0-14-15,3 0 0 16,2 0-6-16,-2 0 4 16,-1 0-13-16,0 0 8 15,-2 0 8-15,0 0-12 16,5 0-5-16,-1 0 11 15,3 0 5-15,5-1-15 16,-3 1 15-16,-1 0-6 16,4 2 6-16,3 10-13 15,12 0 13-15,11 0 8 0,-2 1-8 16,-3 2 9-16,-12-2-10 16,-12-1 1-1,-15-2-19-15,-13-7 6 0,-9-3-2 16,-18 0-36-16,-12 0-50 15,-10-2 50-15,-11-2 35 16,-12 3-84-16,-13-1 6 16,-12 2 72-16,-14 0 22 15,-10 0 1-15,-3-4 38 16,-3-1-39-16,-19 0-36 16</inkml:trace>
  <inkml:trace contextRef="#ctx0" brushRef="#br0" timeOffset="124221.5">15544 15460 203 0,'0'0'0'0,"-104"8"-111"0</inkml:trace>
  <inkml:trace contextRef="#ctx0" brushRef="#br0" timeOffset="124644.36">15387 15473 54 0,'0'0'207'0,"0"0"-151"16,0 0-46-16,0 0-4 15,0 0 37-15,114 1-12 16,-48-1-1-16,13 0-15 16,9 0 1-16,9 0-3 15,6-3-12-15,10 0 18 16,8 0-4-16,6 3 3 16,4 0 4-16,3 0-13 15,3 0-2-15,14 3 1 16,6 3-1-16,11 0-8 15,7-1 1-15,7 3 0 0,6-3-1 16,9 2 1-16,-2 0 0 16,-2 0 2-16,-7 1-1 15,-14-2-1-15,-17 1 0 16,-14 1 1-16,-21-2-3 16,-16-6 2-16,-14 0-17 15,-17 0 6-15,-7 0-9 16,-8 0 10-16,-11-2 6 15,-9-2 4-15,-16 0 2 16,-8 1-1-16,-10 2 2 16,-4 1 26-16,0 0-13 15,0 0 0-15,0 0-13 0,0 0-1 16,2 0-3 0,-2 0 1-16,0 0-13 0,0 0-12 15,0 0-39-15,0 0-36 16,-20 0-141-16</inkml:trace>
  <inkml:trace contextRef="#ctx0" brushRef="#br0" timeOffset="202896.71">3825 8170 64 0,'0'0'59'15,"0"0"-52"-15,0 0 5 16,0 0-3-16,0 0 35 16,0 0-3-16,0 0 22 15,0 0-18-15,0 0-13 16,0 0-10-16,0 0-14 16,0 0-7-16,0 0-1 15,0 0 6-15,0 0-10 16,0 0 4-16,3 4 0 15,6 6-3-15,3 0 3 16,7 0 0-16,11-1-8 16,6-1 8-16,6-3 0 0,5 1 0 15,3-1 8-15,0-1-8 16,8-2 0-16,10-2 0 16,5 0 3-16,15 0-3 15,3-4 0-15,6-7-3 16,7 1 3-16,5-2 0 15,3-1-5-15,1 1 17 16,-7 5-12-16,-12 1 0 16,-9 6 0-16,-10 0-3 15,-6 0 9-15,-1 6-8 16,1 1 2-16,-2 2 0 16,3-2-1-16,6-1 7 15,5-5-6-15,10-1 0 0,13 0-4 16,1 0 4-16,-4-8 0 15,-4 0 4-15,-13 4-9 16,-13 2 7-16,-8 2-2 16,-9 0 0-16,-5 2 1 15,1 7-4-15,-2 1 3 16,3-2 0-16,9-3 1 16,2-5 0-16,4 0-1 15,9 0 0-15,1 0 4 16,-3-9-8-16,6 3 4 15,-6 2 0-15,-4 4-9 16,-4 0 15-16,1 0-6 16,-4 0 0-16,4 2 4 0,3 3-12 15,3-2 7-15,0 3 1 16,5-2-4-16,0-2 9 16,-2 3-5-16,1-4 0 15,-9-1-7-15,3 0-4 16,-3 0 11-16,-1 0-4 15,2-8 4-15,1-2-3 16,1 6 3-16,1-2-1 16,-5 3 5-16,-10 3-10 15,-13 0 2-15,-13 0-18 16,-12 0 20-16,-6 0-7 16,-8 0 2-16,-2 0 2 0,-2 0 5 15,0 0 0 1,1 0 7-16,2 0-4 0,6 0 5 15,9 0-6-15,4 0-2 16,5 0 1-16,-3 0 6 16,-3 0-12-16,-5 0 5 15,-5-1 0-15,-8 1 16 16,-3 0-10-16,0 0 30 16,0 0-29-16,-2 0-7 15,-15 0-3-15,-5 0-128 16,-3 0-11-16</inkml:trace>
  <inkml:trace contextRef="#ctx0" brushRef="#br0" timeOffset="-175009.48">4768 2082 338 0,'0'0'19'15,"0"0"-18"-15,0 0 1 16,0 0 22-16,0 0-8 16,0 0 17-16,0 0-10 0,-60-40 8 15,60 37-23 1,0-4-8-16,2-6 0 0,18-8 3 16,16-10 10-16,15-12-5 15,19-11-7-15,14-14 3 16,7-1 17-16,0 2-13 15,-9 11 2-15,-18 13 7 16,-15 13-15-16,-19 13 6 16,-15 10-8-16,-6 7-45 15,-7 0-21-15,-2 8-29 16,0 16-20-16,-3 7-12 16,-17 3 2-16</inkml:trace>
  <inkml:trace contextRef="#ctx0" brushRef="#br0" timeOffset="-174743.2">4793 2274 36 0,'0'0'36'16,"0"0"-13"-16,0 0 38 15,0 0-28-15,0 0 38 16,0 0 22-16,30-25-42 15,15-10-13-15,27-15-31 16,26-11 9-16,20-13 19 16,28-7-34-16,12-2 0 15,2 6 5-15,-5 10 2 0,-24 16-8 16,-31 20-22-16,-31 18-36 16,-26 8-116-16,-34 5-44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5T09:01:15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9200 2066 287 0,'0'0'127'16,"0"0"-127"-16,0 0-61 15,0 0 61-15,0 0 95 16,0 0-61-16,0 0 3 16,0 0-28-16,-16-20-9 15,16 20-1-15,16 0 1 16,14 0 4-16,14 0 10 16,14-2-14-16,12-3 14 15,9-2-12-15,7-2 3 0,8 2 1 16,9 4-4-16,11-1 11 15,6 2-7-15,6 0-6 16,5-1 0-16,7 2 0 16,5-2-1-16,0 1 1 15,-3 1 0-15,-4 1 1 16,-9 0-2-16,-7 0-12 16,-10 0 2-16,-8 0 9 15,-15 0-1-15,-14 0 2 16,-15 3-5-16,-19 0-19 0,-14 1 8 15,-13-2-17 1,-7 0 7-16,-5 2-22 0,-2-2 17 16,-20 4 17-16,-14 2-95 15,-9-1-67-15</inkml:trace>
  <inkml:trace contextRef="#ctx0" brushRef="#br0" timeOffset="467.75">9790 2452 328 0,'0'0'0'0,"0"0"0"16,0 0-27-16,0 0 26 16,0 0 1-16,-38 82 0 15,50-70 37-15,18 0-9 16,14-3 2-16,15-1 10 16,16-6-23-16,14-2-3 15,11 0-10-15,9 0-4 16,11-8 16-16,11 2-8 15,3-5 14-15,12-2-17 0,-2 1-2 16,-4 1-3 0,-6 1-5-16,-10 2 5 0,-15 5 0 15,-14 3-6-15,-13 0 1 16,-15 0-17-16,-13 0 1 16,-14 0-8-16,-10 0-10 15,-15 0 2-15,-6 0 22 16,-9 0-16-16,0 0 29 15,-6 0 2-15,-16 0-73 16,-10 0-86-16</inkml:trace>
  <inkml:trace contextRef="#ctx0" brushRef="#br0" timeOffset="8193.41">8129 6184 56 0,'0'0'30'0,"0"0"-25"15,0 0 32-15,0 0 3 16,0 0 36-16,0 0-5 15,0 0-23-15,-6-23-21 16,6 21-25-16,-1 2 2 16,1 0 1-16,0 0-3 15,0 0 3-15,0 0-5 16,0-3-23-16,15 0 23 16,16-2 0-16,15-2 3 15,12 0 6-15,8-2-9 0,7 1 0 16,3-3 4-16,6-3-3 15,2 0 6-15,1-5-3 16,1-2 5-16,-2-1-1 16,-5 2-6-16,-3 2 6 15,-10 4-8-15,-9 7-3 16,-20 4-1-16,-13 3-40 16,-11 0-22-16,-10 0-37 15,-3 0 64-15,0 0 36 16,-6 0-22-16,-10 2-44 15,-8 3-11-15</inkml:trace>
  <inkml:trace contextRef="#ctx0" brushRef="#br0" timeOffset="8626.76">8419 6341 4 0,'0'0'30'0,"0"0"28"16,0 0 5-16,0 0 7 15,80-5-10-15,-50-3-8 16,7-6-11-16,9 0 1 16,7-1-32-16,5-3 8 15,5-1 9-15,1 2-27 16,-1 2 10-16,-2 2-10 15,-5 2 0-15,-5 1-15 0,1 1 14 16,-7 1-21 0,-3-1-17-16,-8 1-20 0,-11-1-74 15,-12 4-83-15</inkml:trace>
  <inkml:trace contextRef="#ctx0" brushRef="#br0" timeOffset="32653.34">4457 6151 252 0,'0'0'2'16,"0"0"1"-16,0 0-3 0,0 0 7 15,0 0-10 1,0 0 3-16,0 0 0 0,39-29 2 16,-21 25 1-16,2 4 1 15,-1 0-3 1,11 0 1-16,10 0-2 0,20 4 8 15,25-3-2-15,24-1 30 16,22 0-10-16,12 0-4 16,11-4-3-16,16-2-15 15,9-3 2-15,10 3-6 16,1 6 0-16,-11 0 0 16,-12 6 0-16,-15 9 0 15,-7 1-2-15,-3-4-32 16,-2-4 32-16,-4-4 0 15,-7-4 1-15,-15 0-1 0,-11 0 4 16,-19 0-2 0,-19 0 0-16,-14 2 4 0,-12 3-5 15,-9 0 1-15,-7 0-17 16,-8 0-58-16,-9-4-52 16</inkml:trace>
  <inkml:trace contextRef="#ctx0" brushRef="#br0" timeOffset="74525.92">6628 12882 441 0,'0'0'2'0,"0"0"-2"15,0 0 0-15,0 0 0 16,0 0 11-16,0 0-11 16,0 0 0-16,0 0-4 0,30-66 10 15,0 59-6-15,6 1 0 16,10-1 0-16,5 0 6 16,14-1-6-16,7-5 0 15,16-3-3-15,9-1 5 16,9 0-2-16,4 1 0 15,-2-2 4-15,-2 4-4 16,-2 2 0-16,3 0 1 16,10 1-2-16,1-2 5 15,11-2-7-15,6-2 4 16,-1-3-1-16,5-2 1 16,0 2-1-16,-1-5 0 15,-3 3 6-15,-1-1-6 0,0 2 0 16,1 3-1-16,0 0 0 15,1 2 1-15,-6 0 0 16,7 1 1-16,-4-2 2 16,-2-1-3-16,2-2 0 15,1 0-4-15,1-1 10 16,2 0-12-16,2 0 6 16,-2 1-2-16,-4 1 2 15,-2 1-3-15,-6 4 3 16,-4 2-9-16,0 0 12 15,0 1-10-15,1 1 9 16,-3 0-2-16,-2 2 0 0,-11-2-2 16,-9 4 2-16,-5 1-2 15,-8 0-3-15,-8 2 4 16,-6 1 1-16,-6-2-1 16,-6 3-3-16,-11-1-8 15,-9-1-4-15,-11 3 10 16,-9-2-7-16,-9 2 13 15,-3 0 0-15,-5 0 0 16,1 0-4-16,-2 0 4 16,0 0 0-16,0 0 0 15,0 0-2-15,0 0 1 16,0 0-3-16,0 0-32 16,0 0-63-16,0 0-95 0</inkml:trace>
  <inkml:trace contextRef="#ctx0" brushRef="#br0" timeOffset="89232.46">6418 4085 392 0,'0'0'0'0,"0"0"0"15,0 0 36-15,0 0 5 16,0 0 15-16,0 0-13 15,0 0-38-15,-15-62 10 16,15 62-13-16,-3 0 0 16,3 0-2-16,0 0-6 15,0 0-1-15,-8 17 0 16,-6 14 7-16,-7 12 7 16,3 6-7-16,-3-1 0 0,3 0 0 15,0-4 3-15,-4 1-3 16,4-7 0-16,-6-1-1 15,-3-3-3-15,0-9 4 16,2-7 0-16,4-5-3 16,2-5-17-16,1-6 20 15,1-2 6-15,0 0 4 16,0-6-7-16,-1-8-3 16,3-3-6-16,0-3 4 15,3 1-17-15,3-1 15 16,5 4-2-16,3 1 6 15,1 3 0-15,0 1-4 0,11 1 0 16,9 0 1 0,8 2 3-16,7 2 0 0,3 3-3 15,4 3 9-15,0 0-7 16,1 9 1-16,-1 10 0 16,-3 5-6-16,-2 5 4 15,-6 5 1-15,3 1-3 16,1 4-5-16,4 0 6 15,7-5-19-15,2-4-11 16,7-7-25-16,3-13-54 16,-3-6-164-16</inkml:trace>
  <inkml:trace contextRef="#ctx0" brushRef="#br0" timeOffset="89982.85">9912 4244 223 0,'0'0'0'0,"0"0"0"0,0 0 16 16,0 0 14-16,39 90 26 16,-26-57-17-16,-2 5-21 15,-2 8 8-15,-2 4-10 16,-1 6 6-16,-5 1 0 16,-1 8-22-16,0 0 11 15,0-3-10-15,0-7 1 16,-1-12 4-16,1-7-6 15,0-10-6-15,0-8-1 16,0-9-55-16,4-9-66 16,1-2-98-16</inkml:trace>
  <inkml:trace contextRef="#ctx0" brushRef="#br0" timeOffset="90707.55">10003 4221 375 0,'0'0'4'16,"0"0"14"-16,0 0 18 15,0 0-7-15,-5-87-17 16,13 67-5-16,9-1-7 0,2-1 6 15,2 1 0 1,0-1-6-16,4 3 15 0,2 2-9 16,6 3 5-16,3 1-10 15,4 5 4-15,-3 4 5 16,0 2-4-16,-7 2-6 16,-6 2 0-16,-4 12-1 15,-6 8-7-15,-5 3-1 16,-7 2 5-16,-2 3 1 15,0 1 6-15,-17-1 4 16,-5-5-7-16,-5-3 3 16,-3-5-3-16,1-4 0 15,-1-2 0-15,3-3-3 16,9-2 6-16,5-4-3 16,7-2 1-16,1 0 1 0,5 0-4 15,0 0 1 1,0 0-16-16,0 0 14 0,0 0-25 15,0 6-7-15,3 2 24 16,6 2 9-16,1 3-1 16,2-1 3-16,6 2-8 15,0 2 1-15,8 0 1 16,-1 1 0-16,0-2 4 16,-1 4-13-16,-4 0 15 15,-1 1 0-15,-6 1-14 16,-5 0 11-16,-8 0-41 15,0-2 21-15,-14-1 16 0,-14-1 14 16,-6-4 8-16,-2-4-11 16,-3-2 7-16,-1-5 28 15,1-2-13 1,3 0 8-16,2 0 5 0,2-8-15 16,4 0 3-16,4-3-9 15,7 3-17-15,3 2 0 16,6 3-1-16,4 1-12 15,2 2-12-15,2 0-63 16,0 0-151-16</inkml:trace>
  <inkml:trace contextRef="#ctx0" brushRef="#br0" timeOffset="108820.54">13560 14586 402 0,'0'0'4'15,"0"0"-3"-15,0 0 13 16,0 0 44-16,0 0-16 16,0 0-22-16,0 0-20 15,0 0-9-15,73-52 9 16,19 48 7-16,28 0 3 16,17-2 10-16,23 2-9 15,19-3-11-15,13-2 10 16,22-4-5-16,5-3-6 15,-3-3 1-15,-5-2 0 0,-19-2 3 16,-20 1-3-16,-20 0-1 16,-25 1-6-16,-24 3 6 15,-17 4-10-15,-20 5 9 16,-14 0-12-16,-15 5-6 16,-11 2-8-16,-14 2-12 15,-11 0 7-15,-1 0-26 16,-19 0-16-16,-29 0-68 15</inkml:trace>
  <inkml:trace contextRef="#ctx0" brushRef="#br0" timeOffset="109337.6">14001 14552 141 0,'0'0'7'15,"0"0"9"-15,-101 0 8 16,84 0 45-16,7 1-18 16,6-1-6-16,2 0-16 15,1 0-23-15,1 0-5 16,0 0-2-16,0 5 0 0,16-1 1 15,17 3 9-15,18-3 32 16,22 2 2-16,19-2-27 16,20-1 15-16,18 2-12 15,10 3-16-15,15-2 9 16,8 0-12-16,3-3-1 16,1-1 1-16,-5-2 0 15,-10 0 5-15,-11 0-5 16,-16-1-3-16,-9-9 1 15,-9-2 2-15,-11 2-11 16,-5-1 9-16,-7 4-23 16,-10 3 25-16,-6 1-2 0,-13 0-18 15,-12 1 20-15,-9 1-5 16,-10 1 4-16,-6 0 0 16,-4 0 1-16,-5 0 0 15,-5-3-2-15,-2 3-23 16,-2 0-35-16,0 0-27 15,-14 0-7-15,-11 0-128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5T09:03:19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10079 2675 155 0,'0'0'0'16,"0"0"-39"-16,0 0 36 15,0 0 3-15,0 0 15 16,0 0 51-16,0 0-19 16,0 0 19-16,-16-59-42 15,16 56-4-15,0 2-11 0,0 1-7 16,0-2-2 0,0 2 0-16,0 0-3 0,7 0-16 15,18 0 17-15,14 0 4 16,13-3-4-16,11-1 1 15,12-4 1-15,13 0 18 16,22-4-16-16,18-4 9 16,25-2-5-16,17-4-2 15,15-5 5-15,7-2-9 16,1 3 9-16,2 3-2 16,-5 5 0-16,-10 10-7 15,-20 4 0-15,-28 4 0 16,-28 0 0-16,-33 0-18 15,-22 6-25-15,-17 0 18 0,-13 2-17 16,-10-2-18-16,-4-3 29 16,-4-2-51-16,-1 1 52 15,0-2 18-15,-6 3-2 16,-19 4 6-16,-14 2-32 16</inkml:trace>
  <inkml:trace contextRef="#ctx0" brushRef="#br0" timeOffset="399.22">10479 2914 184 0,'0'0'80'0,"0"0"-80"16,0 0-41-16,0 0 15 16,0 0 26-16,0 0 20 15,5 0 18-15,32-1 8 16,18-11-29-16,27-1 16 16,18-6-5-16,24-1-9 15,19-4-7-15,17-3-1 16,14-1-9-16,5 2 17 15,5-1-15-15,-8 6-2 0,1 4 8 16,-11 7-9 0,-18-1-2-16,-20 7-7 0,-24 2-13 15,-20 2-24-15,-20 0-1 16,-13 0 19-16,-14 0-24 16,-7 0-15-16,-11 0-3 15,-11 0-8-15</inkml:trace>
  <inkml:trace contextRef="#ctx0" brushRef="#br0" timeOffset="5804.94">6155 8812 55 0,'0'0'70'0,"0"0"-29"0,0 0 23 16,0 0 8 0,0 0 10-16,0 0-60 0,0 0-22 15,-31-46-8 1,31 44-7-16,14 0 15 0,11-2 11 16,14-1-7-16,14-1 1 15,15 1 6-15,15-1-11 16,14-1 2-16,27-1 8 15,22-2 1-15,18-5 10 16,20-2-17-16,4 0 8 16,1-3-12-16,-4 0 6 15,-3-1-12-15,-10 2 6 0,-11 0-8 16,-9 0 7 0,-15 1-14-16,-15 4-1 0,-14-1-14 15,-20 0-34-15,-15 2-10 16,-18 3 9-16,-20 2-48 15,-18 2 85-15,-17 4-7 16</inkml:trace>
  <inkml:trace contextRef="#ctx0" brushRef="#br0" timeOffset="6305.54">6770 8924 311 0,'0'0'0'0,"0"0"-201"16,0 0 145-16,0 0 56 16,105 0 0-16,-56-6 59 15,2 1 10-15,14 2-21 16,11-3-12-16,15 1-19 0,12-4 7 16,12-5-19-16,9 1 16 15,9-6-20-15,13 0 5 16,14-5 3-16,8 2-7 15,14-4 12-15,0-2-11 16,-6 2 5-16,-3-2-8 16,-13 6 0-16,-14 5-2 15,-13 4 2-15,-18 3-2 16,-17 2 7-16,-14 1-20 16,-14 4 22-16,-12 0-14 15,-3 2 5-15,-13 1-18 16,-9-2-45-16,-9-1-48 15,-11-4-31-15</inkml:trace>
  <inkml:trace contextRef="#ctx0" brushRef="#br0" timeOffset="11061.08">1801 8756 166 0,'0'0'34'0,"0"0"-34"15,0 0-6-15,0 0 6 16,0 0 1-16,0 0 45 16,0 0-37-16,-5 0-2 15,5 0-7-15,0 0 0 16,7 0 4-16,8 0-8 15,12 0 10-15,9 0-14 16,19 0 16-16,12-9-3 0,18-9-5 16,18-8 12-16,21-6-12 15,13-7 0-15,5-6-3 16,3-2 15-16,-1 4-5 16,-3 3-7-16,-11 8 0 15,-11 7-19-15,-19 6-13 16,-21 6 5-16,-16 6-74 15,-23 3 47-15,-19 4-9 16</inkml:trace>
  <inkml:trace contextRef="#ctx0" brushRef="#br0" timeOffset="11378.2">2151 9026 376 0,'0'0'0'0,"0"0"-237"16,106-1 230-16,-33-11-13 15,14-7 20-15,12-3 22 0,6-4 5 16,13-5-24-16,12-3 27 16,8-3-30-16,4 0 3 15,3-1-6-15,-11 4-19 16,-4 0-28-16,-9 1 3 16</inkml:trace>
  <inkml:trace contextRef="#ctx0" brushRef="#br0" timeOffset="15383.12">14183 13169 78 0,'0'0'11'15,"0"0"-16"-15,0 0 10 16,0 0 18-16,0 0 43 16,0 0-52-16,0 0 20 15,0-8-6-15,0 8-25 16,0 0 14-16,0 0 2 15,0 0-12-15,0 0-6 16,3 0-1-16,11 0 0 16,14 0 22-16,13 0-13 15,15 0 2-15,13 0 2 16,13 0-10-16,10 0 7 0,17 0-10 16,15-3 0-16,13-3 0 15,17 0 8-15,10-1-8 16,18 0 0-16,13-3 0 15,19-2 8-15,10 2-6 16,0 3 0-16,-8 4-1 16,-13 3 0-16,-23 0 6 15,-22 3-7-15,-19 6-7 16,-22 1-37-16,-23 0-36 16,-20-4-20-16,-22-1-6 15</inkml:trace>
  <inkml:trace contextRef="#ctx0" brushRef="#br0" timeOffset="15919.15">14893 13412 368 0,'0'0'0'0,"0"0"-10"15,0 0-151-15,0 0 28 16,0 0 133-16,0 0 127 15,80 0-75-15,-31 0-20 16,9 0-14-16,8 0 4 16,7 0 19-16,7 0-40 15,7 0 24-15,11 0-16 16,13 0-3-16,14 0 17 16,17 0 0-16,13 0-5 15,8 0-3-15,10-9-15 16,3 0-2-16,4-1 2 15,1 0 0-15,1 0-12 0,-3 4 24 16,-9 2-12-16,-17 3 0 16,-17 1-16-16,-21 0 5 15,-21 0-3-15,-21 0 1 16,-16 1 6-16,-15-1 7 16,-12 0-5-16,-11 0-14 15,-10 0 14-15,-4 0-27 16,-5 0 8-16,0 0-61 15,0 0-48-15</inkml:trace>
  <inkml:trace contextRef="#ctx0" brushRef="#br0" timeOffset="30034.02">5031 8430 25 0,'0'0'18'0,"0"0"15"16,0 0 75-16,0 0-93 16,0 0-8-16,-91-24 45 15,77 21-3-15,5 0-47 16,-3-1 29-16,3 0-7 16,0 0-11-16,2 1 33 15,1 0-39-15,4 3 6 16,2-1-2-16,0-1 0 15,0 2-11-15,0 0-11 0,0 0-6 16,2 0 16-16,16 0 1 16,8 0-3-16,15 3 3 15,11 3 0-15,14-2 9 16,13-3-5-16,9 0-1 16,13-1-3-16,7 0 4 15,6 0-22-15,6 0 26 16,-1-2-8-16,-1-8 12 15,-9-1-12-15,-4-1 3 16,-11 2-13-16,-11-2 5 16,-11 1-18-16,-8 3 18 15,-9-2-35-15,-15 5 36 16,-9 2-1-16,-14 2-35 16,-8 1 25-16,-5 0-41 15,-4 0 1-15,0 4-7 0,0 9-17 16,-10-1 20-16</inkml:trace>
  <inkml:trace contextRef="#ctx0" brushRef="#br0" timeOffset="30259.33">5799 8619 31 0,'0'0'0'0,"107"0"-9"16,-49-7-13-16,0-2 22 15</inkml:trace>
  <inkml:trace contextRef="#ctx0" brushRef="#br0" timeOffset="32553.1">6508 15068 199 0,'0'0'0'0,"0"0"2"16,0 0 0-16,0 0-1 15,0 0 23-15,0 0-24 16,-8 0-14-16,8 0 13 16,0 0 0-16,0 0 1 15,0 0 0-15,0 0-1 16,0 0 0-16,0 0-4 16,0 0 5-16,12 3 20 0,7-1 44 15,7 2-23 1,2-1-14-16,6 3-26 0,4-1 19 15,5 0-9-15,5-1-10 16,7 0-2-16,3 0 9 16,5-4-9-16,2 0 1 15,4 0 0-15,5 0 5 16,7-2-3-16,7-8-1 16,9 0 3-16,9-2 1 15,3 4 4-15,1 0 3 16,-2 4-12-16,-7 4-7 15,-7 0 6-15,-7 7 2 0,-5 9-2 16,-9-3 1-16,0-1-2 16,-1-4 1-16,2-4 1 15,1-2-2-15,5 0-2 16,0-2 4-16,3 0 7 16,6 0-7-16,2 0 2 15,3 0-2-15,-1 0 2 16,1 0 3-16,-3 0-5 15,3 0 2-15,0 4-2 16,0 3 1-16,0-3 2 16,5-2-3-16,-1 0-3 15,2-2 3-15,-3 3 0 16,-3-3 10-16,-5 1-19 0,-4-1 9 16,-7 2 0-1,2-2 6-15,1 2 6 0,4 0-24 16,0 2 16-16,0 0-9 15,-3-1 10-15,3 0-12 16,0-1 14-16,-2 1-8 16,-1 2 1-16,-4-3 0 15,-3 2-1-15,-6 2 4 16,1-2-6-16,-5-1 1 16,1 0 2-16,1-2 5 15,5-1-5-15,1 2 0 16,-3 0-3-16,-6-1-5 15,-4 4 8-15,-5-1-7 16,-5 0 16-16,-3 0-12 0,-8 0 6 16,-6-2-3-16,-6-2 0 15,-8 0 4-15,-8 0 1 16,-4 0-5-16,-4 0 0 16,-3 0 2-16,0 0 0 15,0 0 1-15,0 0-3 16,0 0-16-16,-3-2-41 15,-14-6-83-15,-9 0-96 16</inkml:trace>
  <inkml:trace contextRef="#ctx0" brushRef="#br0" timeOffset="35739">15586 14541 229 0,'0'0'45'0,"0"0"5"15,0 0 14-15,0 0 11 16,0 0-52-16,0 0-20 16,-31-15-6-16,29 15 2 15,2 0 1-15,0 0 14 0,-1 0-7 16,-1 0 25-16,2 0 10 15,0 0-13-15,0 0-17 16,0 0-12-16,0 0-14 16,15 0 7-16,18 0 14 15,15 2-8-15,8 2 1 16,10-2 0-16,4-2 0 16,9 0 4-16,7 0 0 15,5 0-2-15,8 0 2 16,0 0-4-16,-2-2 1 0,-2-3 1 15,-5 0-4 1,-9-3-6-16,-6-1-13 0,-3-3 12 16,-8 2-19-16,-9 2 28 15,-7-1 0-15,-12 2-1 16,-9 1-5-16,-8 2-11 16,-7 1 6-16,-6 0 11 15,-3 1 5-15,-3 2 8 16,0 0-13-16,0 0 0 15,0 0 10-15,0 0-10 16,0 0 0-16,0 0 7 16,0 0-7-16,0 0 0 15,0 0 0-15,0 0-4 0,0 0 0 16,0 10 3 0,0 11 1-16,-8 9 0 0,2 5 5 15,0 5-4 1,-2 1 5-16,3 1-3 0,4-1-3 15,1-1 0-15,0-1 0 16,3-3-10-16,11-3 6 16,3-2 4-16,-1-3-3 15,1-1-45-15,-2-6-50 16,-5-6-168-16</inkml:trace>
  <inkml:trace contextRef="#ctx0" brushRef="#br0" timeOffset="36475.71">17818 14446 371 0,'0'0'0'15,"0"0"-47"-15,0 0 47 16,-6 86 0-16,9-46 38 0,7 6-23 16,1 6 2-1,2 1-14-15,-1 0 4 0,0-2-9 16,0-4 2-16,-2-9-2 15,-2-7-1-15,-3-12 6 16,-1-7-3-16,-4-6 0 16,0-6 1-16,0 0-1 15,0 0 12-15,0 0 4 16,0-9 5-16,0-11-21 16,-2-8 2-16,-3-2-9 15,0-7 12-15,2-3-10 16,1-2 5-16,2-3 0 0,0 0 3 15,0-2-2 1,0-1-1-16,5 0 0 0,1-2 5 16,3 5-5-16,-3 2 2 15,3 4 8-15,4 8 15 16,1 3-25-16,5 7 5 16,2 8-10-16,9 3 10 15,8 5-2-15,7 5-2 16,6 0-1-16,-5 9 0 15,-4 10 0-15,-11 7 0 16,-11 1-11-16,-10 4 4 16,-10-2 5-16,0 1-6 15,-12-2-1-15,-11-4 6 16,-9-1 3-16,-4-3 2 16,-4-5-2-16,-5-3 0 0,2-2-1 15,-2-3-6-15,2-2 7 16,6-4 5-16,4-1-5 15,7 0 0-15,10 0 4 16,4 0 1-16,8 0-6 16,4 0 1-16,0 0-47 15,7 0-126-15,14 1 40 16</inkml:trace>
  <inkml:trace contextRef="#ctx0" brushRef="#br0" timeOffset="37122.89">18304 14971 100 0,'0'0'56'16,"0"0"-21"-16,0 0 7 0,0 0 48 15,0 0-3 1,27-83-23-16,-21 72-45 0,3 0 20 16,-6 8 4-16,0 2-31 15,-2 1-12-15,1 0-5 16,1 15-3-16,0 13 4 16,-2 10 7-16,-1 3-3 15,0 4 1-15,0-3 2 16,0-2 1-16,0 0 0 15,4-2-4-15,-1-1 0 16,-2-6 8-16,3-8-12 16,-1-3 4-16,2-5-26 15,-1-4 16-15,4-3-28 16,2-4-29-16,2-4-75 16,-1 0-53-16</inkml:trace>
  <inkml:trace contextRef="#ctx0" brushRef="#br0" timeOffset="37361.83">18729 15116 460 0,'0'0'0'15,"0"0"-12"-15,0 0-4 16,0 0 16-16,0 0 7 15,0 0 13-15,17 90-12 0,-17-53-8 16,0 3 0 0,-9-5-6-16,-3-1 4 0,-3-7-27 15,-1-1-41-15,-1-8-33 16,5-7-57-16</inkml:trace>
  <inkml:trace contextRef="#ctx0" brushRef="#br0" timeOffset="37807.55">18970 14965 441 0,'0'0'0'0,"0"0"-17"15,0 0-4-15,86-16 21 16,-58 16 4-16,-1 5 4 16,-4 9 1-16,-4 5-9 15,-7 3 19-15,-2 4-19 16,-10 0 0-16,0 0-6 16,-1 3 15-16,-21-2-12 15,-4 2 3-15,-2-3-3 16,0-4 3-16,2-4 7 0,8-4-4 15,5-3 15 1,5-1-17-16,4-4 2 16,4 1-3-16,0-2-10 0,3 2 10 15,16-3 13-15,9-2 11 16,7-2 5-16,4 0-28 16,0 0 22-16,2 0-20 15,-2-8 5-15,-2 1-5 16,1-2-3-16,-5 2-8 15,-3-7-37-15,-5-2-131 16</inkml:trace>
  <inkml:trace contextRef="#ctx0" brushRef="#br0" timeOffset="38193.32">19352 14770 379 0,'0'0'5'0,"0"0"-2"15,0 0-3-15,0 0 1 16,0 0 17-16,0 0-10 16,25-9-8-16,-13 8 0 15,-2 1 32-15,-1 0-13 16,-1 0-8-16,-1 0-6 15,-1 0 7-15,0 0-11 0,2 1 7 16,-4 4-5 0,0 0 13-16,-2-2-16 0,-1-1 0 15,-1-2 0-15,0 0 5 16,0 1 1-16,0-1-6 16,0 0 0-16,0 0 20 15,0 0-14-15,0 0-4 16,0 0-2-16,0 0-6 15,0 0 6-15,0 0-41 16,0 4-63-16,-11-1-217 16</inkml:trace>
  <inkml:trace contextRef="#ctx0" brushRef="#br0" timeOffset="49970.41">17334 15741 487 0,'0'0'0'16,"0"0"-5"-16,0 0 5 15,0 0 4-15,102-17 18 16,-35 17 6-16,14 0-19 15,13 0 6-15,10 0 10 16,12 0-20-16,20 3 4 16,9-1-9-16,12 0 2 15,8 2-1-15,-1-2-1 16,-2 0 0-16,-9 0 0 16,-13-2-2-16,-14 0-3 15,-20 0-22-15,-20 0-12 0,-20 0 19 16,-19 0-22-1,-18 0 8-15,-14 0-10 0,-11 0-22 16,-4 0 1-16,-3-2-11 16,-25 0 5-16,-11 2 17 15</inkml:trace>
  <inkml:trace contextRef="#ctx0" brushRef="#br0" timeOffset="50404.77">17730 15849 351 0,'0'0'15'0,"0"0"-13"16,0 0 26-16,0 0 59 15,0 0-71-15,0 0 3 16,-29 0-10-16,53 0-8 16,12 0 17-16,18-1 1 15,16-2 2-15,14 1 22 16,17-1-28-16,11 0 14 16,9-3-16-16,6 0-13 15,2 1 4-15,0-1-4 16,-3 0 0-16,-2 3 0 0,-8 2 3 15,-8 1-6-15,-11 0-8 16,-10 0-23-16,-12 0 7 16,-12 0-23-16,-13 0 11 15,-16 0 17-15,-12 0-9 16,-9 0 18-16,-8 0-2 16,-3 0-5-16,-2 0 14 15,0 0-24-15,-2 0-74 16,-19 0-62-16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5T09:05:19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3631 2942 85 0,'0'0'28'0,"0"0"-15"16,0 0 17-16,0 0-30 15,0 0-1-15,0 0-29 16,0 0 10-16,-33-26 16 15,69 42 2-15,13 5-6 16,-1 4-42-16</inkml:trace>
  <inkml:trace contextRef="#ctx0" brushRef="#br0" timeOffset="673">5736 3151 237 0,'0'0'4'0,"0"0"30"15,0 0 28-15,0 0-36 16,0 0 14-16,0 0 6 16,-4-18-19-16,4 17-23 15,0 0-4-15,17-4-18 16,27-4 16-16,23-7 2 0,24-5 6 16,16-5-6-1,11-3 0-15,2-2 1 0,1 1 5 16,-2 1-10-16,0 2 4 15,-1 1-6-15,-6 6 6 16,-11 3-8-16,-16 7-25 16,-19 5 7-16,-20 5-43 15,-20 0-23-15,-25 18-54 16</inkml:trace>
  <inkml:trace contextRef="#ctx0" brushRef="#br0" timeOffset="1106.41">4477 4574 99 0,'0'0'2'15,"0"0"-2"-15,0 0 2 16,0 0 11-16,0 0-1 15,0 0-6-15,22 0-6 16,4-7-2-16,14-6 2 16,15-3 0-16,8-5 13 15,4 0-10-15,4-3-1 16,6 0-3-16,0-3 5 16,4 5-6-16,-2 5 2 15,-9 3-22-15,-4 9-34 16,-7 2-6-16</inkml:trace>
  <inkml:trace contextRef="#ctx0" brushRef="#br0" timeOffset="1605.43">4844 6320 184 0,'0'0'0'16,"0"0"-36"-16,0 0-112 15,0 0 148-15,0 0 9 0,82-20 6 16,-30 2 22-16,12-9-20 16,14-4 52-16,10-5-27 15,3-1-13-15,0 2-21 16,0 4-8-16,-3 1-12 16,-7 2-2-16,-13 2-98 15,-8 5 83-15</inkml:trace>
  <inkml:trace contextRef="#ctx0" brushRef="#br0" timeOffset="3671.23">2376 7625 276 0,'0'0'25'0,"0"0"-25"16,0 0-40-16,0 0-23 16,0 0 63-16,0 0 30 15,0 0 59-15,0 0-18 16,0 0-50-16,0 0-16 15,0 0-3-15,0 0-3 0,0 0 1 16,0 0-19 0,0 0 19-16,2 0-14 0,4 0 14 15,7 0-3-15,5 0 6 16,9 0-3-16,6 3 0 16,13-3 2-16,12 0-2 15,8 0 0-15,4-3 4 16,7-4-5-16,3 2 2 15,2 0-1-15,-3 3 2 16,0 2 3-16,-6 0-5 16,0-2 0-16,5 0 0 15,7-3-5-15,6-2 9 0,9-3-4 16,7-1 0-16,9-1 8 16,1 2-12-16,8 1 4 15,-1 4 0-15,0 4 3 16,-2 1-3-16,-4 0 0 15,-5 0-3-15,-1 0 8 16,-4 0-6-16,0-5 1 16,0-5 0-16,2-1-1 15,4-1 1-15,7-1 0 16,-2 1 0-16,8-3 9 16,-6 3-11-16,-5 2 2 15,-4 3 0-15,-11 3 6 16,-7 4-5-16,-7 0-1 15,-8 0 0-15,0-2 5 16,3-2-8-16,3-1 3 0,8-5 0 16,4-2-3-16,4-1 8 15,-1-2-5-15,0-1 0 16,-1 1 10-16,-3 2-6 16,-7 3 2-16,-9 1-6 15,-1 3 19-15,-4 1-17 16,-5 1-1-16,6 1-1 15,2-1 9-15,5 1-14 16,5-1 5-16,3-3 0 16,0 0-2-16,0 0 4 15,0-2-2-15,-3 3 0 16,-6 2 5-16,-3 1-6 0,-6 2 1 16,2-3 0-16,-2 0-1 15,6-1 1-15,-1 3 0 16,-1-4 0-16,5 2 6 15,3 0-8-15,0 0 2 16,-1 1 0-16,-5 0-7 16,3 2 7-16,-7-1 0 15,-1 1 0-15,1-1 7 16,-5 2-10-16,-1 0 3 16,-1 0 0-16,-5 0-2 15,-2 0 2-15,-7 0 0 16,-5 3-4-16,-7 0 10 15,-4 3-9-15,-3-4 3 0,-5 4 0 16,-2-5 0 0,-4-1 1-16,-3 0-1 0,-3 0 0 15,-6 0 6-15,-5 3-11 16,0-3 5-16,-2 0 0 16,-4 0-1-16,-1 0 1 15,0 0 0-15,0 0 12 16,0 0-11-16,0 0 25 15,0 0-16-15,0 0-10 16,0 0 9-16,0 0-9 16,0 0 0-16,0 0-11 15,0 0-51-15,2 2-82 0,4-2-86 16</inkml:trace>
  <inkml:trace contextRef="#ctx0" brushRef="#br0" timeOffset="7116.15">19087 7814 19 0,'0'0'34'15,"0"0"-17"-15,0 0-9 16,0 0 13-16,0 0-20 16,0 0 12-16,0 0 3 15,-4-7 0-15,4 6 11 16,0-1-15-16,0 1-4 16,0 1-8-16,0 0 0 15,0 0-7-15,6 0-10 16,14-1 17-16,15-2 12 15,10-2 5-15,15 2 8 16,10-2-6-16,10 1-11 0,5 1 3 16,2 1 6-16,11-1-7 15,8 0 1-15,14-1-11 16,11 0 0-16,9 4 0 16,4-2 14-16,13 2-14 15,8-4 1-15,6-2 1 16,8-1 1-16,-4-2-3 15,-14 5 0-15,-13 1-9 16,-25 3 18-16,-19 0-15 16,-19 0 6-16,-20 0-8 15,-11 0 2-15,-18 0-6 16,-13 0 12-16,-10 0-7 0,-10 0 4 16,-3 0 2-16,0 0 1 15,0 0-6-15,-8 0-11 16,-9 0-57-16,-9 0 2 15,-7 4 22-15</inkml:trace>
  <inkml:trace contextRef="#ctx0" brushRef="#br0" timeOffset="7661.38">19801 8050 148 0,'0'0'28'0,"0"0"-28"15,0 0-56-15,0 0 3 16,0 0 50-16,116-57 6 16,-68 46 31-16,5 4-12 15,7 4-15-15,4-1 11 0,7 2-7 16,4 0 4-16,3 1 11 16,6-1-25-16,5 2 24 15,10 0-25-15,11 0 22 16,9 0-3-16,8 0-13 15,3-1 10-15,1-1 3 16,-5 2-14-16,-12 0-4 16,-12 0-1-16,-14 0 0 15,-14 0 0-15,-14 2 0 16,-6 1 0-16,-13-3 0 16,-11 0-14-16,-13 0 10 15,-11 0-10-15,-4 0 8 16,-2 0 6-16,0 0 0 15,0 0-2-15,0-2-1 16,0 1-36-16,0 1 20 0,0 0-26 16,0 0-22-1,-3 0 17-15,-4 1 16 0</inkml:trace>
  <inkml:trace contextRef="#ctx0" brushRef="#br0" timeOffset="27152.9">5517 12431 68 0,'0'0'6'0,"0"0"8"15,0 0-14-15,0 0 15 0,0 0 11 16,0 0 11-16,0 0 8 16,-75-15-40-16,68 15 2 15,4 0-7-15,-3 0 0 16,-3 0 0-16,-4 0 0 16,-1 0 1-16,-1 0-1 15,-3 0 0-15,2 0 2 16,4 0 19-16,1 0-14 15,7 0 25-15,-3 0-9 16,5 0-19-16,-1 0 9 16,0 0-12-16,3 0 2 15,0 0-2-15,0 0-1 0,0 0 0 16,0 0 0 0,0 0-25-16,3 0 12 0,15 0-5 15,10 0 18-15,17 0 40 16,21 0-30-16,23-10 49 15,21-7-19-15,20-10-25 16,15-1 4-16,3-1-15 16,8-1 0-16,-9 1 12 15,-4 1-16-15,-3 1 0 16,-3 2-1-16,-4 0 7 16,-6 4-11-16,-12-2 5 15,-18 4-17-15,-15 6 6 16,-24 1-28-16,-21 8-20 15,-19 2 8-15,-18 2-62 16,0 0 85-16,-25 0-20 0,-11 0 17 16,-7 11-25-16</inkml:trace>
  <inkml:trace contextRef="#ctx0" brushRef="#br0" timeOffset="27772.14">5197 12755 59 0,'0'0'14'16,"0"0"-14"-16,0 0-1 16,0 0-10-16,0 0 11 15,0 0 20-15,80-33 13 16,-30 14-6-16,10-1-17 15,12-4 27-15,13 1-2 0,12-4-16 16,14 1 12 0,13-4-8-16,9 2-13 0,6 0 15 15,-3 2-19-15,-5 2 3 16,-7-1-9-16,1 4 3 16,-10-3 0-16,-3 1-3 15,-14 2 0-15,-14 3-8 16,-11 0 15-16,-10 4-9 15,-10 0 2-15,-12 3 0 16,-16 3-2-16,-7 2 2 16,-11 3 0-16,-5 1 23 15,-2 0-23-15,0 1 20 0,0-2-13 16,0 3 2 0,0-2 6-16,0 2-15 0,0 0 0 15,0 0-5-15,0 0-26 16,1 0-17-16,2 0-21 15,2 0 48-15,1 0-16 16,-3 2-26-16,4 1-9 16,-2-2 6-16</inkml:trace>
  <inkml:trace contextRef="#ctx0" brushRef="#br0" timeOffset="29403.87">13220 12224 94 0,'0'0'47'0,"0"0"-24"16,0 0-23-16,0 0-16 16,0 0 2-16,0 0 14 15,0 0 10-15,53-3 7 0,-9-2 1 16,11-2 3 0,14-3 2-16,14-2 6 0,20-2 12 15,15 0-1-15,13 0-34 16,6 0 13-16,8 1-2 15,9-2-13-15,4-1 17 16,14-2-21-16,7-2 0 16,6-1 1-16,-2 2-1 15,-4 3 8-15,-8-1-20 16,-14 6 12-16,-13-1-10 16,-22 0-11-16,-21 4 2 15,-26 1 19-15,-25 4 0 16,-21 3 2-16,-16-1-12 0,-8 1-25 15,-5 0-11 1,0 0 25-16,-3 0-11 0,-21 0 0 16,-13 0-18-16,-11 0-49 15</inkml:trace>
  <inkml:trace contextRef="#ctx0" brushRef="#br0" timeOffset="29991.05">13244 12312 5 0,'0'0'11'0,"0"0"-7"15,0 0 15-15,114-7 40 16,-73-1-19-16,6 0-25 15,4 2 13-15,9-2-24 0,6-2 9 16,11 2 12-16,8 1-16 16,10-3 25-16,6 1-33 15,5-2 8 1,10 1-6-16,5-1 4 0,4-1-8 16,7 2 1-16,1-2 0 15,0 2-2-15,7 2 4 16,1 2-2-16,-4 2 0 15,-4 0 3-15,-5-1-4 16,-8-1 1-16,-10 2 0 16,-18 0-5-16,-14 0 5 15,-15 0 0-15,-10 0 0 16,-6-1 7-16,-7 2-9 16,-3 2 2-16,-4-1-4 0,-3 2-3 15,-5 0-7-15,-4 0-38 16,-4 0 31-16,-7 0-38 15,-3 0-16-15</inkml:trace>
  <inkml:trace contextRef="#ctx0" brushRef="#br0" timeOffset="46623.31">16545 12522 93 0,'0'0'6'0,"0"0"1"0,0 0-1 15,0 0 7 1,0 0 21-16,0 0 27 0,0 0-7 15,0 0-35-15,-13-31-17 16,13 31-2-16,0 0-21 16,6 0 21-16,17-1 7 15,13-2 5-15,21-6 2 16,21-3-7-16,29-2 5 16,24-7 27-16,23-5-33 15,16 0 4-15,5 1-8 16,4 1 5-16,-6 4-8 15,-5 0 1-15,-8 1-5 0,-8 1-5 16,-10 2-1-16,-17 0 8 16,-16 4-1-16,-12 2-14 15,-18 2 7-15,-14 4-11 16,-18 0 3-16,-19 3 16 16,-16 0-19-16,-12 1 11 15,0 0-19-15,-13 0-33 16,-19 1 42-16,-10 10-23 15,-11 5-11-15,-11 1 23 16</inkml:trace>
  <inkml:trace contextRef="#ctx0" brushRef="#br0" timeOffset="47073.66">16909 12762 147 0,'0'0'7'15,"0"0"-7"-15,0 0-42 16,0 0-10-16,0 0 52 0,0 0 19 15,91-7 5 1,-37-3-2-16,15-6-5 0,15-4-16 16,20-5 23-16,18-3-2 15,18-5-10-15,10 1 26 16,15-3-35-16,8 2 10 16,8 4-11-16,4 3 3 15,-5 4-9-15,-12 8 4 16,-15 4 0-16,-27 4-7 15,-19 6 7-15,-21-1-6 16,-16 1-17-16,-12-1-10 16,-10-1 30-16,-15 1-11 15,-13 1-1-15,-10-2 5 16,-10 1 10-16,0-1-23 16,-5 2-23-16,-14 0-28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5T08:47:18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18361 2194 340 0,'0'0'0'0,"0"0"0"0,0 0 52 16,0 0-18-16,0 0-5 16,-6-81-12-16,-15 67-9 15,-6 6-5-15,5 6 2 16,-4 2-5-16,1 0 3 16,4 0-3-16,3 0 0 0,4 5-2 15,0 4 0 1,3 1-2-16,1-2 7 0,3 4-3 15,0 1 0-15,4 5-10 16,0 7 9-16,2 7-2 16,-3 7 3-1,-1 2 0-15,2 3 4 0,-1 1-4 16,1 3 0-16,-2 3-2 16,-1 1 2-16,-1 1 0 15,-4-7-2-15,1-4-1 16,-5-8 6-16,3-6-3 15,2-6 0-15,4-7 2 16,1-2-6-16,4-2 2 16,1 0-1-16,0 0-1 0,0 1-12 15,0-1 16-15,13-3 3 16,10 1 1-16,6-5-4 16,7-1 3-16,4-3 0 15,-1 0 1-15,0 0-4 16,-3 0 0-16,-3-5-9 15,-2-8-81-15,-2-3-182 16</inkml:trace>
  <inkml:trace contextRef="#ctx0" brushRef="#br0" timeOffset="240.02">18616 2419 481 0,'0'0'0'0,"0"0"-6"15,0 0 3-15,0 0-26 16,0 0 29-16,0 0 10 16,4 83-4-16,-4-50-3 15,0-3 0-15,0-3-3 16,0 0 0-16,0-2-57 15,0-9-153-15</inkml:trace>
  <inkml:trace contextRef="#ctx0" brushRef="#br0" timeOffset="432.82">18910 2608 468 0,'0'0'4'0,"0"0"-4"15,0 0-10-15,0 0 10 16,0 0 6-16,-9 94 4 16,-3-60-3-16,2 0-7 15,2-3-18-15,-1-3-16 16,6-5-71-16,3-6-168 16</inkml:trace>
  <inkml:trace contextRef="#ctx0" brushRef="#br0" timeOffset="832.89">19159 2461 511 0,'0'0'9'0,"0"0"-8"16,0 0-2-16,0 0-3 15,0 0 4-15,93-41-7 0,-71 50 6 16,-5 11-5 0,-7 7 2-16,-7 3-8 0,-3 2-8 15,-3 1 20-15,-14-1 2 16,-1-5 6-16,2-3-8 16,2-4-1-16,3-5-7 15,3-2 11-15,4-1-10 16,4-2 7-16,0-2-4 15,0-1 1-15,0-2 3 16,6-5 4-16,10 0 6 16,7 0-6-16,7 0 2 15,8 0-1-15,-1-10-5 16,2 0 0-16,-4-1 0 16,-7-1-77-16,-9-6-283 15</inkml:trace>
  <inkml:trace contextRef="#ctx0" brushRef="#br0" timeOffset="1301.02">19542 2132 481 0,'0'0'0'16,"0"0"-3"-16,0 0-1 15,0 0 4-15,0 0 0 16,0 0-6-16,83-1 6 0,-60 18-2 16,0 2 2-1,-2 3 0-15,-2 4-1 0,-1 0 1 16,-6 2 0-16,-8-1-4 16,-2 4 12-16,-2 1-1 15,0 5 3-15,0 4-5 16,-5 1 5-16,-1 2-10 15,0-3 0-15,1-2-1 16,5-4 3-16,0 0-2 16,0-4 0-16,10 1 0 15,7-4-2-15,3 0-2 16,4-1-11-16,-6-1 12 16,-3-4-13-16,-6-1 3 15,-7-2-3-15,-2-3-20 16,0 0 23-16,-8-3 11 0,-4-2 2 15,-3-1 2-15,0-3 6 16,-4 1-6-16,-5-2-1 16,-3-2-1-16,-3-1-49 15,-4-3-215-15</inkml:trace>
  <inkml:trace contextRef="#ctx0" brushRef="#br0" timeOffset="22957.37">18835 6870 235 0,'0'0'25'16,"0"0"46"-16,0 0 7 15,0 0-44-15,0 0 28 16,0 0-61-16,0 0 35 16,0 0-26-16,6-76 10 15,-6 66 10-15,0-2-22 16,0-1 3-16,-10 1-9 0,-5-3 3 15,-7 0-10-15,-5 5 5 16,-1 1 0-16,-1 3 0 16,0 4-5-16,6 2 4 15,0 0-5-15,4 0-9 16,3 0 15-16,5 0-6 16,1 4-2-16,4 9 5 15,1 7-9-15,1 2 11 16,1 3 1-16,3 4 0 15,-3 2-1-15,-1 7 1 16,-2 8 0-16,-4 3 0 16,-2 6 1-16,-1 0-1 15,-2-6 0-15,0-3 1 16,3-2 1-16,-1-4-2 16,5-4 0-16,2-3-2 0,3-5 1 15,3-3 0-15,0-8 1 16,0 1-2-16,0-6 0 15,12-1 2-15,5 2 0 16,5-3 2-16,7 0-2 16,8-1 0-16,3-5-1 15,2 0 6-15,2 0-10 16,-2-3 4-16,-3 0-24 16,-6 1-17-16,-9-2-30 15,-11 0-64-15</inkml:trace>
  <inkml:trace contextRef="#ctx0" brushRef="#br0" timeOffset="23196.33">18946 7035 468 0,'0'0'0'0,"0"0"-19"15,0 0 19-15,0 0-1 16,0 0 7-16,-22 94 1 16,12-46 5-16,3 3-11 15,1-2 1-15,1 2-2 16,0-5 0-16,2-3-6 0,3-6-101 16,0-12-161-16</inkml:trace>
  <inkml:trace contextRef="#ctx0" brushRef="#br0" timeOffset="23385.64">19197 7319 352 0,'0'0'8'16,"0"0"-8"-16,0 0-8 15,0 0 8-15,0 0 4 16,0 98-4-16,-5-59 0 0,-1-1-1 15,-2-3-10 1,-3-5-57-16,0-9-98 0</inkml:trace>
  <inkml:trace contextRef="#ctx0" brushRef="#br0" timeOffset="23791.62">19368 7129 402 0,'0'0'5'0,"0"0"1"0,0 0 3 16,0 0-5-16,0 0-1 15,0 0-3-15,69-12 1 16,-46 31-7-16,-2 1 9 15,-9 2-4-15,-6 3 1 16,-6-3 0-16,0 3-3 16,-6-1 3-16,-6-3 0 15,-6 0-2-15,6-5 10 16,2-1-5-16,4-1 0 16,6 0-2-16,0-1 6 15,8-1-7-15,15-5 3 0,6 1 7 16,7-2-8-1,4-3 3-15,2-3-5 0,-2 0-3 16,-6 0 1-16,-5-7-20 16,-13-6-46-16,-12-10-125 15</inkml:trace>
  <inkml:trace contextRef="#ctx0" brushRef="#br0" timeOffset="24210.44">19636 6741 400 0,'0'0'8'0,"0"0"-16"16,0 0 8-1,0 0-3-15,94-46-2 0,-56 46 8 16,-1 0-3-16,-4 6 0 15,-5 10-6-15,-7 5 6 16,-7 5-5-16,-3 8 5 16,-5 6 4-16,-4 8 0 15,-2 1 5-15,0 1-2 16,-15-1 2-16,0-2 15 16,-6-2 1-16,5 4-18 15,-2 2 2-15,3-2-5 16,3 2-3-16,3-2-1 0,9 0 6 15,0 1-12-15,5 1 6 16,12 2-9-16,-2-4-9 16,-1-5-20-16,-10-8 18 15,-4-8 5-15,0-6-10 16,-11-8-23-16,-15-7 20 16,-7-6-25-16,-1-1-88 15</inkml:trace>
  <inkml:trace contextRef="#ctx0" brushRef="#br0" timeOffset="24859.04">21342 6909 300 0,'0'0'20'16,"0"0"4"-16,0 0 34 16,-5-87 25-16,-8 71-73 15,-4 2 23-15,-8 8-33 16,-11 4 1-16,-10 2 6 16,-6 0 2-16,-2 14-10 15,8 6 1-15,10 3-25 16,15 3 7-16,6 1-8 15,12 1 17-15,3 1 2 16,8 1 0-16,23-1 7 16,11 2 6-16,6-1 1 15,4-1-7-15,0 0 0 16,-6 1 1-16,-5 2 2 0,-11 2 0 16,-10-1-3-16,-14 1 0 15,-6 0-9-15,-3-3 2 16,-23-4-6-16,-10-6 9 15,-6-7 4-15,-7-5 1 16,-3-8 6-16,-1-1 0 16,1 0-2-16,7-12 9 15,8-2 0-15,7-5-6 16,9-1 8-16,6-1-16 16,6 4-4-16,9 0-15 15,0 2-11-15,11 5-27 16,20-2-185-16</inkml:trace>
  <inkml:trace contextRef="#ctx0" brushRef="#br0" timeOffset="25543.81">21995 7547 206 0,'0'0'12'15,"0"0"8"-15,0 0 50 16,0 0-36-16,-95-77 41 16,70 61-42-16,-1 3-17 15,4 0-15-15,1 2 0 16,2 4 14-16,5 2-7 15,3 4 7-15,3 1-7 0,0 0-8 16,2 7-3-16,0 9-9 16,3 1 6-16,0 3 6 15,0 2 3-15,2 2 0 16,-1-1 0-16,-1 5 2 16,0 3-5-16,-1-1 0 15,-2 2 0-15,0-3-1 16,-3 1 7-16,1 1-6 15,-1 0 0-15,-1-3 4 16,4-1-9-16,2-3 5 16,2-6 0-16,2-1-5 15,0-1 5-15,0-2 0 16,3 3-1-16,10-3-4 0,7-1 4 16,4-1-2-1,4-3 3-15,2-2 2 0,1-3 0 16,4 0-2-16,-1-2 0 15,3 2-6-15,-2 2 6 16,-1-4-15-16,-7 1-32 16,-6-3-78-16,-7 0-163 15</inkml:trace>
  <inkml:trace contextRef="#ctx0" brushRef="#br0" timeOffset="25786.73">22288 7704 248 0,'0'0'6'16,"0"0"-4"-16,0 0 17 15,0 0-1-15,0 0 14 16,0 0 7-16,-9 93-31 15,-5-60 4-15,2 0-12 16,1-3 0-16,4-5-12 16,3-5-32-16,2-4-49 15,2-9-142-15</inkml:trace>
  <inkml:trace contextRef="#ctx0" brushRef="#br0" timeOffset="25965.66">22531 7905 359 0,'0'0'5'0,"0"0"-5"16,0 0 2-16,-43 73 2 16,34-46 1-16,3 0-5 15,1-2-45-15,-1-7-99 0</inkml:trace>
  <inkml:trace contextRef="#ctx0" brushRef="#br0" timeOffset="26328.43">22798 7755 485 0,'0'0'0'0,"0"0"-27"16,0 0 19-16,80 24 11 15,-59-1-6-15,-6 1 3 16,-7 1 0-16,-5-1-4 0,-3-2 1 16,-6-1-4-16,-16-3 5 15,-3 0 4-15,2 0 1 16,3-5-3-16,8 1 3 15,6-4 2-15,3-3-3 16,3 1 3-16,0-4 1 16,8 0-1-16,14-4 8 15,5 0-5-15,5 0-7 16,-1 0-1-16,-3-6 0 16,-2-9-40-16,-7-7-79 15</inkml:trace>
  <inkml:trace contextRef="#ctx0" brushRef="#br0" timeOffset="26627.77">23196 7588 485 0,'0'0'14'0,"0"0"35"15,0 0 0-15,0 0-49 16,0 0 0-16,0 0-4 15,8 39 3-15,1-1 1 16,0 8 1-16,1 4 1 16,2 2-2-16,-5 1 0 15,0 0 0-15,-6 2-1 16,-1 3 1-16,0 1 0 16,-17-3-6-16,-9-10-1 0,-10-10 3 15,-10-6-3-15,-11-9-23 16,-12-7-3-16,-13-7-61 15,-12-7-97-15</inkml:trace>
  <inkml:trace contextRef="#ctx0" brushRef="#br0" timeOffset="62798.46">10855 8503 131 0,'0'0'22'0,"0"0"-2"15,0 0 59-15,0 0 13 16,0 0-51-16,0 0 4 16,0 0-14-16,0 0-30 15,0-10 2-15,0 10-3 0,0 0 0 16,0 0-9-1,0 0 13-15,0 0-6 0,0 0 2 16,0 0 0 0,0-2 7-16,15-2-6 0,10-1 2 15,8-1-3-15,10 2 4 16,8 0-7-16,10-1 3 16,5 1 0-16,7 2 2 15,6-4 0-15,4 2-2 16,3-2 0-16,-1-1 0 15,-3-1 0-15,-6 2 0 16,3 2 4-16,-4-2-6 0,-3 3 2 16,-4 0 0-1,-7 0 0-15,-9 3-3 0,-6-1-4 16,-5 1-14-16,-4-1-5 16,-4-1 23-16,-8-1-15 15,-1 1 14-15,-2-2-1 16,-2 1 3-16,-4-1-2 15,-1-1 4-15,-6 3 0 16,-1-1-2-16,-5 0 2 16,-3 1 0-16,0 1-3 15,0-1 3-15,0 2 0 16,0-1 7-16,0 0-5 16,0 1 17-16,0-2-19 15,0 0 0-15,0 2-2 16,0 0 7-16,0 0-6 0,0 0 1 15,0 0 0 1,0 0 2-16,0 0-2 0,0 0-3 16,0 0-1-16,0 6-1 15,0 16 5-15,0 6 0 16,0 4 2-16,-2 4 7 16,1 1-3-16,-1-2-6 15,1 1 0-15,-1-1 1 16,-1-2-1-16,1-5 0 15,2-4 3-15,0-7-6 16,0-5 3-16,0-4 0 16,0-4-1-16,0-1-1 0,0-3-32 15,0 0-38 1,0 0-24-16</inkml:trace>
  <inkml:trace contextRef="#ctx0" brushRef="#br0" timeOffset="63608.97">12936 8563 263 0,'0'0'0'0,"0"0"3"15,0 0-6-15,0 0 2 0,0 0 1 16,0 0 21-16,12 112 13 16,-12-63-25-16,0 2 4 15,-4 2 8-15,-2 0 1 16,1-5-12-16,2-7-6 15,2-8-3-15,1-11 5 16,0-6 1-16,0-8-14 16,0-4 7-16,0-4 0 15,0 0 17-15,0-2 21 16,0-12-24-16,4-10-11 16,1-3 4-16,-2-6-8 15,-2-1 1-15,-1-1 0 16,0-6 0-16,0-1 0 0,0 1 0 15,0-1-1-15,0 0-1 16,0 4-1-16,6 4-4 16,3 5-1-16,2 3 3 15,-1 3 5-15,3 7 0 16,2 3-1-16,6 4-10 16,4 6 9-16,7 1 2 15,1 2 0-15,-2 0-1 16,-3 11 1-16,-4 9 0 15,-12 3-5-15,-4 1-6 16,-8 0 8-16,0-5-12 16,-9 1 6-16,-12-6 9 0,-4-2 6 15,-8-2-5 1,-3-4 21-16,2-3-22 0,2 0 15 16,7-3-11-16,7 0-4 15,3 0 1-15,6 0-1 16,6 0-63-16,3 2-97 15</inkml:trace>
  <inkml:trace contextRef="#ctx0" brushRef="#br0" timeOffset="64036.99">13264 9185 164 0,'0'0'52'0,"0"0"-14"0,0 0 45 16,0 0-18-16,0 0-21 16,0 0-17-16,17-48-27 15,-14 56 0-15,3 13-10 16,-3 7 14-16,-3 3-5 15,1 1 2-15,-1-4-1 16,0-3 5-16,0-3-5 16,0-1-5-16,0-5-28 15,2-4-156-15</inkml:trace>
  <inkml:trace contextRef="#ctx0" brushRef="#br0" timeOffset="64269.73">13545 9159 357 0,'0'0'0'16,"0"0"-4"-16,0 0 0 16,0 0 6-16,0 110-2 15,0-70 12-15,0-2-10 16,0-6-4-16,0-2-4 15,0-7-14-15,1-2-15 16,2-5-66-16,-3-4-46 16</inkml:trace>
  <inkml:trace contextRef="#ctx0" brushRef="#br0" timeOffset="64504.36">13857 9251 274 0,'0'0'0'16,"0"0"-17"-16,0 0 15 15,7 73 4-15,-4-41 8 16,-1 0-10-16,1-1-1 15,-2 0-1-15,-1-7-83 0,0-7-83 16</inkml:trace>
  <inkml:trace contextRef="#ctx0" brushRef="#br0" timeOffset="64970.47">14012 8956 89 0,'0'0'128'16,"0"0"-120"-16,0 0-15 16,0 0 9-16,98-18-2 15,-69 18 0-15,-4 3 4 16,-4 6-10-16,-6 4 6 15,-4 3-7-15,-6 5 6 16,-5 4 2-16,0 5 21 16,0 7-6-16,0 5 12 15,-7 6-13-15,2 2 6 16,1 3-16-16,2-1 4 16,1-2-8-16,1-2 1 15,0-1-2-15,0 2 2 16,9-6-4-16,6-2 2 0,-2-6-24 15,5-4-2 1,-3-5-23-16,-2-5 16 0,-7-6-33 16,-6-3 10-16,0-4 21 15,-1-2 35-15,-20 0 64 16,-3-2-6-16,-1-1-49 16,-5 1-8-16,-7-2-1 15,-4 2-10-15,-9-2-56 16</inkml:trace>
  <inkml:trace contextRef="#ctx0" brushRef="#br0" timeOffset="65454.04">13253 8904 264 0,'0'0'0'0,"0"0"-47"16,0 0 10-16,0 0 21 15,0 0 16-15,0 0-7 0,-74 17 12 16,43 11-5-16,0 5 1 16,4 2-1-16,3 3 0 15,10 1-4-15,1 5 8 16,1 1-4-16,3 2 4 16,2-5 11-16,4-4 13 15,3-4-22-15,0-4 13 16,6-1-2-16,4-3-7 15,1 2 1-15,0 2-1 16,0 1-8-16,1 0 5 16,7-2-6-16,4 0-1 15,6-3 0-15,3-2 5 0,1-5-14 16,1-1-20-16,0-8-88 16,4-6-21-16</inkml:trace>
  <inkml:trace contextRef="#ctx0" brushRef="#br0" timeOffset="66021.31">13576 9263 93 0,'0'0'49'16,"0"0"-3"-16,0 0-33 15,0 0-13-15,0 0 0 16,0 0 5-16,0 0 9 16,17 68 16-16,-17-32 14 15,0 3-15-15,0 4-14 16,0 1-2-16,-8-2-6 16,-4 1-3-16,-7-2 23 15,-5-1-26-15,-7-2 23 16,-5-2-12-16,-11 3-12 15,-21 1 0-15,-26 2-7 0,-23 1-108 16,-21-3-189-16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07:07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3093 3288 130 0,'0'0'4'0,"0"0"6"16,0 0 18-16,0 0 11 16,0 0 1-16,0 0-17 15,0 0 4-15,0 0-4 16,-36-17-20-16,36 17 1 16,0 0-4-16,0-2-3 15,0 2-12-15,0 0 6 16,0 0-15-16,0 0-8 15,0 0 13-15,6 0 15 16,4 0 2-16,5 0 2 16,3 0 15-16,4 0 1 0,4 0-1 15,4 0-14 1,5 0 3-16,4 0 4 0,4 0-5 16,6 0-3-16,-2 0 3 15,2-3-3-15,-1 2 1 16,-2-1 3-16,-4 0-4 15,-2 0-4-15,-9 2 3 16,-5 0-1-16,-5-2-4 16,-7 2 2-16,-6-2-1 15,-5 2 5-15,0 0-2 16,-3-1 2-16,0 1 2 16,0 0-2-16,0 0 0 0,0 0-14 15,0 0-36-15,0 0-52 16</inkml:trace>
  <inkml:trace contextRef="#ctx0" brushRef="#br0" timeOffset="83863.2">887 10872 0 0,'0'0'45'15,"0"0"4"-15,0 0-18 16,0 0 14-16,0 0-11 16,0 0 14-16,0 0-19 15,0 0 7-15,-22-4-6 16,22 4-9-16,0 0-15 16,0 0-6-16,0 0-10 15,0 0-9-15,0 0 18 16,6 10-6-16,9 3 7 15,-3-3-3-15,4 4 3 16,5-1-2-16,6-1 1 0,4-2 1 16,5-2 6-16,4-1-1 15,2-1 4-15,0-1-2 16,1 0 4-16,2 1-11 16,4-2 2-16,-4 2 14 15,4-2-8-15,-2 0-7 16,0 2-1-16,4-2 2 15,-2 0-5-15,5-1 6 16,1 1-6-16,3-2 4 16,-2 2-1-16,-6-2 7 15,-4 3-4-15,-10-2 0 16,0 1-2-16,3-2-1 0,-2 0 0 16,8-1-2-16,0-1-10 15,4 0 12-15,4 0 0 16,0 0-4-16,-1 0 2 15,3 0 4-15,-5 0-6 16,-3 0 6-16,-5 0-2 16,-2 0 1-16,-6 0 6 15,2 0-7-15,0 0 0 16,0 0 0-16,0 0 4 16,5 0-4-16,0 0-1 15,2 0-3-15,8 0 1 16,1 0 4-16,3 2-8 15,2 1 9-15,-6-1-5 16,-2 2-3-16,-6-1-15 0,3 2 20 16,1-2-27-16,3-1 17 15,5 1 4-15,-2 0-2 16,2-2 1-16,2 2-14 16,-2-1-2-16,0 0 16 15,2 0-4-15,-2 0 10 16,2 0 2-16,-4 0-3 15,0-1 0-15,-3 1 6 16,2-2-2-16,-2 1-1 16,2-1 0-16,3 0-3 15,-1 0-8-15,-5 0 7 0,-1 0 2 16,-3 0-40-16,-1 0 2 16,1 0 29-16,1 0 9 15,-1 0 0-15,3 0-4 16,-2 0 4-16,0 0 4 15,-2 0 2-15,-2 0-2 16,-4 0 5-16,-2 2-3 16,-2-2 13-16,-4 0-10 15,-2 2 3-15,-1 0 9 16,-1-2-7-16,-2 0 10 16,-2 0-7-16,0 0-6 15,-2 0 4-15,-1 0-8 16,-4 0 2-16,3 0-7 0,-6 0 2 15,0-2-2 1,-2 0 3-16,-2 2-1 0,-1-2 1 16,-4 2-3-16,0 0 0 15,-3 0 0-15,0 0-11 16,0 0 6-16,0 0-9 16,0 0-5-16,0 6 1 15,-10 2-109-15</inkml:trace>
  <inkml:trace contextRef="#ctx0" brushRef="#br0" timeOffset="84906.83">1114 11903 295 0,'0'0'4'0,"0"0"6"0,0 0 24 16,0 0-6-16,0 0-28 15,0 0-13-15,-9-3-13 16,9 3 21-16,5 0 5 16,4 6-10-16,7 4 18 15,8 2-8-15,4-3 7 16,11 0-2-16,6-2 10 15,13-2-1-15,11 1 15 16,5-4-15-16,14 1-10 16,3 0 6-16,14 1-6 15,5-2-1-15,2 6 0 16,6-3 4-16,-2 0-6 0,2 2-2 16,-1-2-2-16,-1 1 2 15,-6-1-5-15,-5 1 10 16,-8 3-4-16,-2-2 2 15,-7 4-1-15,-6-2-1 16,-10-2 2-16,-14 0-1 16,-9-1-1-16,-10-3 2 15,-8 0 2-15,-7-1-4 16,-10-1-3-16,-4 0 2 16,-4 1 0-16,-6-1 0 15,0-1-5-15,0 0-2 16,0 2-2-16,0-2-21 15,0 2-31-15,0 3-74 0,0 0-50 16</inkml:trace>
  <inkml:trace contextRef="#ctx0" brushRef="#br0" timeOffset="86642.63">6964 10826 91 0,'0'0'0'16,"0"0"-5"-16,0 0 5 15,0 0 33-15,0 0-18 16,0 0-2-16,-61 0 22 0,56 0 0 16,2 0-5-16,0 0 22 15,2 0-26-15,-1 0-14 16,-1 0-3-16,3 0-8 15,-1 0 1-15,1 0-2 16,0 0 0-16,0 0 0 16,0 0-17-16,0 0 2 15,6 2 9-15,7 6 0 16,2 0 6-16,8 1 16 16,4-3-13-16,2 2 4 15,7-1-6-15,9 0 4 16,8 1 2-16,13-2-4 15,9 0 12-15,8 2 4 0,4-2-16 16,-2 3 2-16,0-3-4 16,-3 3 0-16,-3-1-1 15,-3 1 0-15,-3-1-1 16,2 2 3-16,-2-3-4 16,6 1-10-16,-4 0 8 15,-5-4-8-15,-6 2 2 16,-4-1-27-16,-8-2 8 15,-10 0 20-15,-7 0 8 16,-9 0 0-16,-5 1 1 16,-5-1-4-16,-4 0 6 15,-1 0-5-15,0 0 3 0,0 0-4 16,-5-2 4 0,0 2 0-16,-2 0 1 0,-1-2-1 15,-3 2-24 1,0 0-15-16,0 2-15 0,-7 1-12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5T08:47:51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19277 14414 79 0,'0'0'76'16,"0"0"11"-16,0 0-47 15,0 0 41-15,0 0-11 16,0 0-37-16,0 0-11 16,-9-37 3-16,9 34 3 15,0 2-9-15,0 1-19 16,0 0 1-16,0 0 0 15,0 0-1-15,0 0-3 0,-2 18-15 16,-2 9 18-16,0 7 26 16,-1 4-19-16,4 2-6 15,1 2 11-15,0 4-12 16,0 0 0-16,1 1 1 16,5-4-1-16,0-4 0 15,0-7-6-15,-3-7 1 16,-2-5 2-16,-1-11-8 15,0-4 7-15,2-3 4 16,-2-2 1-16,0 0 4 0,1 0-5 16,-1-9 0-1,0-8 4-15,0-6-4 0,2 0-2 16,-2-4-3-16,0-2 5 16,0 1-3-16,0 0 3 15,0 1 0-15,-2 4 2 16,-2 0 2-16,1 3-4 15,1 0 1-15,2 2 1 16,0-1-3-16,0-3 1 16,0 0 0-16,3-3-1 15,8 0 3-15,4 0-1 16,3 0-1-16,9 1 3 16,5 5-7-16,10 1 4 15,4 6 0-15,2 5-7 16,-2 7 19-16,-5 0-18 0,-8 7 6 15,-8 13-6 1,-12 4 5-16,-8 5-5 0,-5-1-19 16,-6-2 15-16,-17 1 4 15,-6-4-16-15,-1-7 7 16,-2-3 6-16,6-5 8 16,3-5 1-16,10-2 0 15,4-1 17-15,6 0-17 16,3 0 3-16,0 0-3 15,0 0-18-15,0 0 16 16,6 0-6-16,7 0 8 16,7 0 11-16,-1 0-8 15,3 5-2-15,4 5-1 16,1 1 1-16,-1 5-3 0,0 4 0 16,-4 1 2-16,-4 3 0 15,-9 3-7-15,-7-2-1 16,-2-3-20-16,-5 0 5 15,-17-4 19-15,-5-3 2 16,-6-5-6-16,-7 0 8 16,-4-5 0-16,-3-3 40 15,-5-2-16-15,1 0-18 16,0-1 36-16,6-6 0 16,12 0-38-16,8-1 14 15,9 4-9-15,5-1 2 16,7 1-11-16,4 3-1 15,0 1-18-15,0 0-98 0,15 0-21 16,7-2-147 0</inkml:trace>
  <inkml:trace contextRef="#ctx0" brushRef="#br0" timeOffset="685.21">20194 14854 184 0,'0'0'240'16,"0"0"-240"-16,0 0 0 15,0 0 9-15,0 0 5 16,0 0 4-16,-77-73-18 0,59 71 1 15,0 2 8 1,3 0 9-16,2 0-12 0,2 4 0 16,4 6-5-16,1 1 4 15,5 1-5-15,1 2 2 16,0-1-3-16,0 2 2 16,0 1 1-16,0 3-2 15,0 9 1-15,0 2 4 16,0 3-5-16,0 2 3 15,-2 3 0-15,1-5 1 16,1 1 4-16,0-3-8 16,0-3 0-16,0-5 0 0,0 0 1 15,0-3 0-15,0 0-2 16,-2 1-8-16,-7-3 9 16,-3-3-2-16,2-4 8 15,4-1-6-15,1-5 0 16,5 0-1-16,0-4-1 15,0 2-19-15,9-3 21 16,15 0 3-16,9 0-1 16,7 0-2-16,8 0 0 15,0 0 3-15,-2 0-6 16,-6-3-15-16,-9 2-20 16,-8 1-46-16,-8-2-92 15</inkml:trace>
  <inkml:trace contextRef="#ctx0" brushRef="#br0" timeOffset="1334.83">20429 14883 223 0,'0'0'34'0,"0"0"-24"16,0 0 53-16,0 0-18 15,0 0-33-15,0 0 1 16,1-11-4-16,-1 11 2 16,0 0 14-16,0 0-11 15,0 0-13-15,0 0 13 16,0 0-8-16,0-2 5 0,3-2-6 15,0 1-5 1,0-2 5-16,-1-3 18 0,-1-1-3 16,-1 2 5-16,0 0-17 15,0 3-4-15,0 2-4 16,0-1-9-16,0 1 9 16,0 1 8-16,0 1-7 15,0 0 5-15,0 0-4 16,0 0-2-16,0-1 0 15,0 1-13-15,0 0 12 16,0 0 1-16,0 0 0 16,0 0-1-16,0 15 1 15,0 10 0-15,0 4 0 16,3 7 7-16,-3 4-6 0,0-1-1 16,0 0-1-16,0-8 0 15,0-2-41-15,0-6-54 16,3-9-114-16</inkml:trace>
  <inkml:trace contextRef="#ctx0" brushRef="#br0" timeOffset="1627.9">20738 14961 434 0,'0'0'18'0,"0"0"-12"15,0 0-4-15,0 0 16 16,0 0 20-16,-5 104-22 15,-1-67-16-15,-1-2-8 16,-4-4-27-16,2-8-65 16,0-4-138-16</inkml:trace>
  <inkml:trace contextRef="#ctx0" brushRef="#br0" timeOffset="2137.73">21028 14770 249 0,'0'0'31'16,"0"0"-29"-16,0 0 20 0,0 0 19 16,0 0-31-16,0 0 9 15,81-18-14-15,-63 18 17 16,-4 9-3-16,-3 6-18 16,-6 0 1-16,-4 3-4 15,-1 3-21-15,0-1 23 16,-9-2-1-16,-7 1 2 15,-1-2-2-15,1-3 1 16,4-3-3-16,2-2 3 16,5-4 1-16,4-1 4 0,1 0-5 15,0 0-8-15,0 0-6 16,3-1 14-16,13 1 4 16,5-2 2-16,3-2 3 15,7 0 2-15,2 0-3 16,4 0 2-16,-1 0 4 15,0 0-13-15,-5 0-1 16,-2 0 0-16,-6 0-6 16,-4 0-55-16,-6-2-196 15</inkml:trace>
  <inkml:trace contextRef="#ctx0" brushRef="#br0" timeOffset="2619.84">21384 14471 191 0,'0'0'78'16,"0"0"-78"-16,0 0 0 15,0 0 32-15,86-25 0 16,-64 25-12-16,-1 6-1 15,-1 11-19-15,-2 4 22 16,-2 5 3-16,-1 7-9 0,-5 1-5 16,0 1-1-1,-3-1 8-15,-4-1-14 0,-2 0 5 16,-1-4 3-16,0 3-4 16,0-2 1-1,0 0-4-15,-4 3 9 0,2 0-10 16,2 3-2-16,0-1-2 15,0 0 4-15,2-3 3 16,10-1-11-16,1-1 8 16,2-7-4-16,-1-1 0 15,-4-2 1-15,-6-3-2 16,-4 1 1-16,0-2-16 16,-13 2 14-16,-13 1 3 15,-3-3-1-15,-1-3 0 16,3-4-17-16,9-4 5 0,12-3 0 15,6-2-19-15,5-3-60 16,16-17-247-16</inkml:trace>
  <inkml:trace contextRef="#ctx0" brushRef="#br0" timeOffset="3496.51">22768 14472 395 0,'0'0'1'0,"0"0"6"15,0 0 13-15,0 0 24 16,0 0-43-16,0 0 4 16,29 8-5-16,5-2 13 15,10-2 6-15,7-3 16 16,8-1-29-16,0 0 4 15,1 0-20-15,-11 0-8 16,-16 0-69-16,-18-4-205 16</inkml:trace>
  <inkml:trace contextRef="#ctx0" brushRef="#br0" timeOffset="3722.08">23253 14304 453 0,'0'0'0'0,"0"0"-30"16,0 0 30-16,110 20 1 15,-84 5-1-15,-7 9 0 16,-8 10-1-16,-11 6-12 16,0 6 9-16,-12-3-10 15,-8-5 12-15,4-7-25 16,3-9-9-16,5-7 4 15,3-11-100-15</inkml:trace>
  <inkml:trace contextRef="#ctx0" brushRef="#br0" timeOffset="3974.64">24024 14136 586 0,'0'0'0'16,"0"0"-5"-16,0 0-8 0,0 0 3 16,0 0 10-1,3 105 23-15,-9-44-1 0,0 1-19 16,5-5 6-16,1-5-4 16,0-5-10-16,0-8 1 15,7-5-32-15,2-9-1 16,2-9-29-16,-8-10-56 15,-3-6-228-15</inkml:trace>
  <inkml:trace contextRef="#ctx0" brushRef="#br0" timeOffset="4132.22">24005 14489 555 0,'0'0'27'16,"0"0"-23"-16,0 0 26 0,0 0 3 15,93-37-33-15,-68 34 0 16,-6 1-52-16,-14-4-106 16,-5-5-281-16</inkml:trace>
  <inkml:trace contextRef="#ctx0" brushRef="#br0" timeOffset="4459.82">24315 14351 529 0,'0'0'0'0,"0"0"9"16,0 0 2-16,0 0 8 0,90 76-14 15,-78-44 4-15,-6 2-9 16,-6-5-12-16,0-3-18 16,0-8-17-16,-6-5 10 15,-6-7 15-15,3-6 22 16,0 0 19-16,3-2 6 15,4-13 17-15,2-5-34 16,0-1-7-16,14-3 6 16,13-2 18-16,5-2-19 15,4 3 12-15,0 4 5 16,-4 2 0-16,-4 7-9 16,-6 2-14-16,-4 5-11 15,-9 3-54-15,-1 2-38 16,-4 0-49-16,1 0-136 15</inkml:trace>
  <inkml:trace contextRef="#ctx0" brushRef="#br0" timeOffset="4760.76">24738 14382 256 0,'0'0'46'0,"0"0"-31"16,0 0 44-16,0 0-2 15,0 0-31-15,-6 77-15 16,6-65-3-16,0-6-8 15,0 0 2-15,0-4-2 16,0-2-1-16,0 0-3 0,9 0 4 16,8-10 25-16,7-7-13 15,-1-1-11-15,-2-1 21 16,-5 6-16-16,-9 2 4 16,-5 7 6-16,-1 2-4 15,-1 2-10-15,0 0-2 16,0 0-14-16,0 11 13 15,2 5-6-15,-2 5 6 16,1-1-48-16,-1 4-30 16,0-2-31-16,0-1-198 15</inkml:trace>
  <inkml:trace contextRef="#ctx0" brushRef="#br0" timeOffset="5107.21">25055 14526 548 0,'0'0'7'0,"0"0"6"16,0 0 14-16,12-80 17 15,0 60-1-15,3-2-28 16,2 1 11-16,-1 0-26 16,-4 0-1-16,-3 8-3 15,-6 5 4-15,-3 4-6 16,0 4-5-16,-9 0-5 15,-12 11 10-15,-11 13 6 16,-6 7 0-16,2 3 9 16,5 1-5-16,7-3-2 0,10-3-2 15,10-5-1 1,4-7-7-16,0-1-3 0,18-4 11 16,13-8 3-16,11-4 2 15,7 0-3-15,5-6-4 16,3-12-55-16,1-7-5 15,-6-11-53-15,-9-12-233 16</inkml:trace>
  <inkml:trace contextRef="#ctx0" brushRef="#br0" timeOffset="9510.35">19316 15824 455 0,'0'0'0'15,"0"0"-49"-15,0 0 49 16,0 0 17-16,0 0-3 15,-81 88 29-15,59-44-41 16,4 0 5-16,6-2 2 16,6-5-5-16,4-4 8 15,2-2-10-15,0-6 3 16,0-6-2-16,5-5-1 0,4-4-2 16,0-8 15-1,4-2-10-15,2 0 16 0,3 0 4 16,0-7-7-16,1-2 2 15,-2 2-13-15,-2 2-3 16,-5 5-4-16,2 0-11 16,-1 10 11-16,2 12-1 15,2 4 1-15,1 5 2 16,1 0 2-16,5-3-3 16,5-5-1-16,4-7-2 15,5-7 2-15,1-4-3 16,2-5-1-16,1 0 0 15,-1-18 8-15,-3-5-4 16,-1-7 0-16,-4-1 4 16,-4-4 0-16,-4-2-4 0,-6-2 1 15,-1 0 14-15,-5 3-7 16,-1 2 7-16,-4 1 6 16,-3 7-20-16,-1 1 7 15,-2 8-8-15,0 8 3 16,0 3-6-16,0 4-4 15,0-1-24-15,0 3-13 16,6 0-34-16,8 0-42 16,1 0-55-16</inkml:trace>
  <inkml:trace contextRef="#ctx0" brushRef="#br0" timeOffset="10578.33">20466 15930 86 0,'0'0'0'16,"0"0"-22"-16,0 0 22 16,-97-21 25-16,69 21-5 0,4 5-15 15,4 10 13 1,8 3 20-16,4 6 0 0,3 1-8 15,1 3-27-15,-2 0 11 16,1 4-8-16,-1 2 12 16,0 0 11-16,2 6-5 15,-1-2-5-15,2 0 6 16,0 3-13-16,2-2 8 16,1 0-12-16,0-1-3 15,-2-2 1-15,1-4-3 16,-2-4-1-16,0-1-2 15,-3-3 1-15,5-2 1 16,1-2-2-16,0-1 0 0,0-3-2 16,0 0 2-16,19-4-4 15,8-2 2-15,10-1 2 16,8-6 5-16,4-3-5 16,2 0-10-16,-8 0-3 15,-10 0-130-15</inkml:trace>
  <inkml:trace contextRef="#ctx0" brushRef="#br0" timeOffset="10807.03">20691 16280 480 0,'0'0'0'15,"0"0"-25"-15,0 0 25 16,0 0 4-16,0 0-3 16,0 93 9-16,0-51-1 15,-1 1-9-15,-4-3 1 16,-5-4-1-16,2-3-7 16,-1-6-47-16,-1-10-117 15</inkml:trace>
  <inkml:trace contextRef="#ctx0" brushRef="#br0" timeOffset="10981.23">20898 16455 466 0,'0'0'0'0,"0"0"-17"15,0 0 17-15,0 0 3 16,-8 97 1-16,2-68-4 15,1-4-36-15,5-7-117 16</inkml:trace>
  <inkml:trace contextRef="#ctx0" brushRef="#br0" timeOffset="11482.13">21138 16199 440 0,'0'0'0'0,"0"0"-6"15,0 0-8-15,84-9 14 16,-48 16 12-16,-1 11-10 16,-5 4 4-16,-10 1-6 15,-9 1 0-15,-11-3 0 16,0-1-7-16,-15-2-2 15,-12-2 8-15,-4-5 2 16,1-2-4-16,3-2 11 0,9-3-5 16,8-1 12-16,8-2-15 15,2-1-7-15,0 3 4 16,0 1-14-16,6 4 17 16,10 2 3-16,4 2 1 15,1 5 1-15,0 0-5 16,-5-1 0-16,-1 1 0 15,-4-1 2-15,-1 1-2 16,-7 0 0-16,-3 0 0 16,0-1-1-16,-9 1 1 15,-9-1-14-15,-7-4-3 16,-2-5 13-16,0-4 4 0,0-3 3 16,-1 0 3-16,4-2 33 15,1-9-24-15,4-4-10 16,6 0-5-16,7-1-18 15,6-3-34-15,0-4-106 16</inkml:trace>
  <inkml:trace contextRef="#ctx0" brushRef="#br0" timeOffset="11996.31">21531 15810 439 0,'0'0'0'0,"0"0"-13"16,0 0-7-16,0 0 20 16,106-12 4-16,-80 19 0 15,-1 8 1-15,-9 0-10 16,-5 5-7-16,-7 2 12 15,-4 5 2-15,0 3 2 16,0 7-6-16,0 2 4 16,-7 3-1-16,-2-2 5 15,-1 1-4-15,4 0 8 16,-2 2 18-16,3 1-27 16,1 1 10-16,2 1-10 0,2-2-1 15,0-3 2-15,0-2 1 16,0-4-3-16,0-4 0 15,0-2-1-15,0-10-3 16,0-1 4-16,3-2 0 16,0-3-3-16,-3-1 5 15,0 0-2-15,0 0 0 16,0 0-13-16,-7-1 6 16,-15 2-1-16,-8-4 8 15,-8 2 0-15,-9-4 2 16,-4-1-8-16,3-5 6 0,5-1-22 15,7 0-48 1,10-1-100-16</inkml:trace>
  <inkml:trace contextRef="#ctx0" brushRef="#br0" timeOffset="12541.21">22610 16179 572 0,'0'0'0'15,"0"0"-23"-15,0 0 2 16,0 0 21-16,112-11 19 16,-40 7-10-16,5 2-6 15,-4 2-6-15,-10 0-11 16,-14 0-91-16,-16 0-229 16</inkml:trace>
  <inkml:trace contextRef="#ctx0" brushRef="#br0" timeOffset="12796.15">23180 15804 448 0,'0'0'0'16,"0"0"-69"-16,0 0 69 15,92 8 10-15,-53 13 47 16,-3 9-31-16,-3 11-19 0,-9 13 0 15,-11 6-4 1,-11 3 1-16,-2 0-4 0,-12-5-6 16,-14-4 6-16,0-6-4 15,1-7-12-15,5-7-21 16,5-9-24-16,7-8-84 16</inkml:trace>
  <inkml:trace contextRef="#ctx0" brushRef="#br0" timeOffset="13898.59">24001 15662 512 0,'0'0'0'0,"0"0"-71"16,0 0 71-16,0 0 2 15,0 104 41-15,-8-36-5 16,-7 8-30-16,-3 3-1 16,2-1 5-16,5-8-11 15,8-10 8-15,3-14-9 16,18-12 4-16,15-10-9 16,9-12 3-16,4-8 2 15,-3-4-3-15,-1-11-3 16,-3-14 2-16,-8-8 0 15,-7-4-9-15,-6-7 12 16,-7-1-20-16,-8 2 15 16,-3-2 0-16,0 10 6 0,-14 9 6 15,-5 8 2-15,4 11 0 16,1 2 4-16,4 5-8 16,4 0 18-16,4 11-22 15,2 14 1-15,3 2-7 16,18 5 6-16,6-3-7 15,5-9 6-15,0-6-11 16,-1-6 12-16,-3-8-14 16,-5 0 14-16,-3 0 10 15,-4-5-10-15,-3-6 9 16,-2 3 10-16,1 2-17 16,-5 1 11-16,-1 4-13 0,0 1-2 15,-1 0 1-15,-1 0-9 16,4 13 10-16,-2 7-2 15,-2 1 8-15,2 0-6 16,0-4 0-16,3-2 2 16,-3-8-4-16,2-1 2 15,-2-2 0-15,2-4-3 16,3 0 5-16,2-5-2 16,4-12 9-16,2-6-9 15,-2-5 6-15,-1-3-6 16,-3 2 0-16,-4 7 0 15,-3 7 8-15,-3 8 6 16,-3 5-12-16,0 2-2 0,0 6-3 16,0 17-6-1,-3 5 9-15,0-1 4 0,3-3-4 16,0-7 0-16,0-6 0 16,0-3-3-16,9-2 0 15,2-6 1-15,3 0 2 16,3 0 0-16,5-16 5 15,5-5 3-15,0 1-8 16,-3 1 1-16,0 6-3 16,-6 3 2-16,-6 5 0 15,-5 5-1-15,2 0 1 16,-2 0-10-16,3 0 7 0,3 7 3 16,-1-3 4-1,0 0-4-15,0-4 0 0,-2 0 2 16,1 0 6-16,-3-6-6 15,-2 1 3-15,-1 2-2 16,-3 3 0-16,-1 0-3 16,2-1-3-16,2 1 0 15,3 0 0-15,3 0 2 16,1 0-1-16,4 0-6 16,3 0-1-16,4 0-8 15,4-8 2-15,-5 1 14 16,-4 4-7-16,-6 0 8 15,-4 3 0-15,-2 0-1 16,1 0 0-16,0 0-7 16,2 1-20-16,2 3-42 0,-4-3-130 15</inkml:trace>
  <inkml:trace contextRef="#ctx0" brushRef="#br0" timeOffset="14094.37">23930 15739 463 0,'0'0'165'0,"0"0"-165"16,0 0 0-16,0 0-11 16,0 0-2-16,0 0 13 0,97-28 4 15,-10 28-4-15,2 3-43 16,-4-2-93-16,-4-1-263 15</inkml:trace>
  <inkml:trace contextRef="#ctx0" brushRef="#br0" timeOffset="14221.52">25049 15599 452 0,'0'0'0'0,"0"0"-230"0,0 0 9 15</inkml:trace>
  <inkml:trace contextRef="#ctx0" brushRef="#br0" timeOffset="15184.15">19504 17129 602 0,'0'0'0'15,"0"0"-34"-15,0 0 34 16,0 0 14-16,0 0-13 15,0 0 26-15,-64 129-6 16,44-73-16-16,7-3 2 16,10-8-2-16,3-8-5 15,0-7 1-15,19-9-9 16,5-9 5-16,12-12 3 16,4 0 0-16,8-22 1 15,3-10 3-15,-4-3-4 16,-9 1 0-16,-13 8 1 15,-12 14 4-15,-6 6-1 16,-7 6 12-16,0 0-16 16,0 11-10-16,0 17 10 15,0 11 3-15,3 1 10 0,13 2-13 16,8-11 0-16,8-8-1 16,4-8-11-16,0-10-5 15,-1-5-10-15,-6-5 27 16,-3-18 6-16,-4-5-6 15,-4-9 4-15,0-4-4 16,-5 0 1-16,-1-4-2 16,-3 3 1-16,-1 2-3 0,-4 5-1 15,2 10 6 1,-3 9-4-16,3 9-26 0,5 7-110 16,8 0-111-16</inkml:trace>
  <inkml:trace contextRef="#ctx0" brushRef="#br0" timeOffset="15635.76">20814 16923 469 0,'0'0'1'16,"0"0"-1"-16,0 0 3 15,0 0 17-15,-115-36-4 16,70 44-16-16,3 9 0 15,8 5-17-15,7 5 12 0,9 5 4 16,3 8 1 0,6 4 0-16,6 2-4 0,3-4 8 15,0-5-4-15,0-2 0 16,0-2 0-16,0 2 0 16,0 0 0-16,0 1 2 15,-7 2 12-15,-3 0-11 16,-1 0 3-16,-1 1-5 15,-3-6 2-15,5-2-3 16,1-4 0-16,4-2 1 16,5-2 2-16,0-4-3 15,0-1 1-15,0-3 1 0,9-1 1 16,3 0 1 0,6-2-1-16,5-2 6 0,8 0 12 15,3-4-10-15,8-3-8 16,1-3 4-16,3 0-4 15,2 0-6-15,-2 0-21 16,-4 0-62-16,-12-6-27 16,-8-6-247-16</inkml:trace>
  <inkml:trace contextRef="#ctx0" brushRef="#br0" timeOffset="15848.26">21009 17320 554 0,'0'0'0'0,"0"0"0"0,0 0 4 16,0 0 17-16,-22 103-14 16,16-64 0-16,1 3 0 15,-1-7-6-15,0-1-1 16,0-6-55-16,2-9-62 15,4-8-240-15</inkml:trace>
  <inkml:trace contextRef="#ctx0" brushRef="#br0" timeOffset="16026.61">21221 17510 589 0,'0'0'0'0,"0"0"-53"15,0 0 53-15,0 0 8 16,-3 71-1-16,-5-39-6 16,0-1-1-16,-1-5-57 15,0-5-30-15,1-7-180 16</inkml:trace>
  <inkml:trace contextRef="#ctx0" brushRef="#br0" timeOffset="16268">21479 17329 501 0,'0'0'8'0,"0"0"-8"16,3 75 49-16,-3-37-37 15,0 3 3-15,0-1-11 16,-4-4-4-16,-2-6-6 16,4-5-69-16,2-8-62 15,0-10-203-15</inkml:trace>
  <inkml:trace contextRef="#ctx0" brushRef="#br0" timeOffset="16802.89">21628 17052 558 0,'0'0'0'0,"0"0"-30"16,0 0 24-16,0 0 6 15,0 0 0-15,84-10 5 16,-67 20-5-16,-4 2-1 0,-3 3 0 16,-1 1 0-1,-5 7 1-15,-2 1 0 0,-1 2 3 16,-1 1 6-16,0 2 2 16,0 2-7-16,0-2 1 15,0 2-1-15,2 1-1 16,1-2 8-16,-2 3 0 15,1-1-8-15,0-4 9 16,-1 2-6-16,1-1-3 16,2-6 1-16,-1 4-3 15,6-7 2-15,-2 1 0 16,1 3-3-16,3-3 0 0,-1 1 4 16,-3 0-5-16,-2-1 1 15,-2 0-6-15,-3-2 5 16,0 0-13-16,0-3-9 15,-11-2 4-15,-7-2-1 16,-3-3 20-16,-7 0 6 16,0-8-5-16,-4-1 6 15,2 0-7-15,2 0-3 16,6-4-43-16,7-12-59 16,9-5-273-16</inkml:trace>
  <inkml:trace contextRef="#ctx0" brushRef="#br0" timeOffset="17152.98">22725 17604 333 0,'0'0'10'0,"0"0"-2"16,0 0-2 0,0 0 24-16,0 0 28 0,0 0-2 15,36 1-11-15,-7-1-6 16,13 0 15-16,9 0-11 15,9 0-13-15,5 0-11 16,1 0 4-16,0 0-23 16,-10 0-4-16,-13 0-7 15,-14 0-89-15,-17-6-98 16</inkml:trace>
  <inkml:trace contextRef="#ctx0" brushRef="#br0" timeOffset="17394.72">23160 17314 495 0,'0'0'0'0,"0"0"-40"16,0 0 40-16,0 0 43 16,105 31-7-16,-70-9-21 15,-3 9-10-15,-1 1 0 16,-7 1 2-16,-1 4-11 15,-7-1 4-15,-9-3-1 16,-5 0 0-16,-2-1-15 16,-11-2-19-16,-14-7-59 15,-5-5-203-15</inkml:trace>
  <inkml:trace contextRef="#ctx0" brushRef="#br0" timeOffset="17874">24332 17001 560 0,'0'0'0'0,"0"0"-9"15,0 0 6-15,0 0 3 16,-2 80 35-16,-13-16 3 16,-3 3-34-16,-1 0 19 0,1-9-21 15,3-5 13-15,3-6-10 16,5-8-4-16,-1-6-1 15,5-9-5-15,2-8-61 16,-1-7-49-16,2-9-137 16</inkml:trace>
  <inkml:trace contextRef="#ctx0" brushRef="#br0" timeOffset="18084.49">24342 17044 606 0,'0'0'4'0,"0"0"-8"16,0 0 0-1,0 0 1-15,91-53 3 0,-40 49 2 16,5 1-1-16,1 2 7 16,-7 1-8-16,-9 0-1 15,-11 0-34-15,-13 10-79 16,-17 3-86-16</inkml:trace>
  <inkml:trace contextRef="#ctx0" brushRef="#br0" timeOffset="18285.74">24312 17348 378 0,'0'0'1'16,"0"0"10"-16,0 0 54 15,0 0 1-15,0 0-32 16,112 19-15-16,-71-19-12 16,2 2-2-16,-1 2-10 15,-5-4-35-15,-6 1-111 16,-12-1-239-16</inkml:trace>
  <inkml:trace contextRef="#ctx0" brushRef="#br0" timeOffset="19054.79">24864 17280 552 0,'0'0'0'16,"0"0"0"-16,0 0 22 16,0 0-2-16,-103 50-10 15,77-17 9-15,5 2-19 16,7-3 1-16,13-1-3 15,1-7-16-15,9-5-6 16,19-11-7-16,5-8 16 16,4 0 5-16,0-17-18 15,-4-9 24-15,-8-5 4 16,-3 3 0-16,-8-2-5 16,-3 6 4-16,-5 5 1 0,-3 9 1 15,-2 6 7-15,-1 4-7 16,0 0-2-16,0 8-7 15,0 15 8-15,0 6 0 16,0 4-33-16,2-6-29 16,8-3-54-16,2-11-19 15,3-8 47-15,5-5 40 16,5-9 48-16,3-16 9 16,5-6 109-16,1-6 14 15,-1-4-46-15,0-3-27 16,-2-9-23-16,-1-6-27 15,-1-4 2-15,-6 6-6 16,-5 10-5-16,-6 19 13 0,-7 14 0 16,-4 14 17-16,-1 4-30 15,-3 28-15-15,-16 22 15 16,-5 12 37-16,-3 7-17 16,3-2-6-16,9-11-14 15,11-10-5-15,4-13-13 16,24-12-27-16,13-13 13 15,5-12-2-15,0-3-4 16,-4-19 9-16,-2-5 23 16,-10-5 6-16,-3 0 34 15,0 1-28-15,-1 4 5 16,-1 3 22-16,0 12-19 0,1 9-2 16,1 3-12-16,-1 1 3 15,-1 20-9-15,-6 7 4 16,-8 4 0-16,-7 1 2 15,0 2-9-15,-19-4 1 16,-6-6-27-16,-8-6-17 16,-5-11 30-16,-1-4 22 15,-2-4 0-15,3 0-2 16,10-5-6-16,12-8-14 16,7-6-79-16</inkml:trace>
  <inkml:trace contextRef="#ctx0" brushRef="#br0" timeOffset="19374.5">25752 17361 597 0,'0'0'24'0,"0"0"-23"16,0 0-1-16,0 0 38 15,0 0-25-15,94-44-2 16,-70 27-11-16,-6-2-4 15,-8 1 4-15,-5 0-3 16,-5 2-19-16,0 4 17 16,-2 3-3-16,-15 7-11 15,-5 2 18-15,-8 8 2 0,-2 15 8 16,5 8 10 0,3 2-13-16,9 3 6 0,9-4-6 15,6-2-6-15,12-3 0 16,28-5-2-16,19-5 2 15,14-3 0-15,12-10-3 16,-3-4-74-16,-9 0-179 16</inkml:trace>
  <inkml:trace contextRef="#ctx0" brushRef="#br0" timeOffset="19492.66">26404 17383 131 0,'0'0'0'0</inkml:trace>
  <inkml:trace contextRef="#ctx0" brushRef="#br0" timeOffset="68526.5">22057 8054 89 0,'0'0'146'16,"0"0"-132"-16,0 0 25 15,0 0 32-15,0 0-10 16,0 0-5-16,0 0-3 15,-4-53-14-15,-2 47-3 16,-1 0-25-16,0 2 30 0,1 1-9 16,0 2-24-16,3-1 10 15,1 2-18-15,-1 0 0 16,0 0-4-16,-4 15 8 16,-1 7-4-16,2 4 0 15,2 0-2-15,4-4 1 16,0-1-6-16,0 0 2 15,7-6 2-15,8-2-3 16,3-5-6-16,9-6 5 16,9-2 7-16,11 0 9 15,13-14-9-15,10-3 0 16,9-3-1-16,1 2 0 0,-2 1-5 16,-9 5-1-1,-11 6-5-15,-11 0-3 0,-11 4-10 16,-8 1-5-16,-7 1 10 15,-8 0-23-15,-1 0 8 16,-4 0-16-16,-1 0-7 16,3 4-39-16,-1 3-91 15</inkml:trace>
  <inkml:trace contextRef="#ctx0" brushRef="#br0" timeOffset="69427.4">24291 8612 229 0,'0'0'0'0,"0"0"0"15,0 0-3-15,0 0 6 16,0 0 22-16,0 0-10 16,11 56-3-16,-2-41 25 15,4-2-34-15,7 0 3 16,10-4 11-16,17-3 3 15,14-4 18-15,16-2-25 16,6 0-7-16,2-1-6 16,-3-6 2-16,-7 1-2 0,-10 1 0 15,-8 3-9-15,-8 0-5 16,-9 2-41-16,-5 0-35 16,-7 0-93-16</inkml:trace>
  <inkml:trace contextRef="#ctx0" brushRef="#br0" timeOffset="70162.25">24072 9383 118 0,'0'0'144'0,"0"0"-143"15,0 0-1-15,0 0 22 16,0 0 2-16,0 0 12 16,6 86-25-16,2-67 3 15,4-3-12-15,2-2-4 16,6-3 8-16,2-5-6 16,10-4 28-16,6-1 2 15,9-1-28-15,6 0 8 16,5 0-4-16,2 0-6 15,0-6 0-15,-3-4-5 16,-2 0 4-16,-3-1-5 16,-2 3-14-16,-5 0 6 0,-3 1-10 15,-6 1-25-15,-9 1-37 16,-5 2-48-16</inkml:trace>
  <inkml:trace contextRef="#ctx0" brushRef="#br0" timeOffset="96312.78">22238 11081 193 0,'0'0'5'0,"0"0"25"15,0 0 37 1,0 0 12-16,0 0-30 0,0 0-22 16,0 0-8-16,0 0-18 15,-22-27 3-15,22 27 1 16,0 0 4-16,0 0-9 16,0 0 0-16,0 0-12 15,-1 0 6-15,-1 11 1 16,1 5 5-16,-1 1 11 15,2 2-11-15,0-3 6 0,0 1-6 16,0-3-3 0,0-2-2-16,13 1-2 15,7-5-1-15,11-2 5 0,18-6 6 16,14 0 0-16,15 0-3 16,11-5 1-16,4-4 1 15,-1-4 5-15,-5 5-7 16,-10-1 2-16,-10 1 2 15,-13 1-6-15,-11 2 2 16,-8 3 0-16,-11-2 3 16,-8 4-3-16,-4 0-14 15,-5 0 5-15,-3 0-6 16,-1 0 0-16,-2 0-30 16,-1 0-60-16,0 0 1 15,0 0-56-15</inkml:trace>
  <inkml:trace contextRef="#ctx0" brushRef="#br0" timeOffset="97741.48">20362 8753 195 0,'0'0'0'0,"0"0"-14"16,0 0 14-16,0 0 19 16,0 0 7-16,0 0 8 15,0-2 18-15,0 2-52 16,0 0-1-16,0 0-1 15,0 0-22-15,1 7 24 16,4 4 0-16,5 2-6 0,5 0 6 16,6-1-9-16,10-2 18 15,11-3 5-15,15-3-5 16,14-1 0-16,11-3-7 16,6 0 2-16,2 0 0 15,-2 0-4-15,1-2-2 16,-3-2 1-16,-5-2-50 15,-7 0-52-15,-13 0-44 16</inkml:trace>
  <inkml:trace contextRef="#ctx0" brushRef="#br0" timeOffset="156158.79">1205 10989 16 0,'0'0'0'0,"0"0"0"16,0 0-4-16,0 0 4 16,0 0 13-16,0 0 34 15,0 0-35-15,-15-15 11 0,12 13 4 16,-4 2-4-1,4 0 1-15,1 0-24 0,-2 0 4 16,1 0 9-16,-3 0-10 16,3 0 2-16,1 0 9 15,2 0 22-15,0 0 7 16,0 0-23-16,0 0-11 16,0 0-6-16,0 0-2 15,0 0-1-15,0 0 0 16,0 0-4-16,0 0 1 15,0 0-10-15,0 0 13 16,8 7-3-16,1 3 2 16,4-2 1-16,4-2 0 15,5 0 1-15,3 0-1 16,5-2 0-16,4-1 6 16,5-1-9-16,3-2 4 0,1 0-1 15,1 0 1-15,2 0-1 16,0-5 0-16,3-2 9 15,8 0-8-15,0 1-2 16,10 1 2-16,-2 2-5 16,-2 1 4-16,0 0 0 15,1-3-1-15,5-3 1 16,1-1 0-16,4 1-4 16,-8 0 6-16,1-1-2 15,-3 1 1-15,-1 0 5 16,0 0-7-16,-5 4 1 0,-6 4 0 15,-4 0-3-15,-8 0-9 16,-6 0-27-16,1 0 9 16,-1 2 19-16,5-2 7 15,10 0 0-15,6-7 4 16,9-5 5-16,5-2-1 16,8-3 3-16,6 0-4 15,2 0 5-15,-2 3 5 16,-7 1-13-16,-10 3 0 15,-11 4 3-15,-7-2 1 16,-9 3-4-16,-5-1 0 16,0 0 2-16,-1 1-1 15,5-3-1-15,0-1 0 0,10-1 3 16,4 0 0 0,5 0 3-16,4 1-1 0,6 2-3 15,0 0 2-15,2 4-3 16,-8 0-1-16,-7 0 0 15,-11 3-8-15,-9 0-3 16,-8 0 3-16,-7 0-7 16,-3 0 7-16,-5 0 1 15,6-2 7-15,-1 0 0 16,-1-3 5-16,4 3-5 16,-1-3 0-16,0 2 1 15,3 1 0-15,-6 0-1 16,0 2 0-16,-8 0-2 15,-4 0-1-15,-1 0 1 0,-2 0 2 16,0 0 0-16,0 0 2 16,0 0 3-16,0 0-1 15,0 0 18-15,0 0-18 16,1 0 4-16,-1 0-1 16,0 0-1-16,0 0-3 15,0 0-3-15,0 0 0 16,0 0 17-16,0 0-4 15,0 0 6-15,0 0-17 16,0 0 5-16,0 0-14 16,0 0 3-16,0 0-22 15,0 0-13-15,0 0-53 16,0 0-47-16</inkml:trace>
  <inkml:trace contextRef="#ctx0" brushRef="#br0" timeOffset="157290.31">6508 10782 147 0,'0'0'3'0,"0"0"-3"16,0 0 0-16,0 0 3 16,0 0 61-16,0 0 7 15,0-6-61-15,0 6-10 16,0 0 0-16,0 0-4 15,0 5 10-15,3 1-2 16,8 4-3-16,6 2 6 16,7-2-4-16,7 1 0 15,5-4 10-15,16-1-8 16,6-5 2-16,11-1-1 16,7 0 7-16,3 0-3 15,6 0-6-15,6-5-3 16,6-2 6-16,5 1-7 0,3 4 0 15,-2 0-9 1,-1 2 17-16,1 0-8 0,-9 0 0 16,-5 0-5-16,-5 0 3 15,-2 0-4-15,-2 0-1 16,-2 0 0-16,-2 0 2 16,-1-2 1-16,-5-4 0 15,-3 2-12-15,-10-2 15 16,-8 2-13-16,-9 0-17 15,-10 1 24-15,-9-1-7 16,-12 2 14-16,-9-1-3 16,0 2-21-16,0-1 16 0,-5 2-1 15,-11 0-14-15,-8 0-22 16,-9 0-42 0</inkml:trace>
  <inkml:trace contextRef="#ctx0" brushRef="#br0" timeOffset="157912.09">6776 10881 35 0,'0'0'34'15,"0"0"-34"-15,0 0 0 16,0 0 0-16,0 0 9 16,0 0-7-16,11 12 3 15,-8-10-2-15,2 2-3 16,0-2 18-16,2 2 0 15,7 0 0-15,11 2 13 16,10-1-22-16,8 0 6 16,3 0-12-16,6-3 7 15,2 2 8-15,8-1-16 0,13-3 12 16,10 0 36 0,9 0-43-16,6 0 39 0,1 0-41 15,-4 0-5-15,-3 0 3 16,-7 0 2-16,-5 0-2 15,2 0 0-15,-1 0 1 16,-2 0-2-16,-2 0-2 16,-7-5 0-16,-4-1 9 15,-5 0-9-15,-3-1 0 16,-10-1 6-16,-11 4 2 16,-9 2-7-16,-5 0-1 15,-7 2 2-15,-6-3-2 16,-4 3 0-16,-4-1 3 0,-1-1-4 15,-2 2 3-15,-1 0-4 16,0 0-6-16,0 0-1 16,0 0-5-16,0 0-21 15,0 0-13-15,0 0-19 16,-4 0-68-16</inkml:trace>
  <inkml:trace contextRef="#ctx0" brushRef="#br0" timeOffset="183836.21">9229 2717 392 0,'0'0'4'0,"0"0"-6"16,0 0 2-16,0 0 0 16,0 0 0-16,0 0-2 15,0 0 1-15,-35-4 1 16,35 17 0-16,11 5 5 16,7-4-5-16,4 1 0 15,7-3 1-15,5-3 2 16,10-7 11-16,9-2-4 15,15-1-5-15,15-23 11 16,18-11-15-16,12-13 6 0,13-14 8 16,8-6-14-16,3-4 4 15,5 2-1-15,-5 6 0 16,-11 13-5-16,-19 13 1 16,-25 13-7-16,-19 12-1 15,-16 9-41-15,-11 4-37 16,-12 0-110-16</inkml:trace>
  <inkml:trace contextRef="#ctx0" brushRef="#br0" timeOffset="184486.81">11212 4116 283 0,'0'0'0'16,"0"0"-31"-16,0 0 31 15,0 0 28-15,0 0-25 0,0 0-3 16,-56 76 22-1,73-61-20-15,12-2 10 0,16-5 3 16,21-8 9-16,21-7 15 16,20-23-15-16,23-15-6 15,17-10-5-15,13-8-7 16,10-6 4-16,-3-1-9 16,-10 1-1-16,-15 8 0 15,-26 11-1-15,-25 12-1 16,-30 18-22-16,-28 11-29 15,-28 9-69-15,-8 10-116 16</inkml:trace>
  <inkml:trace contextRef="#ctx0" brushRef="#br0" timeOffset="185388.08">5056 5861 182 0,'0'0'0'15,"0"0"-77"-15,-121-47 77 16,79 34 6-16,5 1 50 16,5 2-23-16,7 3 29 15,7 1 25-15,9 4-34 16,6 1-6-16,3 1-42 15,0 0-5-15,0 9-8 16,3 8 8-16,8 5 0 0,5-2-4 16,4-1 3-16,2 1 1 15,6-5-8-15,8-6 7 16,10-8-9-16,12-1 9 16,16-17 2-16,15-20 6 15,20-15-2-15,16-8-4 16,8-10-1-16,9-5 5 15,-3 0-15-15,-6 1 4 16,-11 11-37-16,-18 12-6 16,-23 14-94-16,-23 14-26 15</inkml:trace>
  <inkml:trace contextRef="#ctx0" brushRef="#br0" timeOffset="185921.27">4681 7193 442 0,'0'0'0'16,"0"0"-134"-16,0 0 67 15,0 0 67-15,0 0 0 16,0 0-3-16,79 61 3 16,-38-61 5-16,12 0 29 15,16-19 12-15,20-24-20 0,19-18-6 16,26-11 3-1,23-15 6-15,15-3 2 0,11-2-31 16,-4 2 13-16,-3 9-13 16,-19 14 1-16,-20 16-6 15,-19 16-15-15,-21 11-55 16,-17 12-66-16,-25 4-67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5T08:59:40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13112 2251 400 0,'0'0'1'16,"0"0"-1"-16,0 0 0 15,0 0-9-15,0 0 14 16,0 0-14-16,0 0 9 16,81-44 0-16,-60 44-9 15,-2 0 14-15,-1 0-5 16,7 4 0-16,10 4 7 0,9 4-11 16,12 1 4-16,8 0 0 15,1 4 2-15,-4 5-2 16,-11 8 0-16,-14 10-1 15,-14 7-3-15,-16 9-1 16,-6 3 5-16,-7 7-15 16,-20 4 13-16,-8 4 4 15,-5 4 0-15,-8 4 3 16,-1 4-5-16,-6 4-2 16,-2 6 2-16,2 5 7 15,-3 10 14-15,-3 0-18 16,-2-2 13-16,2-2 7 0,11-10-15 15,9-7 13-15,10-1-21 16,9-9 4-16,6-7-2 16,6-2-2-16,-2-2 0 15,4-2 2-15,2-3 4 16,6 0-9-16,0-3 3 16,0 1 0-16,0 1 0 15,0-2 1-15,5-2-1 16,1-4 1-16,3-4 3 15,0-2-8-15,3 2 4 16,4 3 0-16,6 1-1 16,2 4 4-16,3-2-3 15,-1-1 2-15,-6 1 0 0,-3-1-2 16,-5-3 0-16,-6 0 2 16,-5-8 0-16,-1-8-2 15,0-5 0-15,-1-8 0 16,-5-1 4-16,0-2-8 15,0 1 4-15,0 4 0 16,-2 5 3-16,1 7-3 16,-2 7 0-16,2 8-1 15,2 4-1-15,5 4-3 16,0-1 5-16,0 2-3 16,17 1 2-16,6-4-5 15,6-6 6-15,1-8 0 0,-2-1-11 16,-4-1 9-1,-8 0-2-15,-6 4 4 0,-8 2-5 16,-2 0 1-16,0 1 4 16,-15-4-2-16,-4-6 6 15,-8-7-11-15,-8 0 7 16,-3 1-4-16,-4-1 4 16,-1 5 21-16,-8 1-15 15,0 1-12-15,-5-2 5 16,-3-4 1-16,0-6 7 15,0-5-7-15,4-5-8 16,9-5 7-16,10-2 1 16,17-5 15-16,9-1-15 15,7 0 0-15,3 2-104 16,-5 1-54-16,-1 2-17 0</inkml:trace>
  <inkml:trace contextRef="#ctx0" brushRef="#br0" timeOffset="108.88">12544 7274 311 0,'0'0'46'16,"0"0"-46"-16,0 0-29 15,0 0 20-15,0 0-66 16,0 0-52-16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09:10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10485 2026 91 0,'0'0'21'0,"0"0"-15"16,0 0 11-16,0 0 34 16,0 0-8-16,0 0-15 15,0 0-3-15,-15-17-2 16,15 17-5-16,0 0 14 15,0 0-11-15,0 0-9 16,0 0 0-16,0 0 2 0,0 0-9 16,-3 0 8-16,3 0-6 15,0 0 3-15,0 0-4 16,0 0-6-16,0 0-3 16,0 0-1-16,0 0 4 15,0 0 0-15,15 0 0 16,7 0 2-16,8 0 1 15,6 1-3-15,7 2 3 16,4-3 1-16,6 0-1 16,8 0-3-16,8 0 0 15,4 0-1-15,8 0 4 16,-1 0 0-16,-4 0-3 16,-1 0 0-16,-5 0 0 0,-3 0 0 15,-1 0-1 1,3 0 1-16,0 0 0 0,0 0 1 15,1 2 0-15,6 0-1 16,1 0 0-16,1-1-2 16,2-1 2-16,3 0 0 15,-1 0 0-15,-4 0-1 16,-2 0 1-16,-11 0-4 16,-5 0 1-16,-9 0-6 15,-5 0 1-15,-8 0 5 16,-6 0-1-16,-5 0 3 15,-3 0 1-15,-4 0 0 0,-1-1 0 16,-1-1 0-16,-3 1 0 16,-1 0-1-16,-3-1 0 15,3 2 2-15,-4-3-1 16,-3 2 1-16,-2 1 0 16,-4 0-1-16,-1 0 0 15,0 0 0-15,0 0 0 16,0 0 1-16,0 0-1 15,0 0 7-15,0 0-7 16,0 0 0-16,0 0-1 16,0 0-2-16,0 0-20 15,0 0-36-15,0 0-49 16,0 0-52-16</inkml:trace>
  <inkml:trace contextRef="#ctx0" brushRef="#br0" timeOffset="3032.02">18674 1882 101 0,'0'0'6'16,"0"0"4"-16,0 0 40 15,0 0 9-15,0 0-5 16,0 0-15-16,0 0-11 0,0 0-6 16,0 0-3-16,0 0-10 15,0 0-9-15,0 0-14 16,0 0 10-16,0 0-16 16,21 0 17-16,10 0 3 15,13 5 1-15,8 0 5 16,6-1-6-16,3 2 0 15,3 0 0-15,2-1 0 16,0 1-1-16,-2-2 7 16,-6-1-6-16,-4-2 0 15,-7 0-11-15,-6-1 0 16,-8 2-39-16,-8 0 29 16,-11-1-23-16,-10 0-49 15,-4 3-28-15</inkml:trace>
  <inkml:trace contextRef="#ctx0" brushRef="#br0" timeOffset="3436.84">18464 2074 70 0,'0'0'0'0,"0"0"-17"16,0 0 13-16,0 0 4 16,0 0 0-16,0 0 13 15,35 9 12-15,3-5-8 16,10-2-2-16,16 3 0 15,12-1-13-15,12 0 12 16,7 1-14-16,1-1 0 16,-7 0 0-16,-8 0 6 15,-12-2-1-15,-13-2-5 16,-9 0 0-16,-10 0 0 16,-7 0 0-16,-6 0-5 0,-8 0-12 15,-9 0-11 1,-4 0-15-16,-3 0 16 0,0 0-14 15</inkml:trace>
  <inkml:trace contextRef="#ctx0" brushRef="#br0" timeOffset="67275.45">25089 10517 168 0,'0'0'2'0,"0"0"0"15,0 0 74 1,0 0-10-16,0 0-6 0,0 0-32 15,0 0 3-15,0 0-8 16,-23-24-3-16,23 24-1 16,0-1-2-16,0 1-10 15,0-2 8-15,0 2-1 16,-2 0-7-16,1 0-7 16,-4 0-6-16,-2 0 5 15,-1 10-2-15,1 5 0 16,1 3 2-16,1 0 1 15,4 2 0-15,1-3 0 16,0-1 0-16,0-2 1 16,0 0-1-16,0-2-2 15,10-3-7-15,13 1-8 0,8-2 5 16,9-5 12-16,14-2 9 16,9-1 0-16,5 0-9 15,7 0 0-15,2-6 1 16,5-2 14-16,-2-2-15 15,-4 3-1-15,-12 0 1 16,-13 1-9-16,-10-1 7 16,-11 1-8-16,-7 2 1 15,-6 0-24-15,-6 1-5 16,-6 2-32-16,-5 1 1 16,0 0-58-16,-5 1 4 15</inkml:trace>
  <inkml:trace contextRef="#ctx0" brushRef="#br0" timeOffset="68182.39">25008 11140 173 0,'0'0'27'0,"0"0"-13"0,0 0 61 16,0 0-31-16,0 0-22 16,0 0-21-16,0-8-1 15,0 8-11-15,0 1 10 16,0 9 1-16,-2-2 15 15,-6 5 15-15,-3 1 28 16,-1 2-14-16,1-2-23 16,2 0-6-16,5 3 6 15,1-5-8-15,3 3-13 16,0-1-1-16,1-1 1 0,17-2-8 16,5-1 5-1,17-3 3-15,11-6 2 0,20-1 6 16,13 0 5-16,7-1-8 15,7-8-3-15,2 1 11 16,-4 0-10-16,-8-1-3 16,-17 2-6-16,-14 2 3 15,-17 0 6-15,-8 1-5 16,-10 2 2-16,-4-2-14 16,-5 1-4-16,-4 2-3 15,0 1-24-15,-1 0 12 16,-5 0-45-16,-3 4-87 0</inkml:trace>
  <inkml:trace contextRef="#ctx0" brushRef="#br0" timeOffset="69057.59">24888 11896 225 0,'0'0'29'0,"0"0"-29"16,0 0 52-16,0 0 20 0,0 0-37 15,0 0-35 1,2-15 1-16,-2 15-1 0,1 0-6 16,-1 0 6-1,0 0-4-15,0 0-34 0,0 10 25 16,0 11 13-16,0 6 55 15,0 0-22-15,3 1-12 16,0-3-18-16,4-3 1 16,-1-2-1-16,4-3 0 15,3-4 2-15,3-1-5 16,13-3 0-16,8-1 2 16,14-7 12-16,14-1-11 15,9 0 1-15,9 0-2 16,2-9-2-16,1 0 4 15,-2-1-1-15,0 0-3 16,-8-1 1-16,-9 3-3 0,-12-3 2 16,-13 3-8-16,-9 0-6 15,-8 0 7-15,-8 1-6 16,-3 1 11-16,-3 2 2 16,-5-1-13-16,0 1-25 15,-5 2-2-15,-1 1-60 16,0 1 17-16,0 0-65 15</inkml:trace>
  <inkml:trace contextRef="#ctx0" brushRef="#br0" timeOffset="111631.58">8617 10321 35 0,'0'0'41'16,"0"0"-17"-16,0 0 12 16,0 0 3-16,0 0-21 15,0 0-14-15,0 0 7 16,0 0 7-16,-19 0 10 15,17 0-16-15,1 0-3 16,-1 0 8-16,2 0 9 16,0 0-11-16,-1 0 2 15,1 0-8-15,0 0-4 16,0 0 7-16,0-2 1 0,0 2-4 16,0 0 6-1,0-1 1-15,-2 0-9 0,1-3-4 16,-2 0-3-16,0-1 0 15,1 0-9-15,-1-3 9 16,-1-1-2-16,4 2 1 16,-3 0 1-16,3-3-4 15,0 2 4-15,0 1-2 16,0 1 2-16,0 3-1 16,0 1-3-16,0 1 3 15,0-1-8-15,0 1-2 16,0 1 3-16,0-2 0 0,0 2 8 15,3 0 5 1,4 0-2-16,-1 0-2 0,0 0-1 16,0 0 0-16,-1 0 0 15,-2 0-3-15,1 0-1 16,-3 0-3-16,1 2-1 16,-1 2 8-16,-1 1 2 15,2 1 2-15,-2 2-1 16,0-1-1-16,0 3 0 15,0-2 0-15,0 4-2 16,0 1 0-16,0 1 0 16,-2 2 2-16,-2-1-2 15,0 2 1-15,1-4-1 16,0 2 3-16,1-5-3 16,-1 1 0-16,2-1 0 0,-1 0 1 15,-1 1-2-15,2-3 1 16,-1 6 0-16,-1 0 0 15,2 3 2-15,-4 0-3 16,5 1 2-16,-4 0-2 16,1-4 2-16,1 1 1 15,-1-3-2-15,2-1-1 16,-4 0 0-16,4-2 1 16,-2 1 1-16,-2-2-1 15,2 2-1-15,-2-2 1 16,-1 2 1-16,-2-1 0 15,3 2-1-15,-1-2 0 0,-1 3 0 16,1 0 0-16,0-1 0 16,0 2 0-16,-4-4 0 15,7 2-3 1,-3-3 2-16,3 2-1 0,1 1 2 16,1-1 2-16,1 1-2 15,0 1-4-15,0-1 3 16,0 3 1-16,0-1 0 15,0 1 0-15,0 1 0 16,0-2 1-16,0 0 0 16,0 0 4-16,0-1-4 15,0 1 0-15,0 1 3 16,0-1-3-16,0 0-1 0,0-1 0 16,0 3-1-1,0-2 0-15,0 1 1 0,0 0 0 16,0 2 2-16,0-2-2 15,0-2 0-15,0 2 1 16,0-4-1-16,0-1 0 16,0 1-1-16,0-1 1 15,3 1-4-15,3-3 2 16,0 4 0-16,3 0 2 16,1 0-5-16,-1 1 10 15,3-1-4-15,-3 0-1 16,3-1 1-16,-2-1 0 15,-2-1 0-15,-2-2-1 16,-3 0 0-16,4-2-1 0,-4-1 1 16,0 0 0-16,0-1-2 15,0 0-4-15,0-1 4 16,-1 0 0-16,-1 1 2 16,-1-1-3-16,2 1-10 15,-2-1-1-15,1 2-1 16,-1-1 13-16,0 3 0 15,0 2 2-15,0-2 0 16,0 3 2-16,0 1-2 16,0-1 0-16,0 3 2 15,0 0-2-15,-3 2 0 16,0-1 2-16,2 2-2 16,-2-2-2-16,3-1 2 0,-2 1 0 15,1 0 0-15,-1 0 2 16,-1 4-2-16,0-2 4 15,-1 6-1-15,4 3-1 16,-3 1-2-16,1 4 1 16,1-2-1-16,-2 3 0 15,1-4 1-15,1 2-1 16,-2-2 0-16,3-5 0 16,-2 0 0-16,-1-5 2 15,3-3 0-15,-1 0 4 16,1-1 6-16,0 0-7 15,0-1-5-15,0 0 2 0,0 0-2 16,1 0 1 0,1 1 0-16,1 0 0 0,0 1-1 15,0 3 0-15,-2 0 3 16,2 3 0-16,-1 1 4 16,1-2-7-16,1-1 5 15,-1-3-2-15,-1 2-2 16,-1-1 0-16,-1 2-1 15,0-2 1-15,2-2 0 16,-2-1 1-16,0-1-2 16,0-3 0-16,0-1-2 15,0 0 2-15,0-2 0 16,0 4 0-16,0-3 0 0,0 2 0 16,0-1 2-1,0-2-2-15,-2-1 0 0,1-1 0 16,-1 0 1-1,2-1-1-15,-3-1 0 0,-1 3-1 16,1 2 1-16,-2 0 1 16,-2 0 0-16,-2 1-1 15,-1 0 1-15,-4-1 3 16,2 1-4-16,-3 0 1 16,-4-2 0-16,5-2-1 15,-2 2 0-15,1-4 0 16,0 1 0-16,2-1 0 15,-1 0 0-15,4 0 2 16,1 0 5-16,3 0 5 0,0 0-8 16,0 0-2-16,2 0 2 15,-1-3-2-15,2 1-1 16,0 0 0-16,1 0 9 16,1 0 2-16,-1 2 7 15,2-2-14-15,0 2 0 16,-1-2 7-16,1 2-10 15,-2 0-2-15,2 0 0 16,0-2-1-16,0 2-1 16,0-1-16-16,0-2-17 15,0 0-34-15,0-1-27 16,0-1 3-16,0 0-88 16</inkml:trace>
  <inkml:trace contextRef="#ctx0" brushRef="#br0" timeOffset="114080.78">16906 3306 178 0,'0'0'1'15,"0"0"1"-15,0 0 40 16,0 0 10-16,0 0-4 0,0 0-8 15,0 0-6 1,0 0 3-16,0 0-15 0,2 0-16 16,1 0-6-1,0 0-13-15,4 0 13 0,8 0 5 16,9 0-5-16,12 0-1 16,10 0 1-16,11 0-1 15,10 0 1-15,6 6 0 16,3-4 3-16,3 4-2 15,-4 0 1-15,-6 2 1 16,-7 2 2-16,-10 3-5 16,-9 0 0-16,-8 1-1 15,-7-2-3-15,-5-1-2 16,-4-2 6-16,-7-2 1 16,-6-3-1-16,-5 1-2 0,-1-5-24 15,0 0 26-15,0 2 6 16,0-2-1-16,0 0-5 15,0 0 2-15,0 0 5 16,0 2 10-16,-1 3-3 16,-3 2-14-16,-3 6 3 15,3 4-3-15,-2 4 0 16,-2 6 1-16,1 1 3 16,0 3-4-16,1 0 0 15,-2-1 0-15,3-3 2 0,1 0-2 16,3-4 0-1,1 2-24-15,0-7-63 0,8-4-135 16</inkml:trace>
  <inkml:trace contextRef="#ctx0" brushRef="#br0" timeOffset="114746.79">18491 3617 201 0,'0'0'0'0,"0"0"-3"15,0 0 3-15,0 0 21 16,0 0 9-16,0 0-17 15,-78 78-1-15,60-44 12 16,3 1-9-16,2-3 0 16,4 3-12-16,4-6-2 15,2-1 0-15,0-6-1 16,2-5 0-16,-1-6 0 16,1-4 9-16,1-3-9 15,0-4 0-15,0 0 8 16,0 0 23-16,-4-12-8 0,-1-11-18 15,-1-6 3 1,-3-3-3-16,0-5-4 0,-3 0 2 16,5 0-3-1,5-4 1-15,2 2-2 0,0 0-5 16,15 4-10-16,9 4 13 16,6 4-3-16,1 4 5 15,4 4-8-15,1 4 6 16,2 3-1-16,-2 3 4 15,-5 7 0-15,-6 2 4 16,-9 0-4-16,-2 0-10 16,-3 11 8-16,-2 1 1 15,-3 3 0-15,-2 0-5 16,-4 1-1-16,0-5 2 0,-1-1 2 16,-16-2 3-16,-3 0 13 15,-7-1-1-15,-7-3-8 16,-1 2-3-16,1-3 1 15,2-1-2-15,7 2 3 16,4 1-3-16,6 0-13 16,8 1-44-16,4-2-82 15,3 3 11-15</inkml:trace>
  <inkml:trace contextRef="#ctx0" brushRef="#br0" timeOffset="115204.43">18733 4071 333 0,'0'0'12'0,"0"0"11"16,0 0 16-16,0 0-37 15,0 0-2-15,0 0 0 16,4 14-9-16,-2 2-1 16,0 3 9-16,-2 3 2 15,0 3 5-15,0 1-1 16,0 2-5-16,0-1 3 16,0 1-1-16,0-5-4 15,0-3-10-15,0-3-12 16,2-5-26-16,5-4-48 0,4-8-69 15</inkml:trace>
  <inkml:trace contextRef="#ctx0" brushRef="#br0" timeOffset="115417.46">18938 4260 155 0,'0'0'0'0,"0"0"-4"15,0 0 3-15,0 0 1 16,0 0 0-16,0 78 5 16,-6-57 1-16,0-2-6 0,2-1-8 15,3-3-44-15</inkml:trace>
  <inkml:trace contextRef="#ctx0" brushRef="#br0" timeOffset="115881.36">19128 4210 391 0,'0'0'0'0,"0"0"-20"16,0 0 20-16,0 0 0 16,97-17 4-16,-70 17-4 15,-5 0 9-15,-7 2-9 16,-3 10-1-16,-5 1-7 15,-4 1-1-15,-3-2 9 16,0 2 0-16,-1-1-6 16,-13 0 6-16,-5 0 4 15,-2-1 24-15,3-2-12 16,2-2-10-16,4-1-5 16,3-1 0-16,3 0 4 15,1 2-5-15,5-3-5 0,0 0 4 16,0-1-16-16,2 0 16 15,14 0-1-15,8 0 4 16,13 0 14-16,7 1-1 16,6-1-14-16,-2 2 13 15,-6 0-14-15,-12-2-42 16,-17 2-122-16</inkml:trace>
  <inkml:trace contextRef="#ctx0" brushRef="#br0" timeOffset="116444.77">20523 4128 292 0,'0'0'31'0,"0"0"33"0,0 0-1 16,0 0-31-16,0 0-27 16,0 0-5-16,30 6 1 15,0-6 25-15,11 0-14 16,9 0 13-16,5 0-24 16,-3 0 2-16,-7 0-2 15,-9 0-1-15,-11 0-3 16,-12-2-23-16,-13-9-68 15,0-3-201-15</inkml:trace>
  <inkml:trace contextRef="#ctx0" brushRef="#br0" timeOffset="116703.3">20872 3857 269 0,'0'0'0'0,"0"0"-24"16,0 0 24-16,0 0 32 16,95 10-13-16,-75 9-8 15,-1 7-4-15,-3 0-4 16,-5 7-3-16,-10 2-2 16,-1 1 2-16,-4 3 3 15,-15-2-3-15,0 1-11 16,0-5 6-16,7-5 5 0,2-3-17 15,5-7-136 1</inkml:trace>
  <inkml:trace contextRef="#ctx0" brushRef="#br0" timeOffset="117027.56">21542 3651 436 0,'0'0'0'0,"0"0"-128"16,0 0 112-16,0 0 16 0,0 0 26 15,-6 78 34-15,-3-34-8 16,-2 6-17-16,1 3-22 15,-1-1 9-15,5-1-11 16,2-6-7-16,2-4 3 16,2-4-4-16,0-5 4 15,0-7-7-15,0-5 0 16,0-4-12-16,0-6-45 16,0-6-79-16,0-4-135 15</inkml:trace>
  <inkml:trace contextRef="#ctx0" brushRef="#br0" timeOffset="117192.1">21403 4079 365 0,'0'0'11'0,"0"0"2"16,0 0-13-16,106-41 14 16,-55 31-3-16,-2-1 7 15,-9 3-17-15,-13 2-2 16,-12 1-56-16,-6-2-113 15</inkml:trace>
  <inkml:trace contextRef="#ctx0" brushRef="#br0" timeOffset="117601.69">21765 3892 428 0,'0'0'0'0,"0"0"-7"0,0 0-5 16,0 0 11-16,0 0 0 16,0 0 1-16,62 8 0 15,-41 13 8-15,1 1-6 16,0 2 2-16,-5 4-4 16,-2-3-6-16,-6-1-7 15,-6-1 12-15,-2-5-3 16,-1-2-8-16,0-5-21 15,0-5-7-15,-4-1 36 0,2-5 4 16,2 0 15-16,0 0 15 16,0 0 30-16,0-10-40 15,0-5-16-15,16-5 7 16,6 1 7-16,3-2-9 16,0-1 10-16,0 4-15 15,-1-1-4-15,-1 5 13 16,-1 2-19-16,-6 1 6 15,-2 4-18-15,-5 4-97 16,-3 3-7-16,3-4-92 16</inkml:trace>
  <inkml:trace contextRef="#ctx0" brushRef="#br0" timeOffset="118000.96">22336 3939 255 0,'0'0'19'16,"0"0"-16"-16,0 0-5 16,0 0 4-16,-65 81 7 15,55-59-7-15,4-1 2 16,6-5-4-16,0-2 7 16,0-3 2-16,16-2-9 15,5-5 9-15,4-1 19 16,5-3 4-16,2 0 6 15,2-8-21-15,-4-6 18 0,-4-2-24 16,-6-1 3-16,-4 2-7 16,-7-3 7-16,-2 2-2 15,-4 2 15-15,-3 4-17 16,0 4 1-16,0 5-11 16,0 1-1-16,0 0-1 15,0 3-13-15,0 16 0 16,0 8 15-16,0 4 2 15,0 0 2-15,0 1-4 16,0-3 0-16,0-1 0 16,5-3 0-16,-2-3-2 15,0-4-46-15,2-7-78 16,2-9-110-16</inkml:trace>
  <inkml:trace contextRef="#ctx0" brushRef="#br0" timeOffset="118401.4">22770 4141 263 0,'0'0'126'0,"0"0"-126"16,0 0-1-16,0 0 1 15,0 0 34-15,0 0-2 16,86-25-6-16,-62 13-10 0,-5 1-10 15,-4-1 0-15,-4-2 0 16,-2 2-5-16,-5 1 2 16,-4 2-3-16,0 2-9 15,0 5 1-15,-13 2-15 16,-8 0 17-16,-11 6 0 16,-6 12 6-16,-1 3 1 15,5 3 0-15,7-2-1 16,10-1 1-16,6 0-2 15,11-2-1-15,0-1 1 16,3 1-5-16,23-2 1 16,9-3 5-16,11-3 6 15,7-2 10-15,1-5-1 16,2-1-10-16,0-3-5 16,-1 0-33-16,-2 0-135 0</inkml:trace>
  <inkml:trace contextRef="#ctx0" brushRef="#br0" timeOffset="118528.54">23358 4277 300 0,'0'0'43'16,"0"0"-43"-16,0 0-169 15</inkml:trace>
  <inkml:trace contextRef="#ctx0" brushRef="#br0" timeOffset="158627.76">25248 3542 87 0,'0'0'20'0,"0"0"-5"0,0 0 54 16,0 0-24-16,0 0 18 16,0 0-18-16,0 0-11 15,0-29-2-15,0 29 0 16,0 0-4-16,0 0-5 15,0 0-7-15,0 0-4 16,0 0-1-16,0-3-1 16,0 3-6-16,0 0 4 15,0-1-8-15,0 1-5 16,1 0 5-16,13 0 3 0,10 0 0 16,7 0-2-16,5 0-1 15,7 0 0-15,2 4 0 16,7-2 0-16,4 2 3 15,0 0-2-15,-1-1-2 16,-6 1 3-16,-7 1 0 16,-9-2-2-16,-6-2 0 15,-10 0-2-15,-6-1-1 16,-3 0 3-16,-7 0 0 16,1 0 0-16,-2 0-4 15,0 0 2-15,0 0 4 16,0 0-3-16,0 2 1 15,0-2-4-15,0 0 4 16,0 0 3-16,0 0-3 16,0 0-4-16,0 4 3 0,0 6-6 15,0 5 1 1,0 6 6-16,0 3 0 0,0 2 1 16,-6 5 0-16,0 1-1 15,-1 0 0-15,3 0 0 16,-2 0-1-16,2 1-3 15,1-1-7-15,0-2 4 16,1-2-1-16,2-3-15 16,0-3-20-16,0-2-27 15,0-7-75-15,9-5-48 16</inkml:trace>
  <inkml:trace contextRef="#ctx0" brushRef="#br0" timeOffset="159445.94">26221 3652 92 0,'0'0'40'15,"0"0"-24"-15,0 0 6 16,0 0-18-16,0 0-4 16,0 0-10-16,0 16 10 15,0 4 9-15,0 2 9 16,0 3 11-16,0 0-11 15,0 1-1-15,0 1-5 16,0-3-9-16,0-1-2 16,0-1 1-16,0-4-1 15,0-1-1-15,0-5 0 16,0-2 1-16,0-3 0 0,0-2-1 16,1-3 0-16,-1-2 7 15,0 0 9-15,0 0 45 16,0-2-7-16,0-10-46 15,3-3 2-15,-2-2-1 16,1-2 3-16,-1-4-4 16,-1-1 13-16,2-3-7 15,-2 1-11-15,0-3 0 16,0 1 1-16,0-2-1 16,0 0 2-16,4 1 0 15,2 0-2-15,2 1 0 16,2 2 6-16,-1 5-4 15,0 2 4-15,3 5 3 0,-1 2-12 16,4 6-1 0,2 0-2-16,4 6-5 0,0 0 5 15,0 0-11-15,0 6 8 16,-6 8-3-16,-2 4 4 16,-5 1-4-16,-5 2-18 15,-3-2 25-15,0-1 2 16,0 1-6-16,0-3 2 15,-5-1 3-15,-4-4 1 16,-3 0-2-16,0-2-2 16,-4-4 4-16,-2 1 0 15,-1-3 5-15,-2-2-3 16,3-1 0-16,2 0-1 16,5 0 1-16,5 0-2 0,4 0-1 15,2 0-20-15,0 0-48 16,0 0-82-16,0 4-66 15</inkml:trace>
  <inkml:trace contextRef="#ctx0" brushRef="#br0" timeOffset="159841.87">26488 4159 318 0,'0'0'26'0,"0"0"9"15,0 0 36-15,0 0-33 16,0 0-2-16,0 0-4 16,0-22-25-16,0 22-7 15,0 0-3-15,0 11-9 16,-3 5 12-16,-5 4 0 0,-1 1 1 16,2 0-1-16,2-1 2 15,1-2-2-15,1 0 0 16,1-4-12-16,2 1-19 15,0-1-35-15,0-5-74 16,0-5-124-16</inkml:trace>
  <inkml:trace contextRef="#ctx0" brushRef="#br0" timeOffset="160098.91">26637 4285 260 0,'0'0'10'15,"0"0"-10"-15,0 0 0 0,0 0 6 16,0 0 29-16,9 74-19 16,-6-51-7-16,-2 4-7 15,1-4-1-15,-1-1 4 16,-1-2-5-16,0-4-4 15,0 0-16-15,0-5-39 16,-3 1-27-16,-4-5-58 16</inkml:trace>
  <inkml:trace contextRef="#ctx0" brushRef="#br0" timeOffset="160769.73">26971 4298 224 0,'0'0'53'0,"0"0"-18"15,0 0 28-15,0 0-15 16,0 0-8-16,0 0-29 16,0-48 3-16,4 44-2 15,7 2-10-15,2 0-2 0,1 2 1 16,0 0 4-16,2 0-5 16,-2 0 1-16,0 0-1 15,0 4-3-15,0 4 2 16,-3 2-3-16,-1 2 2 15,-7 0-10-15,-3 3-14 16,0-1 26-16,0 3 4 16,-9 0-1-16,-4-1-1 15,-7 1 4-15,2-3-4 16,-2-1 0-16,3-3-1 16,1 0-1-16,2-3 2 15,4-2-2-15,2 0 0 0,4-1-1 16,-1-2 1-16,4 1 0 15,-1-1-2-15,2 0 1 16,0 0-4-16,0-1-2 16,0 2 1-16,0 0-16 15,9 0 22-15,11 2 1 16,4-3 7-16,6 2-1 16,4-4-2-16,6 2-4 15,3-2 4-15,5 2-4 16,-2 1 1-16,-1-3-2 15,-5 0 3-15,-7 0-3 16,-6 0 1-16,-6 0 1 16,-8 0-1-16,-4 0 1 0,-2 0-2 15,-2 0-2-15,0 0-21 16,1 0-106-16,0 0-116 16</inkml:trace>
  <inkml:trace contextRef="#ctx0" brushRef="#br0" timeOffset="160908.75">27546 4572 19 0,'0'0'119'0,"0"0"-119"15</inkml:trace>
  <inkml:trace contextRef="#ctx0" brushRef="#br0" timeOffset="163419.67">26383 4217 37 0,'0'0'74'16,"0"0"-37"-16,0 0-1 15,0 0 10-15,0 0-19 16,0 0 1-16,0 0 4 0,0 0 13 16,0 0-7-1,0 0-4-15,0 0-7 0,0-2-12 16,0-3 4-16,0-2-12 15,0 2 10-15,0-1-14 16,0-2 0-16,0 1 1 16,4-3-2-16,6 3-1 15,0 0-1-15,3-2-5 16,-1 3 5-16,2 2 5 16,-2-2-5-16,-3 2-4 15,-1 1 3-15,0 2 1 16,-3 1 7-16,-2 0-6 15,-2 0-1-15,-1 0 0 16,0 0-8-16,0 0 3 16,2 8-12-16,-1 6 17 15,1 5 3-15,-1 1-2 0,-1 0 2 16,0 0-1-16,0 1-2 16,0 4 0-16,0-1-3 15,-7 1 1-15,-7 4 0 16,-4-4 0-16,0-1 0 15,-4-1 2-15,0-4 0 16,-1-1 0-16,4-4 0 16,-2 0 2-16,2-5-4 15,2 0 2-15,-1-3 0 16,5-2 0-16,2-3-1 16,1-1-1-16,1 0 2 0,0 0 3 15,-1 0 5-15,2-5-1 16,-1-4-4-16,3-2 7 15,-1-1-2-15,5 2-8 16,1 0 0-16,1 3-1 16,0-2 1-16,0 3 9 15,0-1-4-15,0 3-5 16,4 0-5-16,6 4 0 16,0-2 3-16,3 2 2 15,3 0-1-15,4 0 3 16,-2 10 1-16,2 4-3 15,1 4 0-15,-1 1 0 16,-1 1 0-16,-1 1-3 0,0 4 2 16,0 0 1-1,-3 6-1-15,4 6 2 0,1 0 0 16,-1 2-1 0,2-5 0-16,-2-2-6 0,1-5-28 15,-4-3-70-15,0-7-96 16</inkml:trace>
  <inkml:trace contextRef="#ctx0" brushRef="#br0" timeOffset="167140.6">12090 10309 86 0,'0'0'48'0,"0"0"2"16,0 0 18-16,0 0 0 16,0 0-22-16,0 0-16 0,-12-18 4 15,11 17 1 1,-1-2 2-16,1-2-18 0,-1 3-8 16,1-3 8-16,-1 2-5 15,2 2-9-15,0-2 1 16,0 3-2-16,0 0 3 15,0 0-7-15,0 0-5 16,3 0-7-16,8 0 9 16,5 0 2-16,-2 0-7 15,0 0-11-15,-4 8-8 16,0 1 4-16,-1 1 6 16,-3 0-2-16,0 2-1 0,-5-3 9 15,-1 3-1-15,0 4 3 16,0 4 6-16,-9 0 3 15,-4 3 4 1,1 0 0-16,-2 3-2 0,1 1-2 16,0-1 5-16,1 1-3 15,6 3-2-15,3-2-2 16,3 2 2-16,0-1 0 16,0 0 0-16,0-3 0 15,1 3 2-15,2-4-1 16,-1 0-1-16,-1 2 6 15,-1-1 12-15,0-1-12 16,0-1-6-16,0 1 7 16,0 0-5-16,0-2-2 0,0 2 1 15,0-3-1-15,0-2 0 16,0-3 0-16,0-3 3 16,0 0-4-16,0 0 2 15,0 0-1-15,0 0 0 16,0 3 0-16,0-1 1 15,0 1-1-15,0 1 0 16,0 2 0-16,0-2 0 16,0 1 1-16,0 2-2 15,0-3 2-15,0-1-2 16,0-2 1-16,0-3 0 0,2-1 0 16,1-1 0-1,-3 0 0-15,6 3 0 0,-6-1 0 16,1 6 0-16,-1 0 1 15,0 6 0-15,0 2-1 16,0 1 1-16,0 0 1 16,0-1-2-16,0-6 0 15,0 0 0-15,0-2 0 16,0-4-2-16,0 0 1 16,0 0 1-16,0-1 3 15,0 3-3-15,0 0 0 16,0 4 0-16,0-1 0 15,0 1-3-15,0 0 3 16,2-3-1-16,-2 1 1 16,1-5-1-16,1-2 0 0,-2-3 1 15,1 3 4 1,-1 1-4-16,0 1 0 0,0 2 2 16,0 2-5-16,0 1 3 15,0 2 0-15,0-1-1 16,-3 0-4-16,2-1-9 15,-2-1 8-15,1-2-8 16,-2-4 8-16,4-2 5 16,0-2 1-16,0-3 0 15,0 2-1-15,0-3 0 16,0 0 1-16,0 0-6 16,0 1 6-16,0 2 3 0,0 0-3 15,0 1-1-15,0-1-2 16,0 0 3-16,0-1-4 15,0-2 4-15,4-2 0 16,-4-1-7-16,0 2 4 16,2-2 3-16,-2 0-13 15,0 0-1-15,1 0 14 16,2 0 4-16,0 0-4 16,0 0 0-16,-3 0 5 15,0 0-1-15,0 0 14 16,-1 0 3-16,-19 0-21 15,-6 0-10-15,-9-2-14 16,-4-4 0-16,-1-1 24 0,0-3 3 16,1-4-1-1,2-2-2-15,-1-4-5 0,2-5-180 16</inkml:trace>
  <inkml:trace contextRef="#ctx0" brushRef="#br0" timeOffset="168375.41">11089 10649 64 0,'0'0'52'0,"0"0"-52"16,0 0 0-16,0 0-2 15,0 0-14-15,0 0-15 16,0 0 18-16,2 2-9 0,-2 0-5 16,0 2 22-16,0 0 5 15,0 2 0-15,0-1 0 16,0 1 0-16,0-3 0 15,0 0 0-15,0 0 0 16,0-2 0-16,0 3 3 16,0-4 11-16,0 1 10 15,0-1-2-15,0 1 3 16,0-1 13-16,4 2-8 16,1 1 6-16,2-2-14 15,-1 0-10-15,6 1-2 16,4-1-3-16,1-1 5 15,8 2 15-15,4-2 4 16,3 0-6-16,6 1-10 16,5-1-2-16,2 1-4 0,5 1 8 15,5 0-2-15,1-1 11 16,5 0-11-16,-3-1-9 16,0 2-6-16,-4-2 0 15,-3 0 5-15,-11 0-5 16,-9 0-1-16,-8 0-11 15,-11 0-6-15,-6 0-14 16,-2 2 2-16,-4-2-11 16,0 0-30-16,0 2 31 15,0-2 8-15,0 0-13 16,-7 0-51-16</inkml:trace>
  <inkml:trace contextRef="#ctx0" brushRef="#br0" timeOffset="169038.68">11204 10783 18 0,'0'0'16'0,"0"0"28"15,0 0-31-15,0 0 25 16,0 0-5-16,0 0-31 16,-21 0-2-16,21 0-8 15,0 4 8-15,0-1 22 16,6 1 26-16,6 1 8 0,3-1-10 16,6 0-17-1,3 3 6-15,5-2-17 0,4 0-5 16,3 1-2-16,5 0-5 15,5-2-6-15,3 2 1 16,5-2 1-16,1 2-2 16,1-3 2-16,0 2-1 15,2-2-1-15,-1-1 1 16,-2 0 0-16,-6-1 4 16,-7-1-5-16,-5 0 0 15,-4 0 0-15,-3 0 0 16,-5 0 0-16,-3 0 0 15,-5-1-4-15,-4-2 4 16,-8 2 0-16,-2 1 0 16,-3 0 0-16,0 0-1 0,0 0-17 15,0 0 18-15,0 0 2 16,0 0-2-16,0 0-32 16,0 0-21-16,0-2-27 15,0 2-43-15</inkml:trace>
  <inkml:trace contextRef="#ctx0" brushRef="#br0" timeOffset="212356.51">3509 17042 337 0,'0'0'63'0,"0"0"-47"15,0 0 13-15,0 0 18 16,0 0-1-16,0 0-39 16,0 0-7-16,0 0-1 15,-21 0-7-15,21 0 0 16,0 0 6-16,0 0-5 15,0 0 4-15,0 0 2 16,0 0-3-16,0 0-1 16,3 0 5-16,7 0 5 0,1 0-1 15,1 2-1 1,1 4 3-16,-1-2-5 0,4 1 2 16,1-2-2-16,1 2 8 15,-2-2-8-15,-4 3-1 16,0-5 2-16,1 2 1 15,-5 0-5-15,1-3 4 16,-3 1 1-16,-3 1-3 16,1-2 2-16,-1 0-2 15,0 1 0-15,5 0 0 16,-1 1 2-16,5 0-5 16,-3-2 6-16,3 1 2 15,-2 1 0-15,2 0-4 16,-1 0 0-16,5 1 1 15,-2-1-2-15,-1-1 1 0,-1-1-1 16,3 0-3-16,-6 0 1 16,0 0 2-16,1 0 0 15,-1 0 0-15,3 0-3 16,3 0 0-16,5 0 3 16,2 0 7-16,2 0-3 15,-2 0 4-15,2 0-8 16,3 0 3-16,0 0-1 15,-2 0 5-15,6 0-7 16,-2 0 3-16,2 0-3 0,5 0-4 16,1 0 4-1,8 1 4-15,-2-1-1 0,5 2-6 16,-3-2 2-16,4 0 0 16,-1 0 1-16,5 0 0 15,1 0 1-15,1 0 0 16,5 1 0-16,-6 2 1 15,-1-3-1-15,-2 1 2 16,-5-1-2-16,0 0 1 16,-4 0-1-16,0 2 1 15,0-2 0-15,-3 0-3 16,1 2 6-16,0-1-3 16,-1-1 2-16,-2 1-4 15,-1 3 0-15,-3-4-1 16,-3 6 3-16,-5-4-3 0,-4 2 1 15,-3 0-3-15,0-1 2 16,-6 1 1-16,3 2 1 16,-5-4 2-16,2-1-6 15,0 0 3-15,7 2 0 16,4 0-1-16,10-3 2 16,7 3 2-16,3-3-3 15,5 0 0-15,3 0 3 16,2 0 0-16,4 0 0 15,-2 0-1-15,-1 0 10 16,-3 0-11-16,-2 0 0 16,-3-3 3-16,0 3 1 0,-1-2-5 15,3 1 0-15,-3 0 0 16,1-2 1-16,-6 2-1 16,-7-1 1-16,-3 2 0 15,-8 0 1-15,-8 0-2 16,-7 0-5-16,-4 0 3 15,0 0 0-15,-3 0-20 16,1 0-7-16,1 0-20 16,4 0-33-16,3 0-124 15</inkml:trace>
  <inkml:trace contextRef="#ctx0" brushRef="#br0" timeOffset="-187992.51">12253 18536 255 0,'0'0'0'16,"0"0"-71"-16,0 0 71 15,0 0 26-15,0 0-16 16,0 0 0-16,0 0 2 16,0 0 2-16,0 0-4 15,-66-39-20-15,66 39 8 16,0 0 2-16,0-3 1 16,0 1 1-16,0 2 8 0,0 0 4 15,0 0 5 1,-1 0 14-16,1 0 3 0,0 0-29 15,0 0-7-15,1 0-11 16,19 0 11-16,13 0 16 16,11 0-8-16,8 0 12 15,7-1-15-15,6-7 9 16,4-4-12-16,3-3 9 16,3-1-6-16,-1-1-1 15,-3 2 2-15,-6-1-6 16,-12 5 2-16,-12 5-2 15,-13 4-9-15,-10 2 9 0,-11 0-22 16,-4 0-9 0,-3 0-46-16,0 0 34 15,-15 1 18-15,-10 8-84 0,-5 2 23 16</inkml:trace>
  <inkml:trace contextRef="#ctx0" brushRef="#br0" timeOffset="-187577.15">12302 18626 309 0,'0'0'28'0,"0"0"-14"15,0 0-14-15,0 0 25 16,0 0-25-16,0 0-1 16,-3 2-8-16,3-2 6 15,12 0 3-15,15 0 24 16,10-5 24-16,14-9-2 15,14-6-11-15,10-3-15 16,12-3 7-16,4-3-9 16,1-1-6-16,1 3-10 15,-4-1-1-15,-8 6 6 0,-5 5-7 16,-15 3-2-16,-15 5 0 16,-10 6-25-16,-10 0-54 15,-12 3-86-15,-9 0-141 16</inkml:trace>
  <inkml:trace contextRef="#ctx0" brushRef="#br0" timeOffset="-166365.65">3057 5634 452 0,'0'0'0'16,"0"0"-22"-16,0 0 22 15,0 0 49-15,0 0-15 16,0 0-28-16,0 0-6 16,-27-17-6-16,27 17 2 15,0 0 0-15,10 0 4 16,4 3 0-16,0 5 1 0,3-2 0 16,-1-1-1-16,4-3-1 15,4-2-6-15,7 0 6 16,12-10 2-16,14-15 5 15,13-10 0-15,3-8-2 16,2-4-1-16,4-5-1 16,-7 3-1-16,-4 7-1 15,-14 10-13-15,-10 12-76 16,-18 13-188-16</inkml:trace>
  <inkml:trace contextRef="#ctx0" brushRef="#br0" timeOffset="-165903.84">4423 5475 311 0,'0'0'20'0,"0"0"7"0,0 0 80 16,0 0-64-16,0 0-38 16,0 0-3-16,12 0-2 15,-3 4-9-15,6 2 9 16,5 0 1-16,5-4 0 16,15-2 3-16,5 0-3 15,10-11-1-15,9-12 7 16,5-5-6-16,4-6-2 15,0-2-1-15,-6 4-2 16,-7 3-103-16,-11 5-150 16</inkml:trace>
  <inkml:trace contextRef="#ctx0" brushRef="#br0" timeOffset="-165023.56">6326 5667 238 0,'0'0'3'0,"0"0"4"15,0 0 43-15,0 0-22 16,0 0-28-16,0 0 1 15,35-11 6-15,-20 11 24 0,1 3-11 16,1 2-2 0,2-2-4-16,1-3 3 0,10 0-4 15,4-6 5-15,12-15-1 16,14-8 2-16,7-5-13 16,10-5 0-16,0-1-3 15,-7 1-1-15,-6 5-2 16,-6 5-2-16,-6 5 1 15,-8 8-23-15,-9 7-39 16,-5 5-64-16,-9 4-107 16</inkml:trace>
  <inkml:trace contextRef="#ctx0" brushRef="#br0" timeOffset="-164618.02">7638 5639 57 0,'0'0'41'0,"0"0"-20"15,0 0 22-15,0 0-7 16,0 0 5-16,0 0 15 16,63-13-31-16,-38-2 8 15,5-4 3-15,6-6 1 16,6-2-24-16,7-4-2 15,9-2-11-15,2-1 2 16,-1 1-2-16,-2-1 0 16,-7 2-7-16,-6 6-49 15,-8 5-125-15</inkml:trace>
  <inkml:trace contextRef="#ctx0" brushRef="#br0" timeOffset="-163783.28">9676 5735 167 0,'0'0'9'16,"0"0"-11"-16,0 0 4 15,0 0 0-15,0 0 11 16,0 0 18-16,38 17-1 15,-22-15 7-15,6-2-22 16,5 0 20-16,4 0 3 16,5-6-20-16,6-7-9 15,4-5 7-15,4-2-3 0,3-6-11 16,1-4-1 0,0-4-1-16,1-2-1 0,-4-3 0 15,-6 5-27 1,-5 2-20-16,-6 10-6 0,-7 7 17 15,-8 11-11-15,-4 4-61 16</inkml:trace>
  <inkml:trace contextRef="#ctx0" brushRef="#br0" timeOffset="-163083.98">11440 5788 37 0,'0'0'49'16,"0"0"4"-16,0 0-13 0,0 0-40 15,0 0-7 1,0 0-6-16,0-4 13 0,0 4 5 16,6 0 4-16,1 0 3 15,4 0 40-15,5 0-15 16,5 0 20-16,9-12-11 16,7-7-20-16,5-6-8 15,7-6 1-15,5-3-11 16,6-3-1-16,-1-4-7 15,1 0 1-15,-5-1 1 16,-3 5-4-16,-8 7 2 16,-6 6 0-16,-6 8 0 15,-5 1-1-15,-5 5-2 16,-7 3-19-16,0 4-27 0,-5 3-51 16,2 0-9-16,-3 6-8 15</inkml:trace>
  <inkml:trace contextRef="#ctx0" brushRef="#br0" timeOffset="-162487.91">12920 5822 75 0,'0'0'47'15,"0"0"-8"-15,0 0 38 16,0 0-29-16,0 0-35 15,0 0-3-15,6-7-2 16,3-2 21-16,7-3 13 16,5-5-4-16,9-6-18 15,6-3-10-15,8-7 8 16,7-6-12-16,4-8-1 16,4-5-4-16,2-5 1 15,1 1-4-15,3-2 2 16,-1 10-1-16,-6 4-5 15,-9 10-12-15,-13 13 10 16,-14 10 3-16,-11 6-8 0,-10 5-40 16,-1 0-47-1,0 0-44-15,-1 12 111 0,-11 4-38 16</inkml:trace>
  <inkml:trace contextRef="#ctx0" brushRef="#br0" timeOffset="-159923.47">27731 10912 92 0,'0'0'67'0,"0"0"25"15,0 0 9-15,0 0-31 16,0 0-23-16,0 0-5 16,-17 0-13-16,15 0-7 15,2-2 19-15,-1 2-5 0,1 0-19 16,0-1-6-16,0-1-3 16,0 1 2-1,-2-2 8-15,1 1-11 0,-1-3 2 16,1 0-9-16,-1-1-2 15,2-1-3-15,0 1 1 16,0-1 4-16,0 1 0 16,5 0-4-16,7 2-3 15,7-1 7-15,1 4 0 16,2 1-1-16,2 0 0 16,0 0 0-16,-6 7-3 15,1 5 4-15,-5-2 2 16,-1 1 1-16,-3 5-6 0,-5-1 1 15,-2 1-8 1,-3 7 8-16,0 2-6 0,-3 4 5 16,-11 1 3-16,-5 1-1 15,-3-1 0-15,-2 0-13 16,-5-4 11-16,-1-4-9 16,-1 0 4-16,1-3-2 15,-1-5 10-15,1-5 0 16,-1-3 2-16,-2-5-4 15,0-1 0-15,2 0-7 16,5 0 3-16,4-8 6 16,7-5 0-16,5-1-1 0,5 0-6 15,5-2 1 1,0 0-2-16,0 0-6 0,9 3-11 16,6 1 24-16,3 4-6 15,5 0 3-15,0 2 2 16,3 3 0-16,-1 3 2 15,-4 0 0-15,-2 3 2 16,-4 13-2-16,-1 8-1 16,-2 7-4-16,1 4 4 15,2 2 1-15,3 1 1 16,3 0 1-16,1 1-2 16,0-4 2-16,-2-5-2 15,-2-3-11-15,-6-8-22 16,1-7-17-16,-4-9-36 15,-1-3-101-15</inkml:trace>
  <inkml:trace contextRef="#ctx0" brushRef="#br0" timeOffset="-159262.49">28024 10116 307 0,'0'0'8'16,"0"0"0"-16,0 0 53 16,0 0-13-16,0 0-15 15,0 0-6-15,-36-47 6 16,36 47-20-16,0 0-12 15,0 0-2-15,0 0-9 16,0 0 6-16,0 0 0 0,8 0 4 16,17 0 7-1,8 6-2-15,7 0-5 0,3 0 7 16,-1 0-2-16,-4-3-4 16,-5 0 0-16,-5-2-1 15,-9 0-8-15,-7-1 6 16,-4 0 4-16,-4 0 2 15,-4 0-2-15,0 0-2 16,0 0-6-16,0 0-3 16,0 2 9-16,0 2-2 15,-7 7 2-15,-5 3 4 0,-4 10-1 16,-3 5-2 0,-1 8-1-16,-3 3-1 0,2 5 1 15,-1-2 4-15,4-2-3 16,3-4 0-16,1-3-1 15,3-3 0-15,0-2-8 16,0-2 8-16,0-1-44 16,0-4-80-16,5-5-147 15</inkml:trace>
  <inkml:trace contextRef="#ctx0" brushRef="#br0" timeOffset="-145898.42">28305 11276 109 0,'0'0'0'0,"0"0"2"15,0 0-2-15,0 0 32 16,0 0-22-16,0 0 16 16,40-82 20-16,-31 70-11 15,-3-1 38-15,-2-2-41 16,1 1 4-16,-2 3 18 15,-2 1-3-15,1 3-9 16,-2 2-16-16,0 1 3 16,0 4-5-16,0 0-7 15,0 0-17-15,2 6-8 16,-1 19-6-16,-1 15 5 16,0 9 6-16,0 6 6 15,-6-1-1-15,-5-2 4 0,1-5-4 16,1-6 0-16,3-7 1 15,2-10 3-15,2-11-5 16,2-9 0-16,0-4 2 16,0-8 4-16,0-23 10 15,0-12-13-15,0-8-4 16,0-4 10-16,8 2-10 16,8 2-3-16,3 4 1 15,5 9 2-15,5 11-10 16,2 6 13-16,0 13-5 15,2 8 2-15,-2 1-5 16,-7 21 2-16,-6 9-27 16,-1 1 13-16,-5-1 2 15,1-5-1-15,-3-5 9 0,0-7-7 16,-2-8 6-16,-3-1 8 16,-2-5 0-16,-3 0 0 15,1 0 12-15,1-5-9 16,2-9-3-16,6-4 0 15,4-1-2-15,5 1-5 16,6 1 2-16,4 5 5 16,3 4 0-16,-1 8-1 15,-3 0-2-15,-5 1 3 16,-6 14-5-16,-8 6 5 16,-6 6-4-16,-3 3-6 15,0 2 10-15,0-1-1 16,0-2 2-16,0-1-2 0,0-4 1 15,0-4-1-15,0-5-27 16,14-8-91-16,5-7-147 16</inkml:trace>
  <inkml:trace contextRef="#ctx0" brushRef="#br0" timeOffset="-145574.33">29169 11228 467 0,'0'0'2'0,"0"0"2"16,0 0 5-16,0 0-9 16,0 0 7-16,-85 81-7 0,68-41 5 15,4 0-5-15,10-1 1 16,3-3-1-16,0-7-16 16,19-4 11-16,6-9 1 15,1-10 4-15,-2-6 0 16,1-4 2-16,-3-18 5 15,-1-8 5-15,-9-1-7 16,-3-4 1-16,-7 1 19 16,-2 1-21-16,0 6 9 15,-9 3 13-15,-5 6 17 16,1 6-29-16,2 6-14 0,1 2-3 16,4 4-17-1,2 0-49-15,2 5-87 16,2 5-136-16</inkml:trace>
  <inkml:trace contextRef="#ctx0" brushRef="#br0" timeOffset="-145078.47">29542 11249 455 0,'0'0'4'0,"0"0"-4"15,0 0 40-15,0 0-30 16,0 0-8-16,0 0-1 0,-88 63 1 16,63-32 0-1,8-2 0-15,11-3-2 0,6-4-6 16,0-5-21-16,0-7 2 16,9-6 24-16,8-4 2 15,8-8 15-15,7-17 17 16,1-9-14-16,3-4-11 15,-3-2-2-15,-2-7 3 16,0-1-7-16,-2-6 4 16,-8-2-6-16,-2-2 0 15,-4 0-3-15,-8 7 2 16,-1 10 1-16,-4 15 4 16,-2 12 2-16,0 10 12 15,0 4-18-15,0 0-18 16,-5 13 9-16,-8 14 9 0,-2 10 9 15,-1 6-8-15,1 6 7 16,3 3-6-16,-5 0 2 16,4 2-4-16,-2-4 0 15,1 0 2-15,1-4-1 16,4-4-1-16,5-3-2 16,4-7-13-16,0-5-29 15,4-8-46-15,15-13-170 16</inkml:trace>
  <inkml:trace contextRef="#ctx0" brushRef="#br0" timeOffset="-144727.48">29812 11356 422 0,'0'0'25'0,"0"0"-24"15,0 0 21-15,0 0 13 16,92-87-14-16,-74 64-8 15,-8 0 3-15,-5 6-16 16,-5 1 8-16,0 8 2 16,0 6-10-16,0 2 2 15,-12 0 9-15,-9 14-11 16,-4 9-4-16,-2 3 3 0,7 1 1 16,9 0 0-16,6-2 0 15,5 0-14-15,0-1-2 16,13-3 3-16,7-5 11 15,7-4 2-15,4-7 3 16,5-5-3-16,1 0-4 16,3-10 3-16,-2-9-8 15,-4-5-27-15,-4-3-11 16,-8-4-107-16,-8-5-78 16</inkml:trace>
  <inkml:trace contextRef="#ctx0" brushRef="#br0" timeOffset="-144498.55">30265 10940 153 0,'0'0'0'0,"0"0"0"16,0 0 51-16,0 0 31 16,0 97-3-16,0-59-10 15,-6 4-42-15,0 1-2 16,2-2-15-16,1-3-3 15,1-2-5-15,2-8-1 16,0-5-1-16,0-5-33 16,0-7-40-16,11-5-20 15,11-6-46-15,5 0 33 16</inkml:trace>
  <inkml:trace contextRef="#ctx0" brushRef="#br0" timeOffset="-144178.75">30425 11192 232 0,'0'0'181'15,"0"0"-139"-15,0 0 14 0,0 0-42 16,0 0-10-16,0 0-2 16,-85-28-4-16,67 46 2 15,3 1-15-15,7 2-20 16,8 2 23-16,0 1-31 16,3-3 9-16,13 3 27 15,3-3 2-15,1 0 4 16,-1 1-1-16,-2-2 2 15,-3 2 0-15,-5-1-3 16,-5 2 2-16,-4-4-12 16,0 1 13-16,0-1 6 0,-14-2 9 15,-8-5 21 1,-6-4 2-16,-3-2-22 0,-8-3 1 16,-3-3-3-16,-13 0-14 15,-15-3-2-15,-12-16-81 16,-12-8-20-16,0-11-45 15,3-9-9-15</inkml:trace>
  <inkml:trace contextRef="#ctx0" brushRef="#br0" timeOffset="-122068.75">26500 14391 441 0,'0'0'11'0,"0"0"13"15,0 0-1-15,0-83 25 16,0 61-2-16,0 4-22 16,0 1 14-16,-3 5 2 15,1 0-16-15,-1 6-13 16,0 1-11-16,-3 4-5 16,-3 1-5-16,-9 0 5 0,-10 9 5 15,-10 16 14-15,-6 8-11 16,2 5 2-16,5 3 2 15,7 1-7-15,11 2 0 16,10-1-1-16,9 1-5 16,0-1 1-16,23-5-16 15,9-6 10-15,5-7 6 16,3-8 1-16,5-9 2 16,0-8-1-16,4 0 1 15,-1-20 4-15,-2-10 3 16,-7-5-4-16,-9-8 5 15,-13-4-2-15,-11-6 1 0,-6-2 0 16,-3-2-5-16,-22 4-7 16,-6 7 4-16,-5 6-13 15,2 12 15-15,4 10-2 16,4 8-7-16,7 6-16 16,7 4-34-16,5 0-34 15,7 8-10-15,0 6-19 16,12 0-67-16</inkml:trace>
  <inkml:trace contextRef="#ctx0" brushRef="#br0" timeOffset="-121784.72">27151 13872 505 0,'0'0'0'0,"0"0"0"16,0 0 3-16,0 0 15 16,-85 54-9-16,52 3 8 15,1 13-1-15,2 10 4 16,8 1-13-16,8 2-1 16,8-6-1-16,6-5-5 15,0-8 0-15,9-6-3 16,8-5 0-16,5-9-10 0,3-7-5 15,5-9-37-15,4-10-56 16,4-12-155-16</inkml:trace>
  <inkml:trace contextRef="#ctx0" brushRef="#br0" timeOffset="-121269.77">27547 14333 421 0,'0'0'7'16,"0"0"-7"-16,-8-92 15 15,8 66 34-15,0 2-34 16,0 3-3-16,2 6-2 16,11 3-5-16,2 4 2 0,8 6-7 15,0 2 0-15,2 0-2 16,-3 3 1-16,-3 14-1 15,-4 6-10-15,-6 5 6 16,-8 4 0-16,-1 4-7 16,-5 0 13-16,-14-3 7 15,-4-3-6-15,-4-4 7 16,0-7 3-16,0-2-5 16,5-7-12-16,-1-4 12 15,4-3 11-15,6-3-15 16,0 0 17-16,3 0-3 15,1-13-6-15,3-4-10 16,3-2-1-16,2 0-5 0,1 7 3 16,0 2-14-16,0 6 7 15,6 4 9-15,3 0-1 16,3 6-2-16,4 13 4 16,5 4 0-16,0 1 6 15,0 1-4-15,-4-1-2 16,-6 2-8-16,-3-4 7 15,-4-2-10-15,-1-5-24 16,3-4-4-16,0-5-25 16,3-6-84-16</inkml:trace>
  <inkml:trace contextRef="#ctx0" brushRef="#br0" timeOffset="-120899.55">27797 13926 236 0,'0'0'0'0,"0"0"-13"15,0 0 13-15,0 0 21 16,0 0-4-16,0 0-4 0,94-31 27 15,-82 27-9-15,1 4 3 16,-2-5-7-16,-2 4-11 16,0 0-11-16,-2 0 0 15,-2-1-2-15,-4 2 5 16,-1 0-8-16,0 0-9 16,0 3-5-16,0 14 14 15,0 5 6-15,0 5-5 16,0 1 18-16,-3 2-15 15,2-4-4-15,-1 1-7 16,2-4-53-16,-1-5-36 16,-3-4-47-16</inkml:trace>
  <inkml:trace contextRef="#ctx0" brushRef="#br0" timeOffset="-120552.86">28314 13493 260 0,'0'0'0'0,"0"0"0"15,0 0 4-15,82 41 40 16,-66 0 40-16,-4 17-43 0,-7 20-8 16,-5 16-3-16,-3 12-2 15,-21 12-8-15,-12 5-19 16,-15 7 7-16,-14-4-6 16,-16-6-4-16,-13-11 7 15,-15-12-11-15,-15-4-19 16,-13-11-69-16,-18-8-204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5T08:51:09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3989 3416 39 0,'0'0'62'0,"0"0"-14"0,0 0-16 16,0 0 5 0,0 0-6-16,0 0-6 0,0 0-19 15,-10-3-4-15,10 3-2 16,0 0 3-16,0 0-3 15,0 0 0-15,0 0-4 16,0 0-4-16,0 0 2 16,0 0 6-16,0 0 0 15,3 0 4-15,7 0 7 16,5 0 0-16,9-1 32 16,7-7-35-16,11-1 11 15,16-5-12-15,8-2 2 0,8-4 2 16,4 1-11-1,7-4 5-15,9 1-3 16,8 0 4-16,6-3 6 0,3 1 2 16,5 0-13-16,-1 1 5 15,-5 2-6-15,1 6 0 16,-8 1-2-16,1 1-2 16,-8 4 2-16,-10 2-3 15,-5 2-1-15,-4 2-14 16,-8 0 8-16,-6 1-18 15,-11 2 7-15,-9-1-16 16,-8 0 14-16,-12-1 0 16,-8 2-7-16,-9 0 9 15,-6 0-8-15,0 0 31 16,0 0 40-16,-1 0-38 0,-4 0-2 16,2 0 1-16,-1 0-1 15,-1 0-39-15,-2 0-78 16</inkml:trace>
  <inkml:trace contextRef="#ctx0" brushRef="#br0" timeOffset="27529.1">11100 4311 306 0,'0'0'0'0,"0"0"0"16,0 0 5-16,0 0 2 0,0 0 27 15,0 0-9-15,0 0-20 16,0 0-5-16,-17-18 3 16,17 18 0-16,0-1-3 15,3 1-12-15,16 0 12 16,16-1 13-16,11-2-12 15,9-1 9-15,5-1-9 16,-3 3 12-16,-4-2-13 16,-6-1 3-16,-8 3 3 15,-11 0-6-15,-10 1 0 16,-11 1 1-16,-5 0 3 16,-2 0-3-16,0 0-1 0,0 0-8 15,0 0 4-15,0 0 4 16,0 4 0-16,-2 11-2 15,-7 4 1-15,-4 9 1 16,-1 3 2-16,0 5-1 16,0 4-1-16,5 2 3 15,0 1-3-15,6-3 0 16,3 1-4-16,0-4-9 16,0-1 12-16,3-5-17 15,4-5 12-15,-2-9-17 0,-2-2-19 16,5-10-30-16,-1-5-68 15</inkml:trace>
  <inkml:trace contextRef="#ctx0" brushRef="#br0" timeOffset="28396.82">11625 3946 224 0,'0'0'4'0,"0"0"-7"0,0 0 6 16,-102-33 0-16,73 30 29 15,-6 3-24-15,-1 0 2 16,-3 0-10-16,-4 0 0 15,0 0 2-15,-3 6-2 16,-2 1 5-16,0 2 3 16,3 4-3-16,4 3 12 15,1 4-11-15,2 3-4 16,-1 8 5-16,-2 5 10 16,-1 3-2-16,1-1-8 15,3 0-5-15,7-1-2 16,6 0-5-16,6 1 0 15,7 0 4-15,3 4-3 16,9 1 4-16,0 0 0 16,0 2-1-16,12 0 1 0,8 5-2 15,11 1 4-15,6 0 5 16,13-4-3-16,6-5-2 16,10-6-2-16,11-4 5 15,6-7-7-15,3-6 6 16,2-4-1-16,0-5-3 15,0-3-5-15,-4-4 5 16,-2-3-2-16,-3 0-20 16,-5 0 3-16,0-14-22 15,-6-4 32-15,-11-4 8 16,-8-5 1-16,-10-6 0 16,-5-6-9-16,-4-8-1 0,-3-5 10 15,-2 0 1-15,-4 0 1 16,-6 4 11-16,-2 1-7 15,-8 4-4-15,-4-2 0 16,-1 2-2-16,0 4 0 16,0 0 10-16,-13 5-9 15,-2 2 25-15,-4 1-19 16,-5 0-1-16,-6 3 7 16,-7 0-12-16,-5 3-1 15,-7 2 12-15,-5 5-12 16,-4 2 10-16,-5 3-10 15,0 2 0-15,4 7 0 0,2-2 1 16,5 3-1 0,4 0 0-16,2 2 1 15,2 1-3-15,3 0 4 0,2 0 0 16,0 0-2-16,3 0 0 16,2 0-1-16,1 6 1 15,2 2-12-15,-5 1-21 16,0 3-13-16,-1 1-34 15,-5-1-49-15</inkml:trace>
  <inkml:trace contextRef="#ctx0" brushRef="#br0" timeOffset="45098.59">23819 6275 332 0,'0'0'11'0,"0"0"-20"15,0 0 9-15,0 0 0 16,0 0 11-16,0 0 6 16,0 0-10-16,-8-22-1 15,8 22-3-15,0 0-3 16,0 0 0-16,-1 0-2 15,-1 0-2-15,0 0-6 16,1 0 10-16,1 0 10 16,0 0-6-16,0 0-4 15,0 0 1-15,0 0-1 16,0 0 13-16,0 0-7 0,0 0-4 16,0 0-4-1,8 0-4-15,26 0 6 0,29 0 11 16,26 6-10-1,26-1 6-15,18 0-7 0,11-1 0 16,-1 1-6-16,-8 1 11 16,-20 1-10-16,-29 0-2 15,-27 1-52-15,-28-1-1 16,-19-3-55-16,-12-3-16 16</inkml:trace>
  <inkml:trace contextRef="#ctx0" brushRef="#br0" timeOffset="45484.16">23714 6472 117 0,'0'0'2'0,"0"0"16"16,0 0 42-16,0 0-18 15,0 0-1-15,0 0-26 16,80-6-10-16,-17-1 10 16,7 2 6-16,1 1-15 0,0 2 5 15,-5 1-9-15,1 1-1 16,3 0-1-16,9 0-3 15,2 0 3-15,2 0 0 16,-2 0 3-16,-10 0-3 16,-3 0 0-16,-4 0 4 15,-6 0-4-15,-9 0-3 16,-12 1-8-16,-11 3-33 16,-16 0 11-16,-8 0-77 15,-2 2-21-15</inkml:trace>
  <inkml:trace contextRef="#ctx0" brushRef="#br0" timeOffset="58964.46">26892 7528 402 0,'0'0'2'0,"0"0"10"15,0 0 5-15,0 0 49 16,0 0-40-16,0 0-6 16,-41-76-4-16,37 68-14 15,2 3 16-15,1-2-13 16,1 2 4-16,0-1 16 15,0 2-25-15,0 0 0 16,6-2 0-16,8 2-2 16,2 1 0-16,0 3 0 15,2 0 2-15,-3 13-7 16,-2 17 9-16,-5 9-2 0,-8 10 0 16,-4 6-7-16,-20 4 5 15,-8-2 2-15,-2-4 0 16,-2-5 1-16,-3-7-1 15,-2-11-9-15,2-9 4 16,3-11 1-16,6-8 4 16,6-2 5-16,4-4 14 15,4-14 11-15,6-6-30 16,3-3 2-16,7-1-2 16,0 1-7-16,10 5 4 15,8 6-3-15,4 9-1 16,5 7 4-16,0 1-2 0,3 21 5 15,3 6 0 1,-2 3-1-16,0-1-5 0,-1-2 4 16,-3-5-48-16,-3-7 2 15,-2-7-36-15,-5-7-27 16,-4-2-54-16</inkml:trace>
  <inkml:trace contextRef="#ctx0" brushRef="#br0" timeOffset="59397.71">27043 6839 437 0,'0'0'0'15,"0"0"-59"-15,0 0 59 16,-38 92 11-16,25-60-9 16,4-7 13-16,6-9-12 15,1-7-2-15,2-8-1 16,0-1 3-16,0-7 40 16,6-23 6-16,9-13-47 15,3-11 3-15,1-1-5 16,-2 2 0-16,1 2 1 15,0 6 4-15,-3 5-5 0,-1 11 0 16,0 7 0-16,-3 11-2 16,3 9-11-16,0 2 8 15,2 14-4-15,-1 17 6 16,-2 5 0-16,-2 5 2 16,0 3 2-16,-1 4-2 15,-4 8-5-15,-6 6-29 16,0 1-57-16,-2-5-122 15</inkml:trace>
  <inkml:trace contextRef="#ctx0" brushRef="#br0" timeOffset="59932.45">27387 7301 460 0,'0'0'0'0,"0"0"2"0,-1 84 8 15,-11-36 24-15,-5 7-8 16,1 4-5-16,-2-6-21 16,7-8 5-16,5-11-5 15,5-13 0-15,1-10-3 16,0-4 0-16,0-7 3 16,0 0 9-16,7-15 25 15,9-16-22-15,3-10-6 16,0-4-6-16,-2 2-3 0,-4 7 1 15,-3 8 2-15,-5 10 1 16,0 11-1-16,-2 7-7 16,1 0 6-16,3 5-21 15,1 10 20-15,-4 2 0 16,1-2-8-16,-4-5 6 16,-1-4-3-16,0-3 7 15,2-1-7-15,-2-2 5 16,1 0 2-16,3 0 2 15,3-3-2-15,0-10-1 16,7-2-6-16,7-1-1 16,5 2 2-16,6 4-28 0,2 4-2 15,-3 6 26-15,-5 2 10 16,-10 16-5 0,-7 11 0-16,-8 3 5 0,-1 4-2 15,0 4 8-15,-7-4 8 16,-5-4-7-16,3-4-1 15,3-3-6-15,6-3-5 16,0-9-49-16,3-8-117 16</inkml:trace>
  <inkml:trace contextRef="#ctx0" brushRef="#br0" timeOffset="61082.68">27822 7533 496 0,'0'0'0'0,"0"0"-8"0,0 0 8 16,0 0 12-16,-75 99 3 16,60-53 6-16,6-4-21 15,9-5 0-15,0-8 0 16,0-9-18-16,15-8 18 16,1-8 1-16,7-4 0 15,3-4 14-15,3-17-8 16,-1-7-3-16,-5-3-1 15,-6-1-3-15,-8 2-18 16,-4 3 13-16,-5 6-1 16,0 7 6-16,0 4 2 15,0 6 4-15,0 0 19 16,0 2-24-16,7 2-1 0,7-2-2 16,11 2-9-1,12 0 11-15,11 0 0 0,3 0 0 16,0 4 0-16,-5-1 5 15,-6-2-5-15,-9-1 0 16,-5 0 0-16,-11 0 0 16,-8 0 7-16,-5 0-5 15,-2 0-2-15,0 0 0 16,0 0 5-16,-8 0 18 16,-10 3-23-16,-7 8 3 15,-10 9-3-15,3 7 4 16,-1 3-7-16,7 1 3 0,9-4-13 15,6-5 11-15,7-7-12 16,4-7 11-16,0-2-10 16,0-6-15-16,15 0 28 15,16-12 10-15,14-15-5 16,0-4 18-16,0-7-16 16,-4-1 7-16,-7-7-12 15,-1-4 2-15,-4-3-4 16,-4-4 0-16,-5 0 3 15,-6-1-3-15,-2 7 1 16,-4 10-1-16,0 14 3 16,-5 13 6-16,-1 10-15 15,-2 4 6-15,0 0-13 0,0 8 3 16,-6 24-4-16,-10 14 14 16,-4 11 3-16,-5 6 8 15,0 2-11-15,4 0 0 16,6-4 3-16,6-8 2 15,9-6-5-15,0-14 0 16,15-7-9-16,7-10 14 16,6-11-5-16,7-5 6 15,7 0 4-15,4-17 6 16,-3-6-14-16,-6 1 3 16,-8-3-1-16,-9 1-1 15,-9 1-3-15,-5 7 0 0,-6 1 0 16,0 8-1-1,0 3 0-15,0 4 1 0,-7 0 0 16,-4 7-13-16,-4 14 6 16,2 6-4-16,3 3-2 15,5-1 6-15,5-1-11 16,0-5 7-16,2-1 8 16,12-6-15-16,3-6 13 15,2-6 2-15,2-4 0 16,2-2 3-16,3-18 5 15,4-10 0-15,-2-3 17 16,1-7-3-16,-4-3 0 16,-3-2-5-16,1-2-5 15,1-2-5-15,0 2-1 16,-2 7-3-16,-6 8 2 0,-2 13 4 16,-8 9-6-16,-6 10 0 15,0 0-18-15,-2 18-1 16,-19 15 7-16,-8 19 12 15,-7 7 11-15,-2 5-8 16,7-3 2-16,7-7-5 16,10-4-3-16,9-9-1 15,5-5-42-15,0-11-39 16,22-11-100-16</inkml:trace>
  <inkml:trace contextRef="#ctx0" brushRef="#br0" timeOffset="61154.33">29015 7863 73 0,'0'0'0'16</inkml:trace>
  <inkml:trace contextRef="#ctx0" brushRef="#br0" timeOffset="77551.08">24805 10374 197 0,'0'0'0'0,"0"0"6"16,0 0-6-16,0 0 83 0,0 0-56 16,0 0-7-16,0 0-8 15,0 0 13-15,-41-28 29 16,41 25-19-16,0 2-15 15,0-4 13-15,-3 1-29 16,0-1 9-16,-3-4 9 16,2 1-19-16,-3-3 5 15,1-2-5-15,3-2 2 16,-1 3 0-16,4-2 3 16,0 0-12-16,0 3 4 15,0-1-3-15,0 2 1 16,5 2-9-16,6-1 3 15,0 3 7-15,3 2-13 0,-1 3 10 16,1 1 0-16,3 0 8 16,2 0-8-16,3 1 1 15,2 6 3-15,-5 2 2 16,1-1-1-16,-8 2-2 16,-2 2 1-16,-4-1-10 15,-5 2 7-15,1 1-2 16,-2-2 5-16,0 4-1 15,0 1 7-15,0 0-6 16,-9 5 0-16,-3 1 1 16,0 4 2-16,-2 0-3 15,1 1 0-15,3 1-2 16,-2 0 4-16,3 1-2 0,-2 2 0 16,1-3 3-16,-2-1-6 15,1 1 3 1,0-2 0-16,2-1 0 0,0 1 3 15,0-2-3-15,1-3 0 16,2-3 0-16,-1 2 0 16,-2-5 0-16,2 1 0 15,-1 0-1-15,0 0 3 16,-3 1-2-16,2-1 0 16,-2 2 0-16,2-4-2 15,0 2 2-15,2-1 0 16,1-2-2-16,3 2 2 15,1-5 0-15,2 5 0 16,0 0 0-16,0-1-1 0,0 3 1 16,0-2 0-16,0 3-1 15,0 2 3-15,0-1-2 16,0 0 0-16,0-2-1 16,0-3 0-16,0 2 1 15,0-5 0-15,3 1-5 16,0-5 6-16,2 2-2 15,-1-3 1-15,2 0-4 16,3 0-1-16,-1-2 5 16,2-1-4-16,1 2 0 15,0-5 4-15,2 1-6 16,-2-1 6-16,0-1-5 0,-1 0 5 16,2 0-2-16,-3 0-4 15,0 0 3-15,1 0 0 16,-4 0-3-16,0 0 5 15,-2 0-32-15,-3 0 9 16,-1 0-22-16,0 3 20 16,0 1 17-16,0 1-14 15,0 0 23-15,0 1-1 16,0 0 4-16,0 5-2 16,0-1-1-16,0 0 0 15,0 2 4-15,0 2-3 16,-1 3 4-16,-1 5 8 15,-1 2-11-15,-2 1 11 0,-1 1-6 16,-1 2-7-16,1 0 17 16,3 2-16-16,0-4 3 15,3 2-3-15,0-1 8 16,0-4-9-16,0 2 0 16,8-2 0-16,-1 1 4 15,3-1-3-15,-2-1 3 16,-3-1 2-16,-4 0 1 15,1 1-6-15,-2-3 13 16,1 2-6-16,2-3-1 16,1 3-5-16,-1-4 1 15,2-3-2-15,-1-1 3 0,1-1-4 16,-1 1 0 0,-1-1 0-16,0 0 8 0,-3 1-8 15,3-1 1-15,-3 4-1 16,0-1 0-16,2 1 0 15,-1 0 0-15,4 0 2 16,-1-2-5-16,1-1 4 16,-1-3-1-16,-1-2 0 15,-1-2 3-15,-1-2-4 16,1-1 1-16,-2 1 0 16,0 1-4-16,0-1 4 15,0 3 0-15,0 2-4 16,0 1 7-16,-8 2-4 0,1 0 1 15,1 0-5 1,-2-2 3-16,2-2-6 0,2-3 7 16,-4-2-2-16,-2 1-1 15,-3-3 3-15,-3 0 1 16,0-1 0-16,1 0 6 16,-3 0-4-16,3 0-1 15,-2 0 4-15,-1-1-1 16,0-5-4-16,0 1 0 15,0-1-3-15,0 4-1 16,1-4-46-16,0 0-57 16,0 0-64-16</inkml:trace>
  <inkml:trace contextRef="#ctx0" brushRef="#br0" timeOffset="100826.77">10105 10187 18 0,'0'0'32'15,"0"0"-25"-15,0 0 52 16,0 0 38-16,0 0 3 16,0 0-53-16,0 0-22 15,0 0 11-15,-59-11 2 16,58 10-22-16,1 0 10 0,0-1-25 15,0-1 9 1,0 1-8-16,0-3-2 0,0-1-7 16,9 0 2-16,7-1 2 15,3 2 3-15,-2 1 6 16,-1 4-2-16,-2 0-4 16,-5 0-2-16,-2 3 2 15,-2 10-6-15,-2 5 6 16,-3 5 4-16,0 8-3 15,0 4-1-15,-5 7 6 16,-8 1-3-16,4 1-5 16,0 1 2-16,0-2 0 15,2-2 2-15,2 0-2 16,-1-3 0-16,6-3 0 0,-3-1 5 16,1-1-6-1,-1-1 1-15,-1-1 0 0,3 0-1 16,-2-2 1-16,0-2 0 15,1-2 0-15,1-3 2 16,-2 0-4-16,3-5 2 16,-2 2 0-16,2-5 0 15,0-1 0-15,0-2 0 16,0-5-6-16,0-2 6 16,0-2-5-16,0 0 4 15,0-2-4-15,0 0 0 16,0 0 4-16,0 0 1 15,0 2-1-15,0 0 1 0,0 0 0 16,0 3 0-16,0 2-2 16,0 0 2-16,0 7 0 15,0 2 0-15,2 2 0 16,-2 6 2-16,1-2-2 16,1 3 0-16,-1 0 0 15,1 3-2-15,-1 0 2 16,1-1 0-16,1-2-1 15,-2 2 3-15,5 0-2 16,-2 0 0-16,1 1 0 16,3 1-2-16,-1 0 2 15,3 3 0-15,-4-3-3 0,0-4 7 16,-1-1-4 0,-2-5 0-16,1-2 0 0,1 0-4 15,-4-2 4-15,1 0 0 16,-1 2-1-16,1 4 1 15,-2 4 0-15,0 6 0 16,0 3 2-16,0 1-6 16,0-1 4-16,0-1 0 15,1-5-6-15,2-1 6 16,0-5 0-16,0-3 0 16,2-2-4-16,2-4 2 15,-1-1-2-15,3 1 4 16,-3 1-3-16,3 0 2 15,-3 3-1-15,-2 1 0 0,2 2 2 16,-1 4-2-16,1 0-2 16,4-4-15-16,-2-3 11 15,-4-6 0-15,-1-5 8 16,-3-2 0-16,0 0-5 16,0-4 5-16,0 2 2 15,-12 2 0-15,-13 0 6 16,-8 2-6-16,-6-2 1 15,-1 2-3-15,0-2 2 16,5-1-6-16,4-3-10 16,12 0-45-16,7 0-53 0,6-11-107 15</inkml:trace>
  <inkml:trace contextRef="#ctx0" brushRef="#br0" timeOffset="127457.25">7891 12283 39 0,'0'0'20'16,"0"0"-9"-16,0 0 28 15,0 0-18-15,0 0 13 16,0 0 0-16,0 0-18 15,-2-33 34-15,-1 30-6 16,0 2-24-16,0-2-24 16,-2 1 8-16,1 1 0 15,-3 0 4-15,1 1 8 0,1 0-2 16,1 0-7-16,2 0-7 16,1 0 0-16,1 0 4 15,0 0 2-15,0 0-1 16,0 0-5-16,0 0-4 15,0 0-16-15,0 0 17 16,3 0-10-16,9 0 13 16,5 0 0-16,6 0 30 15,4 0-22-15,16 0 23 16,5-5-15-16,12-7 1 16,5-1 14-16,5-3-23 15,-4 0 0-15,-5 1-8 0,-6 0 12 16,-10 2-22-1,-6 1 10-15,-6 2-10 0,-11 1 9 16,-7 3 1-16,-8 3 0 16,-4 3-6-16,-3 0-26 15,0 0-28-15,0 0-58 16,0 0-71-16</inkml:trace>
  <inkml:trace contextRef="#ctx0" brushRef="#br0" timeOffset="128048.84">8099 12316 131 0,'0'0'22'16,"0"0"-16"-16,0 0 38 15,0 0-28-15,0 0-13 16,0 0 0-16,-10 6 11 16,8-6 5-16,1 3 27 15,-2-2-45-15,3-1 11 16,0 1 7-16,0-1-17 0,0 0 2 15,0 0-4-15,0 1 0 16,3-1 5-16,9 2 0 16,3-2 28-16,7 0 23 15,8 0-30-15,6-3-5 16,13-9-7-16,11-6 0 16,5-1 15-16,9-2-29 15,3 0 28-15,-4-1-28 16,-7 4 2-16,-9 3 3 15,-16 3-5-15,-8 2 0 16,-12 4 3-16,-9 0-3 16,-6 4 0-16,-2-2 5 15,-4 4-4-15,2 0 4 0,-2 0-5 16,0 0 3-16,0 0-7 16,0 0 4-16,0 0-1 15,0 0-9-15,0 0-20 16,0 0-8-16,0 0 7 15,0 0-18-15,0 0-26 16,0 0-21-16,-5 0 38 16,1 0-85-16</inkml:trace>
  <inkml:trace contextRef="#ctx0" brushRef="#br0" timeOffset="129475.13">9660 12334 82 0,'0'0'71'0,"0"0"-49"16,0 0-9-16,0 0 41 15,0 0-15-15,0 0-12 16,0 0-5-16,-9 0 1 16,9 0 21-16,-1 0 9 15,-1 0-38-15,2 0 0 16,0 0 14-16,0 0-27 0,0 0-2 15,0 0-3-15,0 0-16 16,0 0 16-16,5 0-1 16,11-7 8-16,9-4 17 15,8-2-16-15,12 0-5 16,7 0 6-16,5-2-3 16,4 0-6-16,-2 4 1 15,-2-1-1-15,-10 4-1 16,-12 1 7-16,-8 2-12 15,-11 1 9-15,-8 1 0 16,-5 3 3-16,0 0-3 16,-3 0 0-16,0 0-4 15,0 0-32-15,0 0-34 0,-3 3-19 16,-9 6-40-16,-4 2-6 16</inkml:trace>
  <inkml:trace contextRef="#ctx0" brushRef="#br0" timeOffset="129878.51">9787 12446 67 0,'0'0'68'0,"0"0"-37"16,0 0 14-16,0 0 29 16,0 0-25-16,0 0-17 15,10 0-22-15,-2 0-1 16,3-3 26-16,5-1-23 16,6-1-4-16,6-1 26 15,10-4-23-15,2-2 5 16,9 1-5-16,3-1-7 15,-2-2 4-15,0 3-8 16,-1 0 0-16,-4 0-3 16,-3 1 17-16,-3 0-20 0,-8 4 6 15,-7 2-3 1,-5 1 3-16,-8 2-20 0,-8 1-6 16,-3 0 9-16,0 0-44 15,0 0-26-15,0 0-21 16,-6 0-94-16</inkml:trace>
  <inkml:trace contextRef="#ctx0" brushRef="#br0" timeOffset="147762.29">11586 12340 85 0,'0'0'62'0,"0"0"-50"16,0 0 7-16,0 0 28 15,0 0 22-15,0 0-17 16,0 0-49-16,0 0-3 16,-42-18 0-16,39 18 6 15,0 0-4-15,0 0-2 16,-1 0 5-16,4 0-12 16,0 0 4-16,0 0-5 15,12 0 4-15,14 0 4 16,10-6 50-16,11-2-38 0,8-4-1 15,6-1 3-15,6 1-14 16,5-3 3-16,-2-1-16 16,-1-2 13-16,-8 2-8 15,-6 1 6-15,-10 3-18 16,-11 4-9-16,-12 2-12 16,-10 0-26-16,-7 5-4 15,-5-2 35-15,0 3 10 16,-12 0-6-16,-12 2-37 15</inkml:trace>
  <inkml:trace contextRef="#ctx0" brushRef="#br0" timeOffset="148224.26">11634 12456 69 0,'0'0'0'0,"0"0"10"16,0 0-4-16,0 0 29 15,0 0 9-15,0 0-30 16,-18 0-13-16,16 0 13 15,1 0 18-15,1 0-10 0,0 0 10 16,0 0-9-16,0 0 5 16,0 0-28-16,12 0 0 15,10 0 6-15,10 0 20 16,11 0-1-16,8-9-6 16,10 1-10-16,1-3 0 15,4-1-9-15,-3 1-2 16,-7-3-4-16,0 2 7 15,-3-1-8-15,-5 1 7 16,-3 1-7-16,-5 0 5 16,-7 1-2-16,-5 4 3 15,-7 0-4-15,-7 2-11 0,-7 1 7 16,-1 3-19-16,-5 0-61 16,-1 0-85-16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13:48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18167 1895 268 0,'0'0'0'16,"0"0"0"-16,0 0 5 15,0 0 21-15,0 0 26 16,0 0-38-16,0 0 29 16,-31-25-21-16,31 25 2 15,0 0-17-15,0 0-1 16,0 0-6-16,0 0-6 16,0 0 0-16,7 0 5 0,17 0-1 15,7 0 4 1,10 0 2-16,2 0-1 0,3 0 2 15,8 0 8-15,7 4-12 16,6 3 2-16,5 0 3 16,4 0-4-16,0 3-4 15,6-2 6-15,7 5-4 16,10-1 5-16,11 1 2 16,11 2-7-16,12-4 1 15,7 1-1-15,10-2 0 16,2 0-3-16,-3 2 3 15,0 3 2-15,-6 1-2 16,-9 2 0-16,-5 0 1 16,-7-1-1-16,-4-1 0 0,-2-2 0 15,-4-3 1 1,-3-1-9-16,-7-2 11 0,-11-1-3 16,-11-1 0-16,-10-1-3 15,-13 1 0-15,-12-3-6 16,-12 0 5-16,-14-3 3 15,-8 0-1-15,-10 0 1 16,-1 0-2-16,0 0-1 16,0 0-20-16,0 2-33 15,-8-2-82-15,-18 0-106 16</inkml:trace>
  <inkml:trace contextRef="#ctx0" brushRef="#br0" timeOffset="482.97">19790 2198 178 0,'0'0'7'15,"0"0"5"-15,0 0 38 0,0 0 2 16,0 0-12-16,0 0-34 16,-7-4-6-16,26 4 0 15,17 4 0-15,21 6 37 16,14 1-12-16,16-3-5 15,5 4-6-15,7 1-9 16,3 1 8-16,3 0-7 16,5 2 10-16,1-1-16 15,1 1 2-15,-5 1-5 16,-2-4 2-16,-10 1-4 0,-10-2-3 16,-10 1-21-1,-14-1 7-15,-11-1-16 16,-12-3 20-16,-11-3-4 0,-12-2 13 15,-8 0 5 1,-7-3 0-16,0 0-45 0,0 1 25 16,-4 1-41-16,-19 1-3 15</inkml:trace>
  <inkml:trace contextRef="#ctx0" brushRef="#br0" timeOffset="14631.24">7034 1967 178 0,'0'0'0'15,"0"0"0"-15,0 0 7 16,0 0 15-16,0 0 32 16,0 0-16-16,0 0-23 15,0 0-5-15,-1-39-10 16,1 38-5-16,10 0 5 15,11-2 2-15,9 1 8 16,14 1 4-16,10 1 0 16,6 0 17-16,5 0-8 15,3 0-7-15,-3 0 5 16,-2 1-15-16,-2 5-6 0,-1 3 4 16,1-1-8-16,2-2 8 15,2 2-5-15,6 0 3 16,9 0-2-16,6-1 0 15,10 0 1-15,1-1-2 16,5 1 1-16,0-1 0 16,0 4 0-16,-2 2 0 15,-3 1 0-15,0 1 1 16,-2 1-1-16,-5 1 0 16,8-1-1-16,5 2 1 0,6-4 0 15,3-1 0 1,3-1 1-16,-2-2-2 0,-4 3 2 15,-2-3-2-15,-5 2 1 16,-3 0 0-16,-7-1 4 16,-4 0-4-16,-5-2-3 15,-2-1 3-15,3-1 3 16,-1-2-1-16,-2-2-2 16,-2 1 0-16,-10 0 0 15,-8-1 0-15,-9-1 0 16,-9 0 2-16,-8-1-2 15,-9 0 0-15,-9 0 4 16,-8 0-3-16,-5 0-1 16,-2 0-1-16,-1 0 1 0,1 0-7 15,1 0-49-15,4 0-159 16</inkml:trace>
  <inkml:trace contextRef="#ctx0" brushRef="#br0" timeOffset="19894.14">17712 3579 387 0,'0'0'0'15,"0"0"-16"-15,0 0 16 16,0 0 8-16,0 0-5 16,0 0-3-16,0 0-16 0,-8 0 12 15,8 0-11 1,11 0 8-16,16 9 7 0,13 1 18 15,15 1-16-15,13 1 6 16,10-1 1-16,13 2 8 16,16 1-2-16,9-2-14 15,9 1 22-15,9-1-21 16,-2 1-1-16,-1-2-1 16,-7 0 3-16,-14 0-2 15,-14-1-2-15,-16-2 1 16,-11-1-9-16,-10 0 11 15,-9 1-4-15,-10-2 0 16,-10-3-19-16,-12 2-41 16,-14-5 30-16,-4 4-2 15,0-3-14-15,-19 4-22 0,-18 0 69 16,-16 1-75 0</inkml:trace>
  <inkml:trace contextRef="#ctx0" brushRef="#br0" timeOffset="20344.52">17955 3982 104 0,'0'0'150'0,"0"0"-150"0,0 0 0 16,0 0 4-16,0 0 24 16,0 0-3-16,-8 0-25 15,15 0 8-15,24 0-6 16,21 4 34-16,24 1-16 16,18-1-7-16,12 2 5 15,6 0-5-15,4 4-13 16,2-1-4-16,1 3 4 15,-5-4 2-15,-8 3 2 16,-12-1-8-16,-16 1 0 16,-12-2-17-16,-13-1 9 15,-5-1-21-15,-10 0-7 16,-6-2 27-16,-8-1 3 0,-9-1 5 16,-10-3-8-16,-5 2 6 15,0-2 6-15,0 0-4 16,0 1 5-16,-5-1-3 15,-7 2 3-15,1 0-48 16,-2 4-42-16,2-4-24 16</inkml:trace>
  <inkml:trace contextRef="#ctx0" brushRef="#br0" timeOffset="23818.06">9459 4742 94 0,'0'0'6'0,"0"0"-5"15,0 0 11-15,0 0 1 16,0 0-7-16,0 0-6 16,-8 0 2-16,8 0 3 15,0 0 49-15,0 0-35 0,0 0-19 16,0 0-4-16,21 0 4 16,10 5 60-16,11 1-17 15,16 0-16-15,11-1-6 16,10-2-4-16,8 1-6 15,5-2-11-15,-1 2 1 16,-4 1 2-16,-7-1-4 16,-5 2 2-16,-11 0-2 15,-9-1 6-15,-9-1-11 16,-7 0 4-16,-5 1-1 16,-4-3-37-16,-5 2 3 15,-5-2-27-15,-7 0-4 0,-8 0 3 16,-5-2 14-16,0 0 5 15</inkml:trace>
  <inkml:trace contextRef="#ctx0" brushRef="#br0" timeOffset="24209.36">9503 4936 371 0,'0'0'4'0,"0"0"-2"16,0 0-1-16,0 0 6 0,0 0-7 16,0 0-9-16,-7 0-7 15,25 0 16-15,10 0 0 16,17 0 11-16,21 0-6 15,14 0 2-15,14 0 1 16,8 0-1-16,3-2-7 16,-3-3 0-16,-5 4 10 15,-6-1-9-15,-9 0-1 16,-6 2-5-16,-6-1 5 16,-4 1 10-16,-8 0-10 15,-12 0 1-15,-10 0-2 16,-11 0-18-16,-7 0-10 0,-7 0-22 15,-5 0-10-15,-6 0-8 16,0 5-49-16</inkml:trace>
  <inkml:trace contextRef="#ctx0" brushRef="#br0" timeOffset="60148.25">19223 10618 225 0,'0'0'5'0,"0"0"-2"16,0 0 13-16,0 0 65 16,0 0-56-16,0 0-8 15,0 0-8-15,-10-61 26 16,10 57-21-16,0 2 12 16,0 0-19-16,0-2 15 15,3 0-19-15,10 2-4 16,10 1 2-16,9 1 4 15,13 0-4-15,8 0-1 0,9 0 9 16,8 1-9-16,8 3 6 16,11-4-2-16,16 0-3 15,13 0 4-15,13 0-5 16,8 0-1-16,4 2-1 16,7 4 4-16,-2 2-1 15,-2 1 0-15,-7-5-2 16,-14 0-5-16,-14-4 4 15,-11 0-6-15,-21 0-6 16,-13 0 7-16,-11-2 3 16,-13-4-12-16,-12 0-4 15,-11 3 11-15,-12 0-7 0,-7 0-9 16,0 3-66-16,-10-2-93 16</inkml:trace>
  <inkml:trace contextRef="#ctx0" brushRef="#br0" timeOffset="60665.54">19280 10807 199 0,'0'0'39'0,"0"0"-15"15,0 0 19-15,0 0-12 16,0 0-21-16,0 0-3 16,97 13 21-16,-39-1 1 0,8 0-9 15,10 0 4-15,13 0-11 16,14 1 1-16,13-1-2 16,13 0-5-16,4-2-6 15,1 0 1-15,-4-3-4 16,-5 0 2-16,-9-4-1 15,-11-1-13-15,-13 0 7 16,-15-2-5-16,-12 0-5 16,-14 0-6-16,-6 0 3 15,-13 0 19-15,-8-3-3 16,-9-1-2-16,-4-1 6 16,-1 3 0-16,-4-2-41 15,-1 4-78-15,-5 0-25 16</inkml:trace>
  <inkml:trace contextRef="#ctx0" brushRef="#br0" timeOffset="87162.83">12268 13155 135 0,'0'0'0'16,"0"0"0"-16,0 0 8 15,0 0 31-15,89 10 5 16,-59-10-18-16,3 0-1 16,3 0 22-16,4 0-18 15,3 1-13-15,6-1-8 16,7 0-3-16,2 0-3 15,6 2 1-15,-4 1 0 16,0 1-3-16,6 4 1 16,6 0 5-16,6 2 45 15,8 0-23-15,-1 0-8 0,0-1-10 16,5 2-5 0,5-2 0-16,7 1 1 0,7 1 3 15,3-1-8-15,6 2 5 16,5 0 0-16,7-1-1 15,4 0-5-15,2 2 4 16,3 0-4-16,-5 0 0 16,1 2 0-16,0 4 2 15,-2-1-2-15,-3 3 0 16,5 0 0-16,4 1 0 16,3-2-3-16,3-1 3 15,1-1 0-15,-4 2-1 16,-3-1-1-16,-5 1 2 15,-8 0 2-15,-5 2-2 0,-1 0 0 16,-7 2 0 0,1 0-3-16,-3 0 0 0,-6-1-2 15,0-2 4-15,0-2-16 16,-6 0 13-16,-5-1 1 16,-5 0 6-16,-5-4-7 15,-11 3 8-15,-4-4-7 16,-8-1 3-16,-5-1 0 15,-4-3-1-15,-8-2 1 16,-5 1-8-16,-9-3-2 16,-8-1 9-16,-10-3-5 15,-9 0 4-15,-3 0-12 16,0 0-4-16,0 0-22 16,-12 0-16-16,-6 0-49 0,-7 0-35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5T08:54:02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14009 3648 222 0,'0'0'0'15,"0"0"-36"-15,0 0 36 16,0 0 3-16,0 0 0 16,101-21 15-16,-58 19 13 15,15-4 2-15,22-2 2 16,21-7-4-16,29-5-13 16,18-10-2-16,17 0-9 15,4-2-5-15,-6-1-2 16,-14 2 2-16,-7 2 0 15,-16 2-2-15,-11 1 0 16,-12 1-6-16,-10 3-11 16,-13 2 15-16,-13 6-4 0,-12 2-4 15,-17 4 9 1,-16 5-4-16,-13 1-29 0,-9 2-24 16,0 0-40-16,0 0 52 15,-17 13 36-15</inkml:trace>
  <inkml:trace contextRef="#ctx0" brushRef="#br0" timeOffset="547.32">14115 4060 123 0,'0'0'1'15,"0"0"-2"-15,0 0 1 16,80 0 0-16,-44-3 19 0,2-6 3 16,6 2 36-16,7-2-36 15,9-5 1-15,11-1-1 16,11-4-16-16,11-4 10 16,16-3-7-16,8-2-9 15,6-1 6-15,5-4-2 16,-2-1-3-16,-1 0 6 15,-1 0-7-15,-7 5-2 16,-9 0-3-16,-11 4 2 16,-13 4 3-16,-12 3-8 15,-13 6 0-15,-10-1 5 16,-13 5-4-16,-9 4 7 0,-10 2 0 16,-7-2-4-1,-4 4-1-15,-5-1 0 0,-1 1-21 16,0 0 13-16,0 0-20 15,0 0-28-15,0 0-24 16,0 0 22-16</inkml:trace>
  <inkml:trace contextRef="#ctx0" brushRef="#br0" timeOffset="18605.22">7323 7607 408 0,'0'0'0'0,"0"0"-7"15,0 0-36-15,99-8 22 16,-57 6 4-16,7-1 17 15,3 1-1-15,8 2 2 16,4 0 11-16,5 0 8 16,4 0-14-16,10 0-7 15,8 0 1-15,9 0 0 16,9 4 2-16,6-4-2 16,8 0 0-16,3 1-3 0,5-1 5 15,1 0-2 1,-2 0 0-16,4 2 5 0,2-1-5 15,2 1 0 1,6-2 0-16,5 0-1 0,0 0 2 16,8 0-1-16,-2 0 1 15,-3 0 1-15,6 0-4 16,-3-3 1-16,1 1 1 16,-4 2-1-16,-6 0 5 15,-6 0-4-15,2 0 0 16,-9 0 2-16,-1 2 0 15,4-2-2-15,3 0 0 16,4 0-5-16,8 0 6 16,-2-7-2-16,-3-3 1 15,-5 0 0-15,-13 1 0 0,-4 1 0 16,-8 2 0 0,-4-2-2-16,-9 0 7 0,-6 2-5 15,-8-2 0-15,-10 2 4 16,-7 0-7-16,-8 0 3 15,-9 1 0-15,-7-1 0 16,-12 2 3-16,-9 2-3 16,-11-1 0-16,-7 3 3 15,-5-1-8-15,-2 1 3 16,-1 0-27-16,2 0-47 16,0-2-108-16</inkml:trace>
  <inkml:trace contextRef="#ctx0" brushRef="#br0" timeOffset="38192.33">21364 10628 76 0,'0'0'2'0,"0"0"5"0,0 0-4 15,0 0 33 1,0 0-16-16,0 0-15 0,0 0-4 15,0 0 0-15,0 0 3 16,0 0 19-16,0 0-21 16,0 0 11-16,0 0 22 15,-3 0-18-15,-1 0-2 16,-4 0-6-16,1 0-1 16,-2 0-3-16,-1 1-2 15,0 2-3-15,3 3 0 16,1-1 2-16,3-3-2 15,0 2 0-15,3-2-26 16,0 0 25-16,4 4 1 16,11-2 1-16,11 2 8 15,7-1-4-15,7-1 6 0,11 0-9 16,11-2 5 0,13 1 19-16,15-3-24 0,17 0 14 15,9 0 4-15,9-4-20 16,7-4 11-16,2-5-9 15,8 0 5-15,4-1-7 16,2-3 2-16,6 3-1 16,5-2-1-16,-2 3 2 15,2 0-1-15,-5 2-1 16,-12 3-25-16,-11 0 21 16,-22 4-34-16,-21-1-5 15,-19 4 5-15,-17 0 4 0,-18-2 16 16,-10 3-13-16,-12 0 15 15,-10 0 14-15,-2 0-12 16,-3 0-21-16,-23 0 4 16,-11 0-14-16</inkml:trace>
  <inkml:trace contextRef="#ctx0" brushRef="#br0" timeOffset="39078.64">20705 11053 16 0,'0'0'19'16,"0"0"-13"-16,0 0 8 0,0 0-14 15,0 0-4-15,0 0 2 16,3-2 4-16,19 8 27 15,8 1 22-15,12-3-4 16,13-2 11-16,18-2 5 16,15 0-25-16,16 0 9 15,14 0-35-15,6 0 2 16,3 0-10-16,6 0 2 16,14 0-6-16,13 0 0 15,21-6 3-15,13-1-7 0,7-4 5 16,-2 2-1-1,-8-2 0-15,-12 2 9 0,-20 1-16 16,-13 0 7-16,-17 4-14 16,-21-2 7-16,-14-1-28 15,-10-1 18-15,-9 1 17 16,-2 2-23-16,-2-1 16 16,-4 4-38-16,-8-1 37 15,-7 0-28-15,-10 2 5 16,-11 1 24-16,-4-2 2 15,-9 2 10-15,-6 0-5 16,-6 0 0-16,-6 0-11 16,0 0-4-16,0 0-3 15,0 0-32-15,0 0-48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9.emf"/><Relationship Id="rId7" Type="http://schemas.openxmlformats.org/officeDocument/2006/relationships/image" Target="../media/image29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18.emf"/><Relationship Id="rId9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4.xml"/><Relationship Id="rId4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7.x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10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1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7.emf"/><Relationship Id="rId7" Type="http://schemas.openxmlformats.org/officeDocument/2006/relationships/customXml" Target="../ink/ink13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3.emf"/><Relationship Id="rId7" Type="http://schemas.openxmlformats.org/officeDocument/2006/relationships/image" Target="../media/image18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25.emf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3- </a:t>
            </a:r>
            <a:r>
              <a:rPr lang="en-US" dirty="0" err="1"/>
              <a:t>KB_Wumpus</a:t>
            </a:r>
            <a:r>
              <a:rPr lang="en-US" dirty="0"/>
              <a:t> World &amp;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80E8-0978-46C3-A6B0-A8D82828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0" y="135384"/>
            <a:ext cx="10785126" cy="6427433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endParaRPr lang="en-IN" dirty="0"/>
          </a:p>
          <a:p>
            <a:pPr marL="0" indent="0">
              <a:buNone/>
            </a:pPr>
            <a:r>
              <a:rPr lang="en-US" sz="2400" b="1" baseline="-25000" dirty="0"/>
              <a:t>Step 5: On R8  we apply  Modus ponens, using </a:t>
            </a:r>
            <a:endParaRPr lang="en-US" sz="24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sz="2400" b="1" baseline="-25000" dirty="0"/>
              <a:t>Step  6: On R9  we apply  De Morgan</a:t>
            </a:r>
            <a:endParaRPr lang="en-IN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14647-1414-498C-97AB-9AE57000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89"/>
            <a:ext cx="5256064" cy="480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1950B-ACF0-4700-A49E-9DE430F8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28" y="1813954"/>
            <a:ext cx="2377623" cy="591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E3EDB3-0C52-4FE1-ABE7-41BCD32D69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330"/>
          <a:stretch/>
        </p:blipFill>
        <p:spPr>
          <a:xfrm>
            <a:off x="4285021" y="1291486"/>
            <a:ext cx="2399864" cy="388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5E2235-5F2F-4739-8B4D-28B600F05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50" y="2626947"/>
            <a:ext cx="3768625" cy="457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881C0-749A-4044-9288-FA0F1FAF6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30959"/>
            <a:ext cx="7266131" cy="488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B6F31F-8C2E-4425-AF9E-EC4F20C01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19" y="4897412"/>
            <a:ext cx="4593026" cy="5712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4EE438-1C09-4E3C-97AC-44CE44F133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551" y="5686278"/>
            <a:ext cx="5599625" cy="488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F3449C-9B65-4FF6-A397-74C99E35CB9F}"/>
                  </a:ext>
                </a:extLst>
              </p14:cNvPr>
              <p14:cNvContentPartPr/>
              <p14:nvPr/>
            </p14:nvContentPartPr>
            <p14:xfrm>
              <a:off x="646560" y="858240"/>
              <a:ext cx="6413400" cy="484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F3449C-9B65-4FF6-A397-74C99E35CB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200" y="848880"/>
                <a:ext cx="6432120" cy="48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0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18E3-44A1-480D-8F43-4067D905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7" y="97654"/>
            <a:ext cx="10758493" cy="651621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Properties:</a:t>
            </a:r>
          </a:p>
          <a:p>
            <a:r>
              <a:rPr lang="en-US" sz="2400" b="1" dirty="0"/>
              <a:t>Satisfiability:</a:t>
            </a:r>
            <a:r>
              <a:rPr lang="en-US" sz="2400" dirty="0"/>
              <a:t> Sentence S is satisfiable if it is true in some world</a:t>
            </a:r>
            <a:endParaRPr lang="en-US" sz="2400" b="1" dirty="0"/>
          </a:p>
          <a:p>
            <a:r>
              <a:rPr lang="en-US" sz="2400" b="1" dirty="0"/>
              <a:t>Validity: </a:t>
            </a:r>
            <a:r>
              <a:rPr lang="en-US" sz="2400" dirty="0"/>
              <a:t>Sentence S is valid if it is true in all world </a:t>
            </a:r>
          </a:p>
          <a:p>
            <a:r>
              <a:rPr lang="en-US" sz="2400" b="1" dirty="0"/>
              <a:t>Entailment: </a:t>
            </a:r>
            <a:r>
              <a:rPr lang="en-US" sz="2400" dirty="0"/>
              <a:t>Sentence S2 follows logically from another sentence S1  we say S1 entails the sentence S2</a:t>
            </a:r>
          </a:p>
          <a:p>
            <a:r>
              <a:rPr lang="en-US" sz="2400" b="1" dirty="0"/>
              <a:t>Monotonicity Property</a:t>
            </a:r>
            <a:r>
              <a:rPr lang="en-US" sz="2400" dirty="0"/>
              <a:t>: set of entailed sentences increases</a:t>
            </a:r>
          </a:p>
          <a:p>
            <a:pPr marL="0" indent="0">
              <a:buNone/>
            </a:pPr>
            <a:r>
              <a:rPr lang="en-IN" sz="2400" dirty="0"/>
              <a:t>as the information is added to knowledge base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94A22-E8AC-4740-9C0C-6F5305BA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7" y="3825473"/>
            <a:ext cx="7606921" cy="6435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C46D97-7515-4E45-A3A9-C36A86B096BE}"/>
                  </a:ext>
                </a:extLst>
              </p14:cNvPr>
              <p14:cNvContentPartPr/>
              <p14:nvPr/>
            </p14:nvContentPartPr>
            <p14:xfrm>
              <a:off x="855360" y="1018800"/>
              <a:ext cx="7054920" cy="357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C46D97-7515-4E45-A3A9-C36A86B096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000" y="1009440"/>
                <a:ext cx="7073640" cy="35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35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3051-4289-4DF9-8DE8-3829510D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30" y="97654"/>
            <a:ext cx="10989312" cy="6684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KB: Wumpus world</a:t>
            </a:r>
          </a:p>
          <a:p>
            <a:pPr marL="0" indent="0"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x,y</a:t>
            </a:r>
            <a:r>
              <a:rPr lang="en-US" sz="2400" dirty="0"/>
              <a:t> is true if the agent sense a pit in [</a:t>
            </a:r>
            <a:r>
              <a:rPr lang="en-US" sz="2400" dirty="0" err="1"/>
              <a:t>x,y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 err="1"/>
              <a:t>W</a:t>
            </a:r>
            <a:r>
              <a:rPr lang="en-US" sz="2400" baseline="-25000" dirty="0" err="1"/>
              <a:t>x,y</a:t>
            </a:r>
            <a:r>
              <a:rPr lang="en-US" sz="2400" dirty="0"/>
              <a:t> is true if the agent sense a Wumpus in [</a:t>
            </a:r>
            <a:r>
              <a:rPr lang="en-US" sz="2400" dirty="0" err="1"/>
              <a:t>x,y</a:t>
            </a:r>
            <a:r>
              <a:rPr lang="en-US" sz="2400" dirty="0"/>
              <a:t>] dead or alive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baseline="-25000" dirty="0" err="1"/>
              <a:t>x,y</a:t>
            </a:r>
            <a:r>
              <a:rPr lang="en-US" sz="2400" dirty="0"/>
              <a:t> is true if the agent sense breeze in [</a:t>
            </a:r>
            <a:r>
              <a:rPr lang="en-US" sz="2400" dirty="0" err="1"/>
              <a:t>x,y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 err="1"/>
              <a:t>S</a:t>
            </a:r>
            <a:r>
              <a:rPr lang="en-US" sz="2400" baseline="-25000" dirty="0" err="1"/>
              <a:t>x,y</a:t>
            </a:r>
            <a:r>
              <a:rPr lang="en-US" sz="2400" dirty="0"/>
              <a:t> is true if the agent sense Stench in [</a:t>
            </a:r>
            <a:r>
              <a:rPr lang="en-US" sz="2400" dirty="0" err="1"/>
              <a:t>x,y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No pit at </a:t>
            </a:r>
            <a:r>
              <a:rPr lang="en-US" sz="2400" dirty="0" err="1"/>
              <a:t>x,y</a:t>
            </a:r>
            <a:r>
              <a:rPr lang="en-US" sz="2400" dirty="0"/>
              <a:t> : ¬</a:t>
            </a:r>
            <a:r>
              <a:rPr lang="en-US" sz="2400" dirty="0" err="1"/>
              <a:t>P</a:t>
            </a:r>
            <a:r>
              <a:rPr lang="en-US" sz="2400" baseline="-25000" dirty="0" err="1"/>
              <a:t>x,y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dirty="0"/>
              <a:t>When you have to say a sentence that there is no pit sensed at [1,1] you say</a:t>
            </a:r>
          </a:p>
          <a:p>
            <a:pPr marL="0" indent="0">
              <a:buNone/>
            </a:pPr>
            <a:r>
              <a:rPr lang="en-US" sz="2400" dirty="0"/>
              <a:t>R1: ¬P</a:t>
            </a:r>
            <a:r>
              <a:rPr lang="en-US" sz="2400" baseline="-25000" dirty="0"/>
              <a:t>1,1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3A5063-6D2F-46E1-8577-F428DF6723CA}"/>
                  </a:ext>
                </a:extLst>
              </p14:cNvPr>
              <p14:cNvContentPartPr/>
              <p14:nvPr/>
            </p14:nvContentPartPr>
            <p14:xfrm>
              <a:off x="691200" y="1129680"/>
              <a:ext cx="5668200" cy="345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3A5063-6D2F-46E1-8577-F428DF672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840" y="1120320"/>
                <a:ext cx="5686920" cy="34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117939-1935-4D85-85EC-90ABDC596A55}"/>
                  </a:ext>
                </a:extLst>
              </p14:cNvPr>
              <p14:cNvContentPartPr/>
              <p14:nvPr/>
            </p14:nvContentPartPr>
            <p14:xfrm>
              <a:off x="3907800" y="752040"/>
              <a:ext cx="4465800" cy="2825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117939-1935-4D85-85EC-90ABDC596A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8440" y="742680"/>
                <a:ext cx="4484520" cy="28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99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3051-4289-4DF9-8DE8-3829510D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30" y="97654"/>
            <a:ext cx="10989312" cy="6684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Square is breezy if and only if there is a pit in the neighboring square</a:t>
            </a:r>
          </a:p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baseline="-25000" dirty="0"/>
              <a:t>2</a:t>
            </a:r>
            <a:r>
              <a:rPr lang="en-US" sz="2400" dirty="0"/>
              <a:t>: B</a:t>
            </a:r>
            <a:r>
              <a:rPr lang="en-US" sz="2400" baseline="-25000" dirty="0"/>
              <a:t>1,1</a:t>
            </a:r>
            <a:r>
              <a:rPr lang="en-US" sz="2400" dirty="0"/>
              <a:t> ↔ P</a:t>
            </a:r>
            <a:r>
              <a:rPr lang="en-US" sz="2400" baseline="-25000" dirty="0"/>
              <a:t>1,2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˅ P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2,1</a:t>
            </a:r>
          </a:p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baseline="-25000" dirty="0"/>
              <a:t>3</a:t>
            </a:r>
            <a:r>
              <a:rPr lang="en-US" sz="2400" dirty="0"/>
              <a:t>: B</a:t>
            </a:r>
            <a:r>
              <a:rPr lang="en-US" sz="2400" baseline="-25000" dirty="0"/>
              <a:t>2,1</a:t>
            </a:r>
            <a:r>
              <a:rPr lang="en-US" sz="2400" dirty="0"/>
              <a:t> ↔ P</a:t>
            </a:r>
            <a:r>
              <a:rPr lang="en-US" sz="2400" baseline="-25000" dirty="0"/>
              <a:t>1,1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˅ P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2,2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˅ P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3,1</a:t>
            </a:r>
          </a:p>
          <a:p>
            <a:pPr marL="0" indent="0">
              <a:buNone/>
            </a:pPr>
            <a:r>
              <a:rPr lang="en-US" sz="2400" dirty="0"/>
              <a:t>R4: ¬B</a:t>
            </a:r>
            <a:r>
              <a:rPr lang="en-US" sz="2400" baseline="-25000" dirty="0"/>
              <a:t>1,1</a:t>
            </a:r>
          </a:p>
          <a:p>
            <a:pPr marL="0" indent="0">
              <a:buNone/>
            </a:pPr>
            <a:r>
              <a:rPr lang="en-US" sz="2400" dirty="0"/>
              <a:t>R5: B</a:t>
            </a:r>
            <a:r>
              <a:rPr lang="en-US" sz="2400" baseline="-25000" dirty="0"/>
              <a:t>2,1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R2 is called a biconditional statement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1,3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Ʌ P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3,1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⟶</a:t>
            </a:r>
            <a:r>
              <a:rPr lang="en-US" sz="2400" dirty="0"/>
              <a:t> ¬W</a:t>
            </a:r>
            <a:r>
              <a:rPr lang="en-US" sz="2400" baseline="-25000" dirty="0"/>
              <a:t>2,2</a:t>
            </a:r>
          </a:p>
          <a:p>
            <a:pPr marL="0" indent="0">
              <a:buNone/>
            </a:pPr>
            <a:r>
              <a:rPr lang="en-US" sz="2400" dirty="0"/>
              <a:t>Premise implies conclusion or</a:t>
            </a:r>
          </a:p>
          <a:p>
            <a:pPr marL="0" indent="0">
              <a:buNone/>
            </a:pPr>
            <a:r>
              <a:rPr lang="en-US" sz="2400" dirty="0"/>
              <a:t>                        antecedent</a:t>
            </a:r>
            <a:endParaRPr lang="en-IN" sz="2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408A05E-C2E9-498C-82C6-99507C17D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438" y="603681"/>
            <a:ext cx="5146060" cy="41192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F26822-C4C0-4EE4-BBE5-4BD89C964318}"/>
                  </a:ext>
                </a:extLst>
              </p14:cNvPr>
              <p14:cNvContentPartPr/>
              <p14:nvPr/>
            </p14:nvContentPartPr>
            <p14:xfrm>
              <a:off x="311400" y="1171440"/>
              <a:ext cx="2811960" cy="318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F26822-C4C0-4EE4-BBE5-4BD89C9643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040" y="1162080"/>
                <a:ext cx="2830680" cy="32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899E27-516D-4A61-80F0-E34034F1D6C8}"/>
                  </a:ext>
                </a:extLst>
              </p14:cNvPr>
              <p14:cNvContentPartPr/>
              <p14:nvPr/>
            </p14:nvContentPartPr>
            <p14:xfrm>
              <a:off x="416520" y="799560"/>
              <a:ext cx="9089280" cy="562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899E27-516D-4A61-80F0-E34034F1D6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160" y="790200"/>
                <a:ext cx="9108000" cy="56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89167B-4C27-43D0-8323-2F4C13B55FD0}"/>
                  </a:ext>
                </a:extLst>
              </p14:cNvPr>
              <p14:cNvContentPartPr/>
              <p14:nvPr/>
            </p14:nvContentPartPr>
            <p14:xfrm>
              <a:off x="4499640" y="794520"/>
              <a:ext cx="438120" cy="1824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89167B-4C27-43D0-8323-2F4C13B55F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280" y="785160"/>
                <a:ext cx="456840" cy="18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8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6EC4-A31B-427E-B18B-2448C469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27" y="284085"/>
            <a:ext cx="10625328" cy="648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have to decide whether KB|=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for some sentence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can be </a:t>
            </a:r>
            <a:r>
              <a:rPr lang="en-US" sz="2000" dirty="0"/>
              <a:t>¬P</a:t>
            </a:r>
            <a:r>
              <a:rPr lang="en-US" sz="2000" baseline="-25000" dirty="0"/>
              <a:t>1,2  </a:t>
            </a:r>
            <a:r>
              <a:rPr lang="en-US" sz="2000" dirty="0"/>
              <a:t>or any other sentence</a:t>
            </a:r>
          </a:p>
          <a:p>
            <a:pPr marL="0" indent="0">
              <a:buNone/>
            </a:pPr>
            <a:r>
              <a:rPr lang="en-US" sz="2000" dirty="0"/>
              <a:t>There are seven symbols: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BD4D4-BCC0-48F6-9D0D-BE1109A5F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27" y="1638748"/>
            <a:ext cx="8965204" cy="52052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EB2515-28A2-4073-AAC6-749F6A1745EE}"/>
                  </a:ext>
                </a:extLst>
              </p14:cNvPr>
              <p14:cNvContentPartPr/>
              <p14:nvPr/>
            </p14:nvContentPartPr>
            <p14:xfrm>
              <a:off x="1090800" y="677520"/>
              <a:ext cx="9862560" cy="602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EB2515-28A2-4073-AAC6-749F6A1745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440" y="668160"/>
                <a:ext cx="9881280" cy="60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B36945-33C5-41BC-9600-B2FCEE1A9730}"/>
                  </a:ext>
                </a:extLst>
              </p14:cNvPr>
              <p14:cNvContentPartPr/>
              <p14:nvPr/>
            </p14:nvContentPartPr>
            <p14:xfrm>
              <a:off x="1432440" y="1104120"/>
              <a:ext cx="9020880" cy="338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B36945-33C5-41BC-9600-B2FCEE1A97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3080" y="1094760"/>
                <a:ext cx="9039600" cy="33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63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8F50-D194-489C-8647-5ABF7BE46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16" y="213064"/>
            <a:ext cx="10758493" cy="6542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KB and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contains n symbols, there will be 2 </a:t>
            </a:r>
            <a:r>
              <a:rPr lang="en-US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models.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Time complexity of the inference algorithm : O(2 </a:t>
            </a:r>
            <a:r>
              <a:rPr lang="en-US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Space complexity is O(n)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This process of enumerating models and checking the sentence in every model is called model checking way of proving</a:t>
            </a: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Another method is Theorem proving by applying rules of inference directly to the sentences in the knowledge base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Can be used in cases where the no. of models is large and the length of the proof is short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031FCE-7DFF-418B-9B52-57E8F07F462C}"/>
                  </a:ext>
                </a:extLst>
              </p14:cNvPr>
              <p14:cNvContentPartPr/>
              <p14:nvPr/>
            </p14:nvContentPartPr>
            <p14:xfrm>
              <a:off x="2531880" y="673200"/>
              <a:ext cx="5244480" cy="434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031FCE-7DFF-418B-9B52-57E8F07F46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2520" y="663840"/>
                <a:ext cx="5263200" cy="43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B691DA-93EC-4CFC-849F-281A986DC8D6}"/>
                  </a:ext>
                </a:extLst>
              </p14:cNvPr>
              <p14:cNvContentPartPr/>
              <p14:nvPr/>
            </p14:nvContentPartPr>
            <p14:xfrm>
              <a:off x="2636280" y="1163520"/>
              <a:ext cx="6122520" cy="282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B691DA-93EC-4CFC-849F-281A986DC8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6920" y="1154160"/>
                <a:ext cx="6141240" cy="28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005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5018-DCE8-442F-A8C9-15744A86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38" y="186431"/>
            <a:ext cx="10660839" cy="643631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Inference </a:t>
            </a:r>
            <a:r>
              <a:rPr lang="en-US" sz="2800" b="1"/>
              <a:t>in prepositional </a:t>
            </a:r>
            <a:r>
              <a:rPr lang="en-US" sz="2800" b="1" dirty="0"/>
              <a:t>logic</a:t>
            </a:r>
          </a:p>
          <a:p>
            <a:pPr marL="0" indent="0">
              <a:buNone/>
            </a:pPr>
            <a:r>
              <a:rPr lang="en-US" sz="2000" b="1" dirty="0"/>
              <a:t>Inference Rules:</a:t>
            </a:r>
          </a:p>
          <a:p>
            <a:r>
              <a:rPr lang="en-US" sz="2000" b="1" dirty="0"/>
              <a:t>Modus ponens (mode that affirms)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sz="2000" b="1" dirty="0"/>
          </a:p>
          <a:p>
            <a:r>
              <a:rPr lang="en-IN" sz="2000" b="1" dirty="0"/>
              <a:t>And-Elimination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36450-5637-40F9-8D3F-16C2A89B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24" y="1652206"/>
            <a:ext cx="2951347" cy="734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E6D55-57C7-419E-9F1A-555F5604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7" y="2386926"/>
            <a:ext cx="10901309" cy="1270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C82BC7-5AF8-416A-9927-0748E42CD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55" y="4670804"/>
            <a:ext cx="10866803" cy="1724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6B6120-6679-436B-880B-A2E57567219A}"/>
                  </a:ext>
                </a:extLst>
              </p14:cNvPr>
              <p14:cNvContentPartPr/>
              <p14:nvPr/>
            </p14:nvContentPartPr>
            <p14:xfrm>
              <a:off x="1097640" y="1670040"/>
              <a:ext cx="9790200" cy="487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6B6120-6679-436B-880B-A2E5756721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8280" y="1660680"/>
                <a:ext cx="9808920" cy="48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45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4880B-B17E-4694-84D5-238911D6F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277" y="444424"/>
            <a:ext cx="9979770" cy="501534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837E66-2C54-435D-AACF-09ABCFA0FCD5}"/>
                  </a:ext>
                </a:extLst>
              </p14:cNvPr>
              <p14:cNvContentPartPr/>
              <p14:nvPr/>
            </p14:nvContentPartPr>
            <p14:xfrm>
              <a:off x="2516040" y="3131640"/>
              <a:ext cx="6446880" cy="44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837E66-2C54-435D-AACF-09ABCFA0FC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6680" y="3122280"/>
                <a:ext cx="646560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6B9F88-7622-4E11-8DA9-8F73404027D5}"/>
                  </a:ext>
                </a:extLst>
              </p14:cNvPr>
              <p14:cNvContentPartPr/>
              <p14:nvPr/>
            </p14:nvContentPartPr>
            <p14:xfrm>
              <a:off x="2489760" y="2548440"/>
              <a:ext cx="4049640" cy="14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6B9F88-7622-4E11-8DA9-8F73404027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0400" y="2539080"/>
                <a:ext cx="406836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30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5793-0365-44B9-AB99-E324AD54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2" y="275208"/>
            <a:ext cx="10829514" cy="628539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Proof: ¬P</a:t>
            </a:r>
            <a:r>
              <a:rPr lang="en-US" sz="2000" baseline="-25000" dirty="0"/>
              <a:t>1,2</a:t>
            </a:r>
          </a:p>
          <a:p>
            <a:pPr marL="0" indent="0">
              <a:buNone/>
            </a:pPr>
            <a:endParaRPr lang="en-US" sz="2000" baseline="-25000" dirty="0"/>
          </a:p>
          <a:p>
            <a:pPr marL="0" indent="0">
              <a:buNone/>
            </a:pPr>
            <a:endParaRPr lang="en-US" sz="2000" baseline="-25000" dirty="0"/>
          </a:p>
          <a:p>
            <a:pPr marL="0" indent="0">
              <a:buNone/>
            </a:pPr>
            <a:endParaRPr lang="en-US" sz="2000" baseline="-25000" dirty="0"/>
          </a:p>
          <a:p>
            <a:pPr marL="0" indent="0">
              <a:buNone/>
            </a:pPr>
            <a:endParaRPr lang="en-US" sz="2000" baseline="-25000" dirty="0"/>
          </a:p>
          <a:p>
            <a:pPr marL="0" indent="0">
              <a:buNone/>
            </a:pPr>
            <a:endParaRPr lang="en-US" sz="2000" baseline="-25000" dirty="0"/>
          </a:p>
          <a:p>
            <a:pPr marL="0" indent="0">
              <a:buNone/>
            </a:pPr>
            <a:endParaRPr lang="en-US" sz="2000" baseline="-25000" dirty="0"/>
          </a:p>
          <a:p>
            <a:pPr marL="0" indent="0">
              <a:buNone/>
            </a:pPr>
            <a:endParaRPr lang="en-US" sz="2000" baseline="-25000" dirty="0"/>
          </a:p>
          <a:p>
            <a:pPr marL="0" indent="0">
              <a:buNone/>
            </a:pPr>
            <a:r>
              <a:rPr lang="en-US" sz="2800" b="1" baseline="-25000" dirty="0"/>
              <a:t>Step 1: On R2 we apply biconditional elimination</a:t>
            </a:r>
            <a:endParaRPr lang="en-US" sz="2000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EE404-B77A-4CDB-A9EF-AB6AC7E7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0" y="719019"/>
            <a:ext cx="2782377" cy="547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D3977-8669-4FF4-857B-FE9CDAA5B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46" y="1368387"/>
            <a:ext cx="6108309" cy="922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F480DD-E7D6-4EF1-BFA1-70497DC77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71" y="2478854"/>
            <a:ext cx="3228679" cy="922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848F03-79CE-4869-890F-3294EA506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79" y="4908752"/>
            <a:ext cx="7889941" cy="665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F5ADD8-FAE8-46BB-A810-D2166F667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65" y="4371654"/>
            <a:ext cx="6845879" cy="3904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A46F4E-8A27-4961-BFFE-9079C0CEB367}"/>
                  </a:ext>
                </a:extLst>
              </p14:cNvPr>
              <p14:cNvContentPartPr/>
              <p14:nvPr/>
            </p14:nvContentPartPr>
            <p14:xfrm>
              <a:off x="933480" y="544680"/>
              <a:ext cx="7340760" cy="517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A46F4E-8A27-4961-BFFE-9079C0CEB3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4120" y="535320"/>
                <a:ext cx="7359480" cy="51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6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80E8-0978-46C3-A6B0-A8D82828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0" y="135384"/>
            <a:ext cx="10785126" cy="6427433"/>
          </a:xfrm>
        </p:spPr>
        <p:txBody>
          <a:bodyPr/>
          <a:lstStyle/>
          <a:p>
            <a:pPr marL="0" indent="0">
              <a:buNone/>
            </a:pPr>
            <a:r>
              <a:rPr lang="en-US" sz="2400" b="1" baseline="-25000" dirty="0"/>
              <a:t>Step 2: On R6  we apply  And elimination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sz="2400" b="1" baseline="-25000" dirty="0"/>
              <a:t>Step 3: On R7  we apply  Contraposition</a:t>
            </a:r>
            <a:endParaRPr lang="en-US" sz="2400" b="1" dirty="0"/>
          </a:p>
          <a:p>
            <a:pPr marL="0" indent="0">
              <a:buNone/>
            </a:pPr>
            <a:endParaRPr lang="en-IN" sz="1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sz="2400" b="1" baseline="-25000" dirty="0"/>
              <a:t>Step 4: On R8  we apply  Modus ponens, using </a:t>
            </a:r>
            <a:endParaRPr lang="en-US" sz="2400" b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6D759-927A-433F-BBD4-5E7494F4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0" y="838168"/>
            <a:ext cx="2241909" cy="738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C6E18-51DB-49B6-AA80-411586488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6" y="1726249"/>
            <a:ext cx="4553951" cy="475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046DE-47EC-4719-B006-3A908583C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50" y="3050430"/>
            <a:ext cx="5387953" cy="378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F14647-1414-498C-97AB-9AE570002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50" y="4011195"/>
            <a:ext cx="5256064" cy="480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1950B-ACF0-4700-A49E-9DE430F8A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825" y="5116447"/>
            <a:ext cx="2377623" cy="591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E3EDB3-0C52-4FE1-ABE7-41BCD32D6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3330"/>
          <a:stretch/>
        </p:blipFill>
        <p:spPr>
          <a:xfrm>
            <a:off x="4276144" y="4647244"/>
            <a:ext cx="2897014" cy="469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5E2235-5F2F-4739-8B4D-28B600F059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032" y="5876174"/>
            <a:ext cx="3768625" cy="457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A7E9FC-D3BE-42C8-B7AA-8EA56E3AD3A3}"/>
                  </a:ext>
                </a:extLst>
              </p14:cNvPr>
              <p14:cNvContentPartPr/>
              <p14:nvPr/>
            </p14:nvContentPartPr>
            <p14:xfrm>
              <a:off x="1604520" y="718200"/>
              <a:ext cx="4365720" cy="454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A7E9FC-D3BE-42C8-B7AA-8EA56E3AD3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5160" y="708840"/>
                <a:ext cx="4384440" cy="45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8964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49879</TotalTime>
  <Words>428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Schoolbook</vt:lpstr>
      <vt:lpstr>Wingdings 2</vt:lpstr>
      <vt:lpstr>View</vt:lpstr>
      <vt:lpstr>  Unit 3- KB_Wumpus World &amp; 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636</cp:revision>
  <dcterms:created xsi:type="dcterms:W3CDTF">2020-07-13T14:02:17Z</dcterms:created>
  <dcterms:modified xsi:type="dcterms:W3CDTF">2022-05-18T09:56:28Z</dcterms:modified>
</cp:coreProperties>
</file>