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31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  <p14:sldId id="314"/>
            <p14:sldId id="315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 Chandran S" initials="NCS" lastIdx="1" clrIdx="0">
    <p:extLst>
      <p:ext uri="{19B8F6BF-5375-455C-9EA6-DF929625EA0E}">
        <p15:presenceInfo xmlns:p15="http://schemas.microsoft.com/office/powerpoint/2012/main" userId="S::nchandran@gehu.ac.in::ad817bea-9c07-4d2a-af9c-1b5916902e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4:39:36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6724 3165 281 0,'0'0'0'0,"0"0"0"0,0 0 6 16,0 0-6-16,0 0-1 15,0 0 1-15,0 0 2 16,-9 17-2-16,9-17 12 15,0 2-11-15,-2-2 0 16,2 1 20-16,0 2-20 16,0-1 11-16,0 4 3 15,3 0 17-15,12 4-8 16,8-2-11-16,10 0 22 16,5 1 8-16,13-2-30 15,6 0 14-15,7 1-25 0,3-3-1 16,4 0-1-16,1 1 3 15,0 0-3-15,2 1 0 16,4-1-2-16,4 1 2 16,6-2 0-16,9-2 9 15,5 0-12-15,9-3 3 16,4 0 0-16,6 0-2 16,3 0 10-16,-2-2-8 15,-1-4 0-15,-4 0 6 16,-10 3-11-16,-9 0 5 15,-8 0 0-15,-5 0-2 16,-4 2 3-16,-3-2-1 0,-1 0 0 16,-10-1 6-1,-4 0-12-15,-10 2 6 0,-5-3 0 16,-9 2 0-16,-11 1 2 16,-7 2-2-16,-12 0 0 15,-8 0-44-15,-1 0-13 16,0 0 22-16,-1 0 5 15,-8 0-3-15,-6 0-94 16,-6 0-85-16</inkml:trace>
  <inkml:trace contextRef="#ctx0" brushRef="#br0" timeOffset="24989.16">7249 9969 105 0,'0'0'11'0,"0"0"5"16,0 0 62-16,0 0-15 16,0 0 10-16,0 0-9 15,0 0-24-15,0 0 9 0,-9-4-34 16,9 4-1-16,0 0-14 15,0 0-3-15,0 0-1 16,12 0 5-16,6 7-1 16,3-1 6-16,4-1 0 15,9-1-2-15,7-2 4 16,9-2-7-16,6 0 17 16,5 0-16-16,6 0-2 15,0-7 3-15,3-1 0 16,-1-1-2-16,7 1-1 0,0 0 3 15,1-1 0 1,0 1-3-16,-6 0 0 0,1-1-1 16,-2 0 1-16,2-1 0 15,2 0 0-15,1 0 1 16,1 2 7-16,-6 1-3 16,3 0-3-16,0 2 3 15,-4 2 1-15,-5 2 1 16,-1 0-7-16,-2 0 0 15,0-1 4-15,3-2-1 16,2-1-3-16,7-2 0 16,-6-1 0-16,5-1-4 15,-1 1 4-15,1 2 0 16,-2 0 4-16,0 3-4 16,-7 0 3-16,-2 0-3 0,-4 0 8 15,-2 2-9 1,0-4 1-16,5 1 0 0,1-2-3 15,1 1 5-15,0 1-2 16,-1 2 1-16,-2 2 0 16,3 0-2-16,-3 0 1 15,-5 0 0-15,0 0 0 16,-5 0 0-16,-1 0-1 16,1 0 1-16,-1 0 0 15,6 0-1-15,-2 0 1 16,-3 0 0-16,-3-2-4 15,-4 2 9-15,-5-1-6 0,-4 1 1 16,-9 0 0-16,-3-1-3 16,-9 1 6-16,1 0-3 15,-5 0 0-15,-2 0 2 16,-2 0-2-16,0 0 0 16,-1 0-1-16,-1 0 1 15,1 0-1-15,-3 0-2 16,0 0 2-16,0 0-17 15,0 0-33-15,0 0-161 16</inkml:trace>
  <inkml:trace contextRef="#ctx0" brushRef="#br0" timeOffset="27345.6">15547 9959 311 0,'0'0'55'0,"0"0"-40"0,0 0 33 15,0 0 4-15,0 0-52 16,0 0 5-16,-3 0-10 16,3 2 5-16,9 2 0 15,18 0 0-15,9-1 5 16,13-3 4-16,9 0 4 16,8 0 3-16,7 0 16 15,10 0-22-15,10 0 9 16,7 0-2-16,6 0 4 15,6 0-1-15,4-1-20 0,5-1 0 16,9 0 5-16,6-3-2 16,4 0-3-16,1-1 0 15,-5 0 4-15,-6-1-9 16,-5 0 5-16,-10 2 0 16,-10 4-4-16,-13 0 2 15,-8 1-1-15,-11 0-1 16,-6 0-23-16,-3 0 23 15,-10 0-3-15,-6 0 3 16,-13-2-5-16,-12 1 13 16,-11 0-4-16,-5 1 0 15,-7 0-2-15,0 0-4 16,0-2-4-16,0 2-21 0,-6 0 16 16,-4 0-83-16,-5 0 2 15,-2 0-45 1,0 0-50-16</inkml:trace>
  <inkml:trace contextRef="#ctx0" brushRef="#br0" timeOffset="38437.15">8430 11819 309 0,'0'0'30'15,"0"0"-30"-15,0 0 0 16,0 0 1-16,0 0 3 16,0 0-6-16,0 0 2 15,14 0-2-15,-8 0-4 16,7 0 12-16,1 0-4 15,4 0-2-15,4 2 0 16,1-1 16-16,3 2-5 16,4 0 9-16,3 0 1 15,0-2-14-15,4 0 4 16,6 0-6-16,9-1-5 16,7 0 29-16,14 0-17 0,3 0-7 15,9 0-4-15,6 0 5 16,8-2-6-16,5-2 3 15,2-1-1-15,1 3 2 16,4-3-1-16,-1 4-3 16,1 1 4-16,-3 0 1 15,-2 0 0-15,-7 0-5 16,1 0 0-16,-6 1-7 16,-6 2 13-16,-6-3-6 15,-9 0 0-15,-14 0 1 16,-15 0-1-16,-16 0 0 15,-11 0 0-15,-10 0 1 0,-4 0-1 16,-3 0 0-16,0 0 0 16,0 0-5-16,0 0-12 15,0 0 0-15,0 2-40 16,0-1-30-16,0 0-69 16,0 2-18-16</inkml:trace>
  <inkml:trace contextRef="#ctx0" brushRef="#br0" timeOffset="39492.82">15678 11837 445 0,'0'0'24'0,"0"0"-10"16,0 0-14-16,0 0 16 15,0 0-12-15,0 0-5 16,0 0 1-16,5 2 0 16,8-1-2-16,5 0 7 15,12 1-5-15,19-2 22 16,24 0 4-16,28 0 22 0,25-12-3 16,16-5-16-1,6-2-2-15,-7 0-26 0,-6 1 2 16,-7 2-2-16,-12-1 7 15,-8 4-7-15,-10 0-1 16,-13 1 0-16,0 0-6 16,-1 1 8-16,-2-2-2 15,-2 4 0-15,-8 1 2 16,-12 0-5-16,-13 2 3 16,-14 2 0-16,-14 0-3 15,-9 4-4-15,-7 0-7 16,-3 0-35-16,-2 0-48 0,-20 0-25 15,-11 0-219-15</inkml:trace>
  <inkml:trace contextRef="#ctx0" brushRef="#br0" timeOffset="42112.27">5445 13416 242 0,'0'0'9'0,"0"0"-9"15,0 0 0-15,0 0 22 16,0 0 10-16,0 0-16 16,0 0 6-16,-16 0-15 15,16 0 18-15,0 0-15 16,0 0-8-16,0 0 2 16,0 0 6-16,0 0-10 0,0 0 0 15,0 0 5 1,13 0 4-16,14 7 18 0,10 3 5 15,10-2-13-15,8 4-12 16,6 0-2-16,8-1-2 16,5 0 4-16,4 0-7 15,11-1 0-15,7-2 0 16,8 0-1-16,2-1 1 16,3 1 0-16,-3-1-1 15,-1 6-5-15,-3 3 0 16,-5 0-14-16,-7 1-21 15,-9 0-17-15,-10 1 0 16,-2-4 0-16,-7 0 4 16,-2-1 6-16,0 0 31 15,-7-1-11-15,-5-2 3 0,-6-2 7 16,-8-1 10 0,-6-2 8-16,-9-1 2 0,-8-3-2 15,-8-1 0-15,-3 2 3 16,0-2-2-16,-4 0-1 15,-14 0-43-15</inkml:trace>
  <inkml:trace contextRef="#ctx0" brushRef="#br0" timeOffset="44981.98">24597 3973 611 0,'0'0'0'0,"0"0"16"16,0 0 10-16,0 0 8 15,0 0-11-15,0 0 0 16,0 0 13-16,-7-28 14 15,-4 4 17-15,-5-5-26 16,-10 2-29-16,-6 3 17 16,-7 4-29-16,-1 6-1 15,-1 8-2-15,2 5 3 16,2 1 0-16,6 10-11 16,7 14 10-16,2 7-1 0,7 4 2 15,6 4-4-15,4 8-7 16,2 9 11-16,2 11 0 15,1 6 0-15,0 1 6 16,0-2-6-16,0-4 0 16,3 0-10-16,9-1 6 15,4-6 4-15,-2-4 0 16,0-8 5-16,-1-6-2 16,-1-7-6-16,-2-9 2 15,-3-5-11-15,-1-7-34 16,-1-6-94-16,-5-9-45 15,0-6-326-15</inkml:trace>
  <inkml:trace contextRef="#ctx0" brushRef="#br0" timeOffset="45146.15">24203 4609 575 0,'0'0'91'0,"0"0"-79"16,0 0-10-16,0 0 41 15,0 0-29-15,97-46 6 16,-71 42-20-16,2-1-9 16,6 4-38-16,2-10-113 15</inkml:trace>
  <inkml:trace contextRef="#ctx0" brushRef="#br0" timeOffset="45499.54">24706 4363 516 0,'0'0'30'0,"0"0"-25"0,0 0-2 15,-78 90 5-15,67-52-5 16,6-2 5-16,5-6-8 16,0-7-5-16,0-5 0 15,15-7 3-15,5-7 1 16,3-4 1-16,3 0 2 15,-4-16 1-15,-5-7-1 16,-7-6 4-16,-4-2-3 16,-5 3 1-16,-1 5-4 15,0 11 8-15,0 8-2 16,0 4 31-16,0 0-33 0,-3 12-3 16,3 13 8-16,0 4-6 15,0 0-2-15,0-2 0 16,8-4-1-16,4-4-1 15,6-7-16-15,0-7-134 16</inkml:trace>
  <inkml:trace contextRef="#ctx0" brushRef="#br0" timeOffset="45715.57">25028 4388 593 0,'0'0'6'0,"0"0"75"0,0 0-32 15,0 0-47 1,0 0 12-16,0 0-14 0,-85 78 0 16,75-46 7-16,6-1-6 15,4-1 4-15,0-3-5 16,16-4 0-16,8-5 0 16,5-7 0-16,6-6-14 15,4-5-8-15,1 0-61 16,-1-17-65-16</inkml:trace>
  <inkml:trace contextRef="#ctx0" brushRef="#br0" timeOffset="45942.15">25337 4123 742 0,'0'0'18'0,"0"0"-16"16,0 0-2-16,0 76 6 15,0-21 50-15,0 7-44 16,0 4 26-16,-7-3-6 16,-2-4-31-16,1-9 3 15,2-7-4-15,2-8-29 16,0-12-36-16,1-8-68 16,1-12-89-16,2-3-240 15</inkml:trace>
  <inkml:trace contextRef="#ctx0" brushRef="#br0" timeOffset="46383.92">25319 4500 370 0,'0'0'4'16,"0"0"17"-16,0 0 43 15,0 0-31-15,84-6-7 16,-59 3-26-16,2-4-10 16,2-4-48-16,0-8-20 15,1-3 51-15,-6-3 27 16,-6 2 72-16,-8 5 49 15,-7 4-24-15,-3 4 4 16,0 4 20-16,-4 2-69 16,-11 4-41-16,-6 0-11 15,0 0 0-15,0 4 1 16,5 12-1-16,5 0-6 0,8 4 1 16,3 1-30-16,0-1 19 15,6-1-21-15,12 0 21 16,6-2 13-16,5-1 5 15,2-2-2-15,-3 0 0 16,-1-1 1-16,-6 0-1 16,-8 2 0-16,-7 0-6 15,-6-2-19-15,0 0-16 16,0 0 21-16,-12-2 20 16,-7-2-2-16,-3-1 2 15,-1-6 4-15,1-2-1 16,4 0 7-16,4 0-5 0,5-8-5 15,2-2-17-15,3 1-44 16,4-3-5-16,0-4-124 16</inkml:trace>
  <inkml:trace contextRef="#ctx0" brushRef="#br0" timeOffset="46794.64">26134 4561 296 0,'0'0'75'0,"0"0"-23"16,0 0 52-16,0 0-78 16,0 0 9-16,0 0 4 15,48 5 27-15,-14-5 5 16,11 0-13-16,6 0-3 16,5 0-13-16,2 0-24 15,4-2-6-15,-6-3-11 16,-5 0 0-16,-8 0 5 15,-11 3-6-15,-9-2 4 0,-8 3-4 16,-7 1 3-16,-2 0-10 16,-5 0 4-16,-1 0-39 15,0 0-43-15,0 0-76 16,-7 0-71-16</inkml:trace>
  <inkml:trace contextRef="#ctx0" brushRef="#br0" timeOffset="47067.84">26677 4301 741 0,'0'0'4'0,"0"0"1"16,0 0 5-16,0 0-9 15,85 15 16-15,-54 4 5 16,2 6-13-16,-1 4 30 15,-6 7-8-15,-5 3-22 16,-10 7-9-16,-10 1 0 16,-1 0 0-16,-1-2 0 15,-15-4-4-15,0-5-17 16,-3-5-64-16,1-7-24 16,2-8-79-16</inkml:trace>
  <inkml:trace contextRef="#ctx0" brushRef="#br0" timeOffset="47751.82">27770 4267 482 0,'0'0'44'0,"0"0"-30"15,0 0 55-15,0 0-37 0,0 0-30 16,0 0 0 0,-107 24-1-16,76 8 1 0,1 2 5 15,6 1-6-15,9-2-1 16,11-5-1-16,4-8-22 15,6-7 7-15,17-11-18 16,9-2 24-16,1-4 10 16,1-16 4-16,-1-3 5 15,-6-4 21-15,-5-2 24 16,-8 7-6-16,-8 7 4 16,-5 6 32-16,-1 6 10 15,0 3-49-15,0 0-11 16,0 0-34-16,0 0-11 0,0 15 9 15,0 12 2-15,0 10 0 16,0 5 0-16,0 5 0 16,15 2 1-16,0 2-1 15,4 4 5-15,-4-1-2 16,-2 0-3-16,-5-5 0 16,-8-5 2-16,0-7-2 15,-12-8-4-15,-19-5-15 16,-5-6-28-16,-6-9 8 15,3-8 22-15,3-1 17 16,5-8 0-16,6-18-4 16,6-8 4-16,11-5 2 0,8-4-1 15,0 0 3 1,15 5-2-16,9 5 7 0,7 8 7 16,6 3-3-16,1 6-4 15,1 3-6-15,-4 1-3 16,0 0-7-16,-1-2-77 15,2-4-104-15,-2-7-52 16</inkml:trace>
  <inkml:trace contextRef="#ctx0" brushRef="#br0" timeOffset="48069.74">28147 4353 488 0,'0'0'97'0,"0"0"42"15,0 0-18-15,0 0-94 16,0 0 10-16,0 0-34 15,-79 38 4-15,49-1-1 16,6 3-3-16,6 2-3 0,10-4 0 16,8-4-11-16,0-7 7 15,11-9-6-15,10-7 3 16,4-10-11-16,6-1-3 16,1-5 20-16,-1-16 0 15,-4-8 1-15,-8-8-2 16,-5-7 2-16,-11 1-2 15,-3 6-1-15,0 9 3 16,-12 11 7-16,-3 7-2 16,-6 6 12-16,1 4-31 15,-2 0 14-15,4 0-17 0,6 7-26 16,12 6-81-16,0-5-85 16,15-1-241-16</inkml:trace>
  <inkml:trace contextRef="#ctx0" brushRef="#br0" timeOffset="48503.17">28532 4354 611 0,'0'0'103'0,"0"0"-93"16,0 0 86-16,0 0-91 15,0 0 10-15,0 0-9 16,-89 37-1-16,62-9-2 0,7 1 0 15,5 1-6-15,7-5-14 16,8-5 7-16,0-4 9 16,2-4 2-16,13-9 3 15,3-3 10-15,6 0-13 16,2-6 8-16,3-14 7 16,-3-7 6-16,-2-6 10 15,-4-4-15-15,-2 2 3 16,-8 9-11-16,-2 8-6 15,-4 11 40-15,-4 4-16 16,0 3-14-16,0 0-13 16,0 0-17-16,0 6 11 15,0 16 3-15,-6 4 6 16,6 5-5-16,0-4 2 0,2-1 0 16,14-3-4-16,6-5 2 15,7-7 2-15,8-5-2 16,8-6-13-16,7-3-23 15,2-18-58-15,-6-7-76 16,-11-5-110-16</inkml:trace>
  <inkml:trace contextRef="#ctx0" brushRef="#br0" timeOffset="48752.67">29095 3843 725 0,'0'0'30'15,"0"0"20"-15,0 0 17 16,0 0-67-16,0 0-20 16,0 0 20-16,-11 123 40 15,0-51 29-15,-1 7-37 16,2 0-27-16,5 1 18 16,2-2-20-16,3 2-3 15,0-8 0-15,0-4-2 16,0-4 1-16,-1-6-30 15,-2-5-114-15,0-9-52 16,0-11-262-16</inkml:trace>
  <inkml:trace contextRef="#ctx0" brushRef="#br0" timeOffset="65639.64">4950 5829 37 0,'0'0'57'16,"0"0"-46"-16,0 0 60 0,0 0 83 16,0 0-12-16,0 0-51 15,0 0-15-15,4 0-8 16,-4 0-20-16,0 0 3 15,0 0-19-15,2 0-9 16,-2 0 2-16,0 0-18 16,0 0 3-16,0 0-10 15,1 0 3-15,-1 0-2 16,0 0-1-16,2 0 2 16,-2 0-4-16,0 0 3 15,0 0-1-15,0 0 2 16,0 0 0-16,0 0 8 15,0 0 6-15,0 0-5 16,0 0 6-16,0 0-13 0,0 0 5 16,0 0-9-16,0 0 1 15,0 0-2-15,0 0 2 16,0 0 0-16,0 0 2 16,0 0-3-16,0 0 0 15,0 0-1-15,0 0 2 16,0 0-3-16,0 0 2 15,0 0-28-15,0 0-92 16,-6 0-42-16,3 0-30 16,3-4-196-16</inkml:trace>
  <inkml:trace contextRef="#ctx0" brushRef="#br0" timeOffset="68307.56">26874 5178 440 0,'0'0'95'0,"0"0"-95"15,0 0 9-15,0 0 1 16,0 0-3-16,0 0 0 16,-9 14 7-16,9-14 38 15,-3 3-2-15,2-1 16 16,1-2-7-16,0 3-40 15,0 0-11-15,25 1-2 0,22 3-3 16,22-4 21-16,18-3 10 16,17 0-28-16,9-8 14 15,8-10-14-15,-4 1 4 16,-8 4 7-16,-9 3-16 16,-14 4 7-16,-8 2-5 15,-8-1-2-15,-9 1 6 16,-12 1-7-16,-9 0 0 15,-17 0-1-15,-8 2 2 16,-11 0-2-16,-4-3-5 16,0 2-20-16,0-2-39 15,-16 2-70-15,-2 2 17 16,2-3-65-16,8 2-155 16</inkml:trace>
  <inkml:trace contextRef="#ctx0" brushRef="#br0" timeOffset="72379.73">6130 16892 655 0,'0'0'0'0,"0"0"-48"15,0 0 38-15,0 0 10 16,0 0 11-16,0 0-9 16,0 0-1-16,-57-13 1 15,69 13-2-15,8 0 0 16,8 0 3-16,6 0-2 0,9 2 5 16,7-2 8-16,11 0 13 15,10 0-11-15,7 0 3 16,9-7-14-16,11-6-1 15,12 0 9-15,7-4 0 16,4 4 8-16,1 0-11 16,-1 3-10-16,-3 1 2 15,0 2 0-15,-2 1 7 16,-7-2-10-16,0 2 2 16,0-2 1-16,1-1-2 15,-1-6 1-15,-3-2-2 16,-3-6 1-16,-6-1 0 15,-4 1-4-15,-8 0 4 16,-10 4 5-16,-12 5-5 0,-15 4-1 16,-12 7 1-16,-14 3 0 15,-10 0-2-15,-3 0 2 16,-6 0-7-16,0 0 5 16,-3 0-3-16,0 0 8 15,0 0-3-15,0 0 1 16,0 0 3-16,0 0-8 15,0 0-3-15,0 0-65 16,0 1-66-16,-3 1-413 16</inkml:trace>
  <inkml:trace contextRef="#ctx0" brushRef="#br0" timeOffset="80273.52">11931 18598 645 0,'0'0'26'0,"0"0"-26"16,0 0 9-16,0 0 11 16,0 0-18-16,0 0 2 15,0 0-1-15,-17 4-3 0,22 6 2 16,7 1 2-16,4-3-1 16,12 5 3-16,7-5 6 15,17-2-2-15,18-6 20 16,21 0 16-16,18-14 3 15,19-7-10-15,10-10-13 16,8-1-1-16,3-1-2 16,3 3-16-16,-13 4 11 15,-11 5-17-15,-16 4 5 16,-21 4-9-16,-15-1 4 16,-13 5-1-16,-12-1 0 15,-11 2 0-15,-7-2 0 16,-6-1-8-16,-7 1 3 15,-6 4 2-15,-4-3-9 16,-7 5 5-16,-3-2 5 0,0-1-39 16,-4 3-103-16,-20-3-56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4:41:17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8744 3206 61 0,'0'0'311'15,"0"0"-311"-15,0 0 0 0,0 0 28 16,0 0 0-16,0 0 4 15,0 0-32-15,0 0 3 16,-21-43 7-16,21 37-10 16,0-2 1-16,2 3 1 15,2-2 0-15,3 2 7 16,-2 0-4-16,-1 1-1 16,1 0-6-16,-1 1 2 15,1-2 0-15,4 1 0 16,-2-2 4-16,1 1-3 15,1 3 3-15,4-3-4 0,1 2 0 16,5 1-1-16,0 2 1 16,7 0 0-16,1 0-9 15,-1 7 5-15,3 6 2 16,-4 3 2-16,-1 2-5 16,-6 2 4-16,1 4-20 15,-5 3 20-15,-3-1 0 16,0 3 1-16,0-1 5 15,-1-1 7-15,-4 2-12 16,-2 4-14-16,-2 2 14 16,1 6 6-16,-3 3-6 15,0 5 9-15,0 10-9 0,0 0 2 16,-3 5 2-16,-3 0 2 16,-3-3-6-16,0-4-6 15,0-6 6-15,0-4 7 16,0-5-3-16,3 0 2 15,-1-1-6-15,-1 3 1 16,-5 1-1-16,2 5 2 16,-2 0 1-16,0 3-2 15,2 3 8-15,-1 1-8 16,3 4-2-16,3-4 0 16,2-4 1-16,2-5 4 15,1-4-1-15,1-2 0 16,-5-1-3-16,1 6 1 15,-4 2 3-15,-5 2 1 16,-8 3 1-16,-1 4-6 0,-1 2 0 16,-1 4-1-16,4-1 4 15,4-5-3-15,3-2 3 16,4-1-3-16,3-4 0 16,0 2 1-16,-1-3-1 15,4 2 2-15,-5 0-2 16,-2 4 0-16,-5 2 4 15,0 2-1-15,-1 2 0 16,-1 2-1-16,5-2-1 16,6-1 0-16,3-4 3 0,3-6-3 15,0-1 17 1,8-2-10-16,11-2-6 0,5 0 3 16,0-6-5-16,1-7-1 15,4-6-3-15,-4-6 4 16,0-6 2-16,-5-2 1 15,1-2 4-15,-8-4-7 16,-1-1-4-16,-1-2 3 16,0-4-4-16,-2 2 5 15,0-2-4-15,-1 0 6 16,1 0-2-16,-2 0 0 16,-2 0 8-16,-2 0-12 15,-3 0 4-15,0 3 0 16,0 2-18-16,0 4 18 15,-2 4-5-15,-8 2 6 0,-5 2-1 16,3 1 6 0,-3 2-2-16,3 1 2 0,0 0-6 15,-1 0 0-15,2 1 7 16,-2 4-7-16,1 5 0 16,1 2 2-16,-2 3-2 15,4-3 1-15,1-3-3 16,5-5 2-16,3-1-7 15,0-3 6-15,0 1-4 16,2 1 5-16,7 3 4 16,0 4-4-16,1 0 0 15,-2 1 1-15,-1-2-1 0,-2-3-1 16,1-1 1-16,4-3 0 16,-2-3-7-16,2-1-6 15,0-4 8-15,-2 0-3 16,6-1 8-16,-1 3 0 15,0 2-1-15,4 0 1 16,-2 2 5-16,-1-1-5 16,-1 3-1-16,-6 0 0 15,-1 1-9-15,-6-2 10 16,0 2-3-16,0 0-1 16,-7-2-6-16,-7-5-13 15,3 0 0-15,-5-3-2 16,-3-5 24-16,-2 0 1 15,-6-1-1-15,-1 0 3 16,-10 3 7-16,-3-2-8 0,-3 3 7 16,1-3-6-16,-3 0 13 15,2-2 0-15,1-1 12 16,6-2 16-16,3-3-4 16,2 0-16-16,4 0 14 15,1-8-24-15,0 2-9 16,2 0-6-16,-1 3 7 15,4 0-1-15,3 1-4 16,2-2 0-16,3 3 0 16,0 0-3-16,4-2-31 0,1-1-5 15,1-2-32 1,2-2-7-16,0-7-86 0,2 0-105 16</inkml:trace>
  <inkml:trace contextRef="#ctx0" brushRef="#br0" timeOffset="11095.01">4514 13762 188 0,'0'0'11'0,"0"0"3"16,0 0 14-16,0 0 26 16,0 0 1-16,0 0-18 15,0 0 8-15,-70-76-14 0,70 70-22 16,0 3-3-1,0-5 9-15,18-2-8 0,9-2-2 16,7 5-3 0,2 2 12-16,0 5-13 0,-3 2-2 15,-8 22 0-15,-4 18-30 16,-11 21 27-16,-10 17 8 16,0 4 2-16,0 0-6 15,-10-9 13-15,-2-5-8 16,0-4 0-16,0 2-5 15,-4 3 0-15,-5 2 0 16,1 6 2-16,-5 10-2 16,-6 8 5-16,-5 13-9 15,-9 14 4-15,-3 6 0 0,-4 2 4 16,3-7-4-16,4-12 0 16,9-9 0-16,8-9 1 15,9-9-1-15,7-7 0 16,7-7 1-16,5-4-1 15,0-3 1-15,0-1-1 16,0 1-2-16,0-4-8 16,0-5 7-16,0-2-10 15,-10-4-2-15,2-3 10 16,-1 0 10-16,0-4-5 16,-1-4 0-16,-2 2-3 15,-1 1 0-15,-4 7-3 16,-2 10 6-16,-1 6 0 0,-2 9 6 15,3-2-6-15,2-1 0 16,4-7 1-16,7-6-1 16,6-5 0-16,0-7 0 15,0-4-6-15,9-3 10 16,6-3-4-16,-3-1 2 16,-2 2 1-16,-1 4-1 15,5 8 4-15,-4 5-4 16,-1 0-4-16,-2-2-2 15,-2-3 2-15,2-6-1 16,-4-2-26-16,-3-3 15 16,0-3 4-16,0-4 10 15,0-3 6-15,-7-1-5 16,-4-3 2-16,-1 0 11 0,-4-1-8 16,4-7 5-16,-4 2 2 15,-4-5-11-15,-1-1-2 16,-4 0 0-16,1-4 0 15,0-2 8-15,-1 2 41 16,-2-7 8-16,-3-1-20 16,-3 0-24-16,-3 0-13 15,-2-11-72-15</inkml:trace>
  <inkml:trace contextRef="#ctx0" brushRef="#br0" timeOffset="26445.34">10222 3446 409 0,'0'0'76'0,"0"0"-12"15,0 0 5-15,0 0-30 16,0 0-4-16,0 0-8 15,0 0 0-15,0 0-27 16,0-32-9-16,0 52-25 16,0 13 34-16,0 7 14 15,-4 7 6-15,-4 0-18 16,0 4-2-16,0-3 2 16,5-5 4-16,-2-7 1 15,5-11-7-15,0-9 0 16,0-9-1-16,0-5-7 15,0-2 3-15,0-6 5 0,2-23 10 16,9-14 8 0,-2-12-5-16,1-2-10 0,-3 0 9 15,1 2-11-15,4 5 6 16,-3 5 1-16,1 4 0 16,3 5 7-16,1 5-11 15,4 5-3-15,0 4-1 16,6 5 4-16,-2 6-8 15,0 5 4-15,-4 6-11 16,-1 0 3-16,-7 10-11 16,-2 15 4-16,-4 11 15 15,-2 5 0-15,-2 3 5 16,0-1 0-16,0 1-2 0,0-3 3 16,7-1-1-1,-1-2-5-15,0-1 1 0,3-4 1 16,-2-2-2-16,1-4 0 15,-1-5-11-15,1-2-13 16,1-3-81-16,-3-5-44 16,-5-5-296-16</inkml:trace>
  <inkml:trace contextRef="#ctx0" brushRef="#br0" timeOffset="26678.53">10216 3616 573 0,'0'0'36'0,"0"0"-29"16,0 0 6-16,0 0-7 16,0 0 8-16,0 0 7 15,91-31-19-15,-68 31 7 16,2 0-9-16,2 0-7 15,4 6 4-15,1 1-73 16,4-1-270-16</inkml:trace>
  <inkml:trace contextRef="#ctx0" brushRef="#br0" timeOffset="27197.12">11158 3429 514 0,'0'0'0'0,"0"0"18"16,0 0-18-16,0 0 15 16,-42 78 1-16,23-46-7 15,4-4-2-15,3-1-7 16,4-4 2-16,4-4-7 15,4-7 5-15,0-4-3 0,0-7-1 16,0-1-23 0,0 0 27-16,0-9 13 0,9-13 17 15,3-8 2-15,-2-6 0 16,-1-1-1-16,-2-1-1 16,-2 3-9-16,-2 2 24 15,3 10 0-15,-1 2-37 16,-1 7 14-16,5 3-20 15,-3 3 0-15,0 3-4 16,0 5 0-16,0 0-6 16,7 0-8-16,-1 13-9 15,4 8 23-15,-2 5-11 16,2 5 13-16,-4 2 29 0,-1-1-28 16,2 2 10-1,-2-3-5-15,3 0-4 0,-1 1-2 16,1 0 1-16,0-1-1 15,2-2 0-15,-2-2-23 16,5-8-49-16,2-6-74 16,4-9-307-16</inkml:trace>
  <inkml:trace contextRef="#ctx0" brushRef="#br0" timeOffset="27513.48">11784 3481 563 0,'0'0'12'16,"0"0"23"-16,0 0 17 15,0 0-8-15,0 0-24 16,0 0 6-16,-43-43 1 16,30 43-9-16,-8 18-14 15,-1 5 4-15,3 11-8 16,3-1 2-16,7 3-8 15,3-2 10-15,6 2-4 16,0-3 0-16,2-1-6 16,14-6 4-16,8-5-11 15,4-5 13-15,7-5 8 16,1-6-7-16,7-5 4 16,-1 0-5-16,-2 0-58 0,-3-5-92 15</inkml:trace>
  <inkml:trace contextRef="#ctx0" brushRef="#br0" timeOffset="27882.9">12702 3674 350 0,'0'0'76'15,"0"0"-13"-15,0 0 4 16,0 0-42-16,0 0-18 16,0 0 0-16,-10 2-6 15,33 4 35-15,12 4 34 16,8-2-32-16,6-1-2 15,8-3-2-15,2-1-13 16,4-2 17-16,3-1-17 16,-5 0-1-16,-7 0-6 15,-11 0-13-15,-12 0-1 16,-8 0 0-16,-10 0-7 0,-7 0-1 16,0 0-32-16,-2 0-92 15,-2 0-66-15</inkml:trace>
  <inkml:trace contextRef="#ctx0" brushRef="#br0" timeOffset="28180.64">13303 3476 658 0,'0'0'19'0,"0"0"-19"16,0 0-4-16,0 0-2 15,0 0 6-15,0 0 10 16,87 13-2-16,-53 3 3 0,0 2 9 16,2 4-10-1,-3 3 6-15,-3 3-13 0,-6 6 2 16,-11 5-6-16,-7 4 1 16,-6 5 0-16,0 0 0 15,-12-3 1-15,-3-4-2 16,-3-2-6-16,5-3-31 15,-3-3-30-15,2-7-80 16,2-11-266-16</inkml:trace>
  <inkml:trace contextRef="#ctx0" brushRef="#br0" timeOffset="28481.06">13996 3516 117 0,'0'0'576'0,"0"0"-550"16,0 0-5-16,0 0 16 16,0 0-37-16,0 0-14 15,2 19 14-15,-2 17 21 16,-5 10-21-16,0 8 11 15,1 2-11-15,-1 1 0 0,0-9 6 16,2-2-3-16,0-8-3 16,1-8 0-16,0-5 0 15,2-4-12-15,0-6-90 16,0-6-107-16</inkml:trace>
  <inkml:trace contextRef="#ctx0" brushRef="#br0" timeOffset="28768.84">14013 3510 486 0,'0'0'19'0,"0"0"-15"15,0 0-4-15,0 0 16 16,0 0-1-16,0 0 12 15,32-9 21-15,-12 7-19 16,6 1 9-16,5-2-11 16,3 1-2-16,1 0 2 15,2-1 3-15,-1 0-20 16,-2 2-2-16,-1 1-3 16,-6 0-5-16,-6 0-5 15,-9 0-33-15,-11 12-59 16,-1 5-199-16</inkml:trace>
  <inkml:trace contextRef="#ctx0" brushRef="#br0" timeOffset="29017.96">13993 3841 427 0,'0'0'93'15,"0"0"-68"-15,0 0 27 16,0 0 4-16,0 0-31 16,0 0 18-16,77 14-7 15,-52-12 4-15,4 0-6 16,-1 2-26-16,1-4 1 16,2 2-7-16,-3 0-2 0,2 1-14 15,-5 2-116-15,-7-4-202 16</inkml:trace>
  <inkml:trace contextRef="#ctx0" brushRef="#br0" timeOffset="30136.02">10293 4549 410 0,'0'0'40'0,"0"0"-29"16,0 0 6-16,0 0 50 0,0 0-43 15,0 0 1-15,0-1-17 16,0 22 3-16,0 7 3 15,-2 4 23-15,-1-1-20 16,0-3 2-16,3-7-15 16,0-7-1-16,0-5 1 15,0-6-4-15,0-3 0 16,0 0 4-16,0 0-3 16,0-12 15-16,0-13 21 15,6-14-17-15,2-6-13 16,0-5-3-16,-2-3 5 15,3-1-5-15,-1 4 0 0,5 2-3 16,1 6 8 0,-1 7-1-16,1 1 11 0,3 7-19 15,-2 7 14-15,3 4-14 16,0 4-4-16,0 6 0 16,4 2 1-16,-4 4 1 15,0 0 0-15,-6 4-25 16,0 18 26-16,-3 8 0 15,2 10 2-15,-7 4 2 16,3 1 2-16,-4-2 1 16,5 0-3-16,-1-5-3 15,5-3 1-15,-1-4-6 16,-1-5 3-16,2 0-7 0,-6-2-45 16,-6 0-54-1,0-3-70-15,-9-2-299 0</inkml:trace>
  <inkml:trace contextRef="#ctx0" brushRef="#br0" timeOffset="30353.95">10470 4580 491 0,'0'0'47'15,"0"0"-29"-15,0 0 29 16,0 0-13-16,0 0-25 15,0 0 1-15,-11-19-10 16,30 17 0-16,12 0 6 0,9-2-5 16,2 2-1-16,-3 2 0 15,-6 0-7-15,-5 0-88 16,-9 0-386-16</inkml:trace>
  <inkml:trace contextRef="#ctx0" brushRef="#br0" timeOffset="30635.62">11130 4431 644 0,'0'0'0'0,"0"0"5"0,0 0-10 16,0 0 10-16,0 0 5 15,-60 78 1 1,42-40-3-16,-1-1-2 0,3-3-6 15,3-1 0-15,6-8-2 16,-1-3 4-16,5-6-5 16,3-7 3-16,0-4-7 15,0-4 2-15,0-1-51 16,12-1 12-16,3-18-47 16,2-10-101-16,-1-6 81 15,-4-4 70-15,-3-6-51 16</inkml:trace>
  <inkml:trace contextRef="#ctx0" brushRef="#br0" timeOffset="30850.53">11130 4431 124 0,'-56'-10'133'0,"56"-10"11"16,2 4-27-16,-1 9-65 16,1 2-28-16,-1 5 3 15,5 0-18-15,5 0-9 16,5 1 0-16,8 14-1 16,-3 7 1-16,4 8 0 15,-6 5 12-15,-2 3 10 16,-1 1-7-16,-2 0-8 15,-4-2 1-15,-1-3-7 16,-1-1 2-16,-1-5-3 16,3-3-11-16,6-5-5 15,3-8-55-15,5-7-140 16</inkml:trace>
  <inkml:trace contextRef="#ctx0" brushRef="#br0" timeOffset="31267.37">11634 4438 461 0,'0'0'101'0,"0"0"-76"16,0 0 38-16,0 0-20 0,0 0-24 15,0 0-14 1,0 0-5-16,0 21 0 0,-2 4 14 16,-8 6-4-16,-1 1-4 15,1 0-5-15,-3-1 6 16,2 1-2-16,0-1-5 16,1-1 0-16,4-4 8 15,3-1-8-15,3-6 0 16,0-1-8-16,0-5 6 15,5-3-1-15,9-2-13 16,2-2 16-16,3-6 8 16,2 0-1-16,4 0 2 15,-1 0 5-15,1 0-13 16,-5 0 14-16,-2 0-15 16,-9-5 0-16,-1-1-15 0,-8-2-126 15,0-3-299-15</inkml:trace>
  <inkml:trace contextRef="#ctx0" brushRef="#br0" timeOffset="31453.64">11604 4666 383 0,'0'0'37'15,"0"0"-37"-15,0 0 53 16,82-19 6-16,-52 11-10 15,1 3 4-15,-2-2-28 0,-3 0 2 16,-6 3-23 0,-10-1-4-16,-10-2-23 0,0 0-93 15</inkml:trace>
  <inkml:trace contextRef="#ctx0" brushRef="#br0" timeOffset="31619.94">11659 4486 198 0,'0'0'357'16,"0"0"-344"-16,0 0-11 15,79-20 30-15,-49 17-11 16,3 3-20-16,1 0 10 16,1 0-11-16,0 0-54 15</inkml:trace>
  <inkml:trace contextRef="#ctx0" brushRef="#br0" timeOffset="32056.26">12266 4781 277 0,'0'0'238'0,"0"0"-217"16,0 0 24-16,0 0-15 16,0 0-14-16,0 0 10 15,100-9 3-15,-63 9 25 16,5 0-18-16,4 0 2 16,2 0 9-16,0 0-25 0,-6-1-2 15,-5-1-16 1,-7 2 3-16,-9 0-11 0,-6 0 4 15,-2-2-58-15,-4-4-57 16,-4-1-112-16</inkml:trace>
  <inkml:trace contextRef="#ctx0" brushRef="#br0" timeOffset="32403.18">12714 4521 486 0,'0'0'179'16,"0"0"-171"-16,0 0-16 15,0 0 6-15,0 0 2 16,0 0 14-16,70 6 3 16,-36 6 21-16,1 2 2 15,-1-1-7-15,0 3 6 16,-1 0-31-16,-2 3 0 15,-2 0-2-15,-1 4 0 16,-2 3-6-16,-3 0 0 16,-3 5 8-16,-7 2-7 15,-4 3-1-15,-9 1 2 16,0 0-6-16,-10 0-3 0,-19-5 5 16,-2-4-37-16,1-5-19 15,3-3 7-15,8-7-29 16,3-6-186-16</inkml:trace>
  <inkml:trace contextRef="#ctx0" brushRef="#br0" timeOffset="33136.1">13764 4492 357 0,'0'0'238'0,"0"0"-197"15,0 0-2-15,0 0-3 16,0 0-26-16,0 0-8 15,-47 18 5-15,25 13 2 16,0 6-3-16,1 7 21 16,5 3-18-16,3 2-2 15,7 4 3-15,6-6-10 16,0-4 0-16,6-6 0 16,11-11 0-16,4-6 5 15,3-8-5-15,5-11 0 16,2-1 8-16,9-10 0 0,-6-15 4 15,-2-6 10-15,-10-7-19 16,-5-4 9-16,-11 8-12 16,-6 2 0-16,0 11 1 15,-3 7-1-15,-11 4 0 16,-1 5 4-16,5 2-4 16,4 0 2-16,3 3-2 15,3 0-3-15,0 0-5 16,0 0-22-16,16 0 30 15,5 3 3-15,4 5 3 0,-2-2-5 16,4-1 6-16,-5 0-6 16,-1-3 4-16,-3 0-1 15,-2-2 4-15,-2 0-8 16,-1 0 5-16,-1 0-1 16,-3 0 0-16,0 0 2 15,-5 0 0-15,-2 0-6 16,-2 0 0-16,0 0 6 15,0 6 5-15,0 4-5 16,0 9 13-16,0 7 6 16,-2 9 8-16,-5 4-12 15,0 3-5-15,-1 1-13 16,0-4 1-16,4 1-8 16,-2-3-25-16,3-7-126 0,2-5-101 15</inkml:trace>
  <inkml:trace contextRef="#ctx0" brushRef="#br0" timeOffset="34537.98">10484 5451 293 0,'0'0'70'0,"0"0"19"0,0 0 10 16,0 0-48-16,0 0-5 15,0 0 6-15,-5-19 2 16,2 19-54-16,-3 4-14 16,0 21 14-16,-6 14 13 15,0 11-9-15,0 2 12 16,0-1-14-16,6-6-2 16,3-7 0-16,3-6 2 15,0-9-4-15,0-9 2 16,0-5 0-16,0-7-8 15,0-1-2-15,0-1 10 0,0 0 4 16,0-13-2-16,2-10 12 16,-1-10-11-16,-1-2 4 15,0-5-9-15,0-4 2 16,0-1 0-16,2-1 3 16,2 6-2-16,8 3-1 15,-1 4 0-15,5 7 4 16,7 3-8-16,3 5 4 15,7 6 0-15,6 5 4 16,3 6-4-16,-5 1 0 16,-7 7 0-16,-8 14-7 15,-10 5 2-15,-7 3-13 16,-5 2 18-16,-6-1 4 16,-18-4 2-16,-6-3-10 0,-3-6 4 15,2-4-6-15,3-5 1 16,9-5-7-16,5-1 6 15,11-2 2-15,0 0 6 16,3 0-4-16,0 0-3 16,0 0-17-16,0 0 22 15,9 4 0-15,7 6 1 16,8 2 0-16,0 5 7 16,1 2-9-16,-1 2 1 15,-2 1 0-15,-4 2-2 16,-4 2-6-16,-10-1-6 15,-4-1 4-15,0-1-3 0,-13-4 2 16,-11-1 8-16,-9-5-11 16,-7-1 6-16,-2-6-2 15,5-4 8-15,5-2 2 16,10-2 2-16,6-11-2 16,7-4-5-16,3 3 5 15,3 1 17-15,3 3-17 16,0 2-10-16,9 2-11 15,8 0-142-15</inkml:trace>
  <inkml:trace contextRef="#ctx0" brushRef="#br0" timeOffset="35406.28">11177 5713 114 0,'0'0'213'0,"0"0"-139"16,0 0 6-16,0 0-35 15,0 0-18-15,0 0-4 16,-46-13-6-16,36 13-9 15,2 0-6-15,3 0 12 0,1 0-8 16,4 0-5-16,0 0 5 16,0 0-6-16,0 0-6 15,9 3 6-15,21 1 7 16,7 0 26-16,11 0-13 16,4-3 4-16,5 2-3 15,-2 0-4-15,5-2 2 16,-5 2-8-16,-9-1-11 15,-5-1 4-15,-10-1-4 16,-7 1 1-16,-10-1 2 16,-6 0-2-16,-3 0-1 15,-5 0 0-15,0 0-1 16,0 0 0-16,0 0-2 16,0 0-4-16,0 0-5 15,-5 2-37-15,-1-2-21 0,-3 0-69 16,0 0-363-16</inkml:trace>
  <inkml:trace contextRef="#ctx0" brushRef="#br0" timeOffset="35788.87">11522 5561 413 0,'0'0'59'16,"0"0"-30"-16,0 0 28 15,0 0-22-15,0 0-19 16,0 0 2-16,37-13-1 16,-19 13-13-16,6 0 11 15,0 9 1-15,3 6-11 16,1 4-3-16,0 3 1 15,1 5 11-15,-1 0-11 16,-4 1-3-16,-6 0-3 16,1 2 2-16,-7 1 1 15,-3 2 6-15,-9 2-4 16,0 1-4-16,0 3 1 16,-13-7-6-16,-4 1 0 0,-2-5-5 15,-3-6-12-15,0-5 1 16,0-3-16-16,0-3-75 15,2-9-132-15</inkml:trace>
  <inkml:trace contextRef="#ctx0" brushRef="#br0" timeOffset="36456.08">12341 5555 359 0,'0'0'115'16,"0"0"-33"-16,0 0-6 15,0 0-16-15,0 0-33 16,0 0 1-16,-3-11 3 0,3 11 1 16,0 0-29-16,0 0 11 15,0 0-14-15,0 0-9 16,0 0 9-16,0 0-15 15,-3 15 15-15,-3 7 3 16,0 7-3-16,0 5 13 16,-2 0-13-16,0 1 1 15,0 0-1-15,-1-1 4 16,2-1-3-16,-2-2-1 16,3-3 1-16,0-2-9 15,1-5 1-15,1-4 6 16,1-2-4-16,3-5 0 15,0-5-1-15,0 0 5 16,4-2-7-16,22-1 6 0,8-2 4 16,11 0 0-16,7 0 19 15,2 0 0-15,-3-6 10 16,-1-3 7-16,-5 2-19 16,-3 1 2-16,-10 3-19 15,-5-3-1-15,-7 4 1 16,-4-1 0-16,-7 2-2 15,-6 1 0-15,-3 0-27 16,0-1-17-16,0-2-34 16,-10-3-55-16,-14-2-229 15</inkml:trace>
  <inkml:trace contextRef="#ctx0" brushRef="#br0" timeOffset="36726.33">12322 5754 479 0,'0'0'56'16,"0"0"-18"-16,0 0 4 15,0 0-37-15,0 0-4 16,0 0 15-16,98-15-8 15,-52 11 14-15,2 1 1 0,0-1-9 16,-6-1-2 0,-10 1-10-16,-6 1 2 0,-9 0-8 15,-6-1-8-15,-5 0-69 16,-6-2-127-16</inkml:trace>
  <inkml:trace contextRef="#ctx0" brushRef="#br0" timeOffset="36977.51">12445 5577 447 0,'0'0'118'0,"0"0"-90"0,0 0 15 16,0 0-21-16,0 0-2 15,0 0-17-15,91-26 11 16,-52 25 12-16,7-1-24 16,4 2 1-16,0 0-3 15,1 0-10-15,-6 0-17 16,-14 0-259-16</inkml:trace>
  <inkml:trace contextRef="#ctx0" brushRef="#br0" timeOffset="38341.99">10730 6568 440 0,'0'0'20'16,"0"0"-7"-16,0 0 56 16,0 0-49-16,0 0 4 15,0 0 7-15,-26-55-21 16,19 51 26-16,-2-2-12 15,-6 6 11-15,-11 0-20 16,-6 0-13-16,-8 0 5 0,-4 12-5 16,7 8-1-16,2 4 4 15,10 5-5-15,6 4 1 16,5 3-2-16,8 4 1 16,4 1-5-16,2 1 5 15,0 0 0-15,17-5-1 16,7-8 5-16,4-3-3 15,5-6-1-15,6-7 4 16,3-6-6-16,1-7 2 16,2 0 0-16,-3-3 5 15,-5-14-5-15,-1-1 0 16,-11-4 5-16,-7-2 1 16,-8-4 0-16,-10-1-6 0,0 0 4 15,-3 4-5-15,-14 7 1 16,0 6 0-16,-2 5-5 15,1 2 5-15,6 5 0 16,4 0-6-16,5 0-2 16,3 0-11-16,0 0 0 15,6 0 19-15,10 6-4 16,6-1-1-16,6-2 5 16,2 0 0-16,1-3 1 15,-1 1 2-15,-3-1-3 16,-3 1 0-16,-3-1 4 15,1 0-1-15,-3 0-3 0,0 3 0 16,-5 2-1-16,0 1-6 16,-5 4 8-16,0 2-1 15,-3 2 0-15,-5 2 1 16,-1 1 1-16,0 2-1 16,0 2-1-16,-4 2 5 15,-1-2-5-15,1 1 0 16,1 0-1-16,3-2 4 15,0-2-3-15,0-1 0 16,0-3 0-16,0-2-3 16,0-6-16-16,0-4-129 15,9-2-317-15</inkml:trace>
  <inkml:trace contextRef="#ctx0" brushRef="#br0" timeOffset="38692.01">11361 6813 508 0,'0'0'18'16,"0"0"0"-16,0 0-7 15,0 0-10-15,0 0 6 16,0 0-7-16,0 0 33 0,34 0 2 15,-4 4-15 1,6-3 18-16,4 0-5 0,6-1-3 16,3 0 15-16,2 0-15 15,4 0-5-15,0-3-11 16,-5-2-8-16,-9 3 2 16,-11-1-8-16,-10 1 0 15,-10 2-2-15,-7 0-2 16,-3-1-6-16,0 1-2 15,0-1-34-15,-3-3-19 16,-10 2-48-16,-1-2-143 16</inkml:trace>
  <inkml:trace contextRef="#ctx0" brushRef="#br0" timeOffset="38992.91">11762 6654 525 0,'0'0'28'16,"0"0"-15"-16,0 0-11 15,0 0 11-15,0 0-7 16,0 0 15-16,63-4-2 16,-38 14-1-16,5 3 10 15,1 0-12-15,2 8 4 16,-5 1 0-16,-2 5-16 15,-7 3 8-15,-3 1-2 0,-5 1-10 16,-5 1 5-16,-6 2 3 16,0 2-8-16,0 2 0 15,-9-1-4-15,-3-2 0 16,0-4-79-16,3-9-89 16</inkml:trace>
  <inkml:trace contextRef="#ctx0" brushRef="#br0" timeOffset="39367.92">12690 6764 445 0,'0'0'61'15,"0"0"-6"-15,0 0 7 16,0 0-19-16,0 0-25 0,0 0-18 15,0 24-6 1,0 10 6-16,0 4 30 0,0 4-22 16,0-5-7-16,0-2 5 15,2-6-6-15,-1-7-2 16,2-3-18-16,-1-9-92 16,-1-9-264-16</inkml:trace>
  <inkml:trace contextRef="#ctx0" brushRef="#br0" timeOffset="39776.72">12569 6591 546 0,'0'0'23'0,"0"0"-10"16,0 0-6-16,0 0-7 15,0 0 4-15,0 0-4 16,76 0 20-16,-39 16 3 16,5 2-1-16,3 4-5 15,0 1 14-15,1 2 0 16,-4 2-6-16,-3 0 1 16,-5 0-16-16,-4 0-8 15,-3-1 6-15,-7 1-8 16,-4 3 0-16,-8 0-4 15,-8 1 8-15,0-1-4 0,-10 0 6 16,-14 1-2-16,-7-2 11 16,-5-2-15-16,-4-4 0 15,-8-6 7-15,-1-4-3 16,-3-1 2-16,-2-5-6 16,6-4 0-16,2 0-2 15,1-3-96-15,-1 0-75 16</inkml:trace>
  <inkml:trace contextRef="#ctx0" brushRef="#br0" timeOffset="44366.52">3392 11672 410 0,'0'0'13'16,"0"0"-12"-16,0 0 16 16,0 0 27-16,0 0-24 15,0 0 13-15,0 0-15 16,0 0 11-16,-13-3-13 16,13 3-14-16,0 0 23 15,0 0-15-15,0 0-2 16,0 0 1-16,0 0-9 15,0 0 0-15,0 0-2 0,12 0 4 16,16 9-4-16,8 2 2 16,13-3 0-16,6 1 4 15,6-1 1-15,2-3-5 16,6-1 0-16,-2-1 4 16,2-1-4-16,-2 1 0 15,-2 2 0-15,-2 2 0 16,-6 3 4-16,3 1-4 15,1-1 0-15,3-1 1 16,-1-1-3-16,2-2 2 16,-1 0 0-16,8-2 0 15,0-2 1-15,5 0-1 0,2-1 0 16,-1 2 2 0,-5 1-4-16,-5 0 2 0,-8 2 0 15,-5-1 0-15,-4 0 1 16,-6-1-1-16,4-3 0 15,0 1 2-15,2-2-2 16,12 0 0-16,-1 0 1 16,4 0-8-16,-1 0 11 15,-9 0-4-15,-4 0 0 16,-6 0 4-16,-7 0-8 16,-3 0 4-16,-6 0 0 15,-7 0-4-15,-6 0 4 16,-2 0 0-16,-8 0 2 15,-2 0 2-15,-4 0-4 16,-1 0 0-16,0 0 0 0,0 0-3 16,0 0 6-16,0 0-4 15,0 0 1-15,0 0-15 16,0 0-8-16,-7 0-32 16,-2 1-146-16</inkml:trace>
  <inkml:trace contextRef="#ctx0" brushRef="#br0" timeOffset="51339.2">9512 9122 331 0,'0'0'54'16,"0"0"-24"-16,0 0 5 15,0 0 35-15,0 0-29 16,0 0-34-16,0 0-2 15,-13-9-5-15,13 9 0 16,16 0-3-16,11 0 9 16,15 0-1-16,16 0 15 0,18 0-5 15,16 0 8 1,13-3-11-16,11-1 11 0,2-1-3 16,0 1-14-16,-9 3 5 15,-9-2-11-15,-15 3 3 16,-21 0-3-16,-19 0 0 15,-18 0-15-15,-9 0 1 16,-14 0-28-16,-4 0-27 16,0 0-62-16,-27 0-167 15</inkml:trace>
  <inkml:trace contextRef="#ctx0" brushRef="#br0" timeOffset="51740.08">9854 9260 458 0,'0'0'0'0,"0"0"0"16,0 0 3-16,0 0 16 15,0 0-5-15,0 0-14 16,0 0 0-16,-5-16 8 16,46 22-3-16,14-2 37 15,14-1-21-15,14 1-3 0,11-2 10 16,3 0-12-16,10-2 1 16,7 0-8-16,4 0-5 15,-2 0-3-15,-1 0-1 16,-17-5 4-16,-11-2-5 15,-17 1 6-15,-18 0-5 16,-18 3 0-16,-17 2 2 16,-9-1-4-16,-8 2 1 15,0 0-7-15,0 0-1 16,-6 0-37-16,-13 0-81 16,-3 0-244-16</inkml:trace>
  <inkml:trace contextRef="#ctx0" brushRef="#br0" timeOffset="61367.34">6369 11219 114 0,'0'0'99'16,"0"0"-99"-16,0 0 0 16,0 0 1-16,0 0 9 15,0 0 2-15,0 0 13 16,28 53 14-16,-25-49-6 15,-3-4-14-15,3 2-6 16,-3-2 17-16,3 2-4 16,6 2-13-16,3 1 14 0,1-1-9 15,10 0 23 1,2-1-13-16,6-2-21 0,7-1 31 16,5 0-30-16,11 0 9 15,13-7 3-15,15-9-17 16,15-11 11-16,16-5 5 15,8-5 1-15,3-2-6 16,-5 3-11-16,-11 3 5 16,-20 9-8-16,-26 8 0 15,-23 10-3-15,-20 6-43 16,-17 0-72-16,-2 4-125 16,-9 7 97-16</inkml:trace>
  <inkml:trace contextRef="#ctx0" brushRef="#br0" timeOffset="61835.99">6628 11444 409 0,'0'0'0'0,"0"0"0"0,0 0 11 16,0 0-1-16,-7 82-1 15,7-62-5-15,0-1-4 16,4-1-7-16,7-4 6 15,8-1 1-15,5-3 8 16,7-2 11-16,13-8-8 16,11 0 25-16,17-3 7 15,17-19-16-15,20-9 11 16,15-7-18-16,10-3 6 16,3 1-5-16,-4 1-18 15,-8 0 3-15,-7 7-5 16,-12 3 4-16,-15 8-5 15,-13 6-6-15,-19 5 3 16,-15 2-5-16,-16 3-23 0,-9 0-4 16,-11 5-14-16,-8 0-130 15,0 0-64-15</inkml:trace>
  <inkml:trace contextRef="#ctx0" brushRef="#br0" timeOffset="67858.69">9103 14449 163 0,'0'0'93'16,"0"0"-75"-16,0 0 28 16,0 0 2-16,0 0 24 15,0 0-53-15,0 0 1 16,0 0 15-16,-68-6-25 16,68 6 25-16,0 0-1 0,0 0-25 15,0-2-9 1,0 2-2-16,10 0 2 0,14 0 8 15,18 0 13-15,22 0 19 16,24 0-3-16,17-1-7 16,18-6 5-16,19-2-20 15,12 1-8-15,7 0-3 16,-1 2-3-16,-10 1 2 16,-10 2-3-16,-14 2 1 15,-20-1-10-15,-21 0-1 16,-24-1 5-16,-24-1 2 15,-16 1 0-15,-12 1 3 16,-6 2 4-16,-3 0-2 16,0 0-4-16,0 0-10 15,0-3-28-15,-3 3-26 0,-12 0-32 16,-7 0-86 0,-10 8-99-16</inkml:trace>
  <inkml:trace contextRef="#ctx0" brushRef="#br0" timeOffset="69527.22">8975 14466 38 0,'0'0'88'15,"0"0"-34"-15,0 0-3 16,0 0 13-16,0 0-41 15,0 0-2-15,0-5 12 16,0 5-8-16,0 0-7 16,0 0 6-16,0 0-15 15,0 0-1-15,0 0 16 16,0 0 1-16,0 0-24 16,0 0-1-16,0 0-4 15,0 0 0-15,0 0 8 16,0 0 3-16,0 0-7 15,6 0 0-15,-2-2 12 0,1 2-6 16,-5 0-4-16,0 0-2 16,0 0 5-16,0 0-5 15,0 0 4-15,0 0-4 16,0 0 0-16,0 0-3 16,3 0-8-16,-3 18 6 15,3 11 5-15,-3 13 26 16,0 15 2-16,0 9-22 15,0 7 16-15,-6 6-22 16,0 3 1-16,-3-1 0 16,3-2-1-16,0-7 0 15,0-9-2-15,0-9 0 0,-1-10-3 16,2-8 7-16,1-6-4 16,-1-7 2-16,-1-3-6 15,-1-5 6-15,0-1 0 16,-1-2-11-16,2-5 11 15,4-1-7-15,1-3 7 16,1-2 0-16,0-1-5 16,0 0 1-16,0 0 3 15,0 0-8-15,0 0 2 16,0 0 5-16,0 0 2 16,6 0 3-16,15 0-2 15,3 0 1-15,7 0 3 0,8 0-5 16,6 0 12-16,8 0-7 15,10 0 4-15,15 3 9 16,8-1-15-16,8-1 7 16,6-1-6-16,0 0-4 15,5 0 3-15,2 0-2 16,-1 0 1-16,-3-3-2 16,-3-1 5-16,-9 1-7 15,-9 0 2-15,-8 0 0 16,-8 0 4-16,-5-1-2 15,-9-6-2-15,-5 1 0 16,-4-4-6-16,-3 2 6 16,-4-3 5-16,0 6-5 0,-6 0-1 15,-5 2-3 1,-7 2 4-16,-6 3-1 0,-6-1 4 16,-3 1-5-16,-3-1 2 15,1 2 0-15,-1 0 1 16,0 0 2-16,2 0-3 15,1-1 0-15,0-3-4 16,4-2 3-16,-1-1 2 16,0-2 0-16,2-5 12 15,-4 0-13-15,0-5 7 16,-4-4 4-16,0-2-9 16,0-2 13-16,0 0 5 0,-7-4-15 15,-2 1 9 1,2-1-6-16,1 1-4 0,0-2 7 15,3-6-6-15,3 3-5 16,0 0 0-16,0 1-8 16,0 1 8-16,0 1 2 15,0 1 1-15,0 1 0 16,0 1-3-16,-5 1 0 16,-1-1-1-16,5 4 4 15,-1 1-3-15,2 0 0 16,0 1 0-16,0 2-3 15,0 3 4-15,0 2-1 16,0 2 0-16,0 1 2 16,0 2-3-16,0 2 1 15,0 3 0-15,0 1-3 0,0 3 3 16,0 0 0 0,0 2-4-16,0 0-8 0,0 0 6 15,0 0-14 1,0 0-2-16,0 0 8 0,0 0 14 15,-1 0 3-15,-1-3 1 16,-2 1-1-16,1-3 0 16,-1 0-3-16,-1 1 0 15,-1 1 10-15,-5-1-5 16,-5 2-10-16,-12 2 1 16,-11 0-21-16,-13 0-20 15,-12 7-47-15,-3 5-28 0,-1 3-72 16</inkml:trace>
  <inkml:trace contextRef="#ctx0" brushRef="#br0" timeOffset="70360.36">9326 14879 136 0,'0'0'187'0,"0"0"-135"16,0 0-36-16,0 0-15 15,0 0-1-15,0 0 0 16,-12 54 8-16,7-16 2 16,-1 0 2-16,2 0-8 15,1-2 7-15,0-7-8 16,3-6-3-16,0-6 2 15,0-6-4-15,0-5 2 16,0-3-4-16,0-3 1 16,0 0 6-16,0 0-2 15,0-18 40-15,3-14-31 0,7-11 2 16,2-9-5-16,-3-3 0 16,-1 2-2-16,-2 6 2 15,1 11 12-15,-1 5-2 16,0 6 3-16,2 1-2 15,1 2-5-15,4 6-10 16,-1 3-3-16,7 3 1 16,-2 6-1-16,-1 2 0 15,5 2-3-15,-6 0-5 16,-2 4 8-16,-2 14-2 16,-5 1 1-16,-2 9 1 15,-1 4 0-15,-1 3 1 0,-1 2 3 16,5 3-4-1,0-1 1-15,5 2-1 0,-2-4 0 16,1 1-2-16,-4-7 1 16,-2-1-15-16,-1-3-22 15,-3-4-33-15,0-5-112 16,0-4-26-16</inkml:trace>
  <inkml:trace contextRef="#ctx0" brushRef="#br0" timeOffset="70578.64">9332 15112 522 0,'0'0'18'0,"0"0"-18"15,0 0 0-15,0 0 11 16,0 0 7-16,92-55 3 15,-65 45-16-15,1 4-1 16,-4 6-6-16,0 0 2 16,-6 0-25-16,-4 4-115 15</inkml:trace>
  <inkml:trace contextRef="#ctx0" brushRef="#br0" timeOffset="70778.42">9849 15009 589 0,'0'0'48'0,"0"0"-48"0,0 0-13 15,0 0 3-15,0 0 10 16,0 99 2-16,-1-60 2 16,-2-2-4-16,0-3-9 15,3-5-7-15,0-5-71 16,0-6-76-16,0-8-31 15</inkml:trace>
  <inkml:trace contextRef="#ctx0" brushRef="#br0" timeOffset="71478.34">10039 14938 650 0,'0'0'0'16,"0"0"-16"-16,0 0 16 16,0 0-9-16,0 0 9 15,0 93 7-15,0-61-2 16,0-5-5-16,0-5 0 16,0-4 1-16,0-7-3 15,0-5 2-15,-2-2 0 0,1-3 0 16,1-1 0-16,0 0 13 15,0-7-13-15,0-16-8 16,0-8 8-16,0-9 0 16,0-6 0-16,0 0 9 15,3 0-8-15,1 10 4 16,4 3 1-16,1 10-4 16,-2 4 11-16,7 7-10 15,2 3 4-15,2 5 0 16,4 4-7-16,1 0 0 15,-3 0 0-15,-6 9 0 16,0 4-8-16,-7 6 4 16,-7 3-6-16,0 4 7 15,-18 1 3-15,-6-1 0 16,0-4-11-16,3-4 2 0,7-9 2 16,6-3 4-16,7-4 1 15,1-2 1-15,0 0-20 16,0 1-19-16,4 1 39 15,9-2 2-15,4 1 6 16,2 1-7-16,3 3 5 16,0 2 3-16,-2 3-7 15,1 4 4-15,-3 2-5 16,0 2 0-16,-4 3 1 16,-4 0-1-16,-3 1-5 15,-4-1 2-15,-3-1-2 16,0-3 5-16,-3 0 5 0,-11-2-4 15,-6-5 6 1,-5 0-5-16,-2-6 2 0,-3-2 6 16,3-2 2-16,2 0 3 15,5-2-15-15,-2-10-2 16,0-2-89-16</inkml:trace>
  <inkml:trace contextRef="#ctx0" brushRef="#br0" timeOffset="72912.95">9851 15080 166 0,'0'0'81'16,"0"0"-28"-16,0 0 10 15,0 0-10-15,0 0-9 16,0 0-15-16,0 0 17 15,0 0-22-15,0 0-13 16,0 0 13-16,0 0-9 16,0 0 6-16,0 0 4 15,0 0-14-15,0 0-7 16,0 0-4-16,0 0-6 0,0 3 6 16,0 4-7-1,0 5 7-15,1 2 0 0,4 5 5 16,-2 1-9-16,0 2 4 15,0 1 0-15,0 0-1 16,-3-3-5-16,0 0-2 16,0 0 7-16,0-5-5 15,0-1 6-15,0-3 0 16,0-1-2-16,-3-2-2 16,-9 3-1-16,-7 5 3 0,-4 0-19 15,-5 2-81 1,-4-2-27-16,1-1-18 0,1-4-77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4:57:51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3121 1039 385 0,'0'0'0'0,"0"0"0"16,0 0 22-16,0 0 29 15,0 0-11-15,0 0-11 16,0 0-9-16,-17 0 5 15,17 0-20-15,0 0-3 16,0 0 4-16,0 0-2 16,0 0-4-16,0 0 0 15,0 0-1-15,0 0 1 16,8 7 0-16,11 2 1 0,9 0-7 16,10-2 10-1,13 1-4-15,14-5 12 0,16 0 2 16,11-3 2-16,7 0-9 15,5 0 1-15,4 0 6 16,-6 0-13-16,-3 0 5 16,-2 0-2-16,-3 0-2 15,3 0-1-15,9 0-1 16,0 0 0-16,4 0 3 16,-4-2-3-16,-4 0 0 15,-14 2-3-15,-17 0 8 16,-17 0-9-16,-14 0 4 15,-9 0 0-15,-8 0-2 0,-8 0 9 16,-5 0-8-16,-2 0 1 16,-4 0-19-16,2 0 6 15,-1 0-10 1,-4 0-22-16,-1 0-17 0,0 0-52 16,0 0-36-16</inkml:trace>
  <inkml:trace contextRef="#ctx0" brushRef="#br0" timeOffset="684.23">3598 1271 295 0,'0'0'0'16,"0"0"-13"-16,0 0 13 0,0 0 11 16,0 0 7-16,0 0 11 15,-85-4 26-15,66 4-7 16,4 0-21-16,4 0 8 16,4 0-21-16,4 0 22 15,3 0-24-15,0 0-4 16,0 0-8-16,0 0-1 15,0 0-8-15,12 0 9 16,12 3 4-16,14 3 14 16,6-5-10-16,6 2 6 15,10-3-2-15,9 0 2 16,9 0 2-16,8 0-2 0,10 0-13 16,3-2 5-1,4 0-3-15,2 0-3 0,-4 1 0 16,-1 1 4-16,-7 0 1 15,-7 0-5-15,-2 0 0 16,-4 0-6-16,-6 0 5 16,-8 0 1-16,-10-3 0 15,-7 0-10-15,-7 3 10 16,-8-3 0-16,-4 3 0 16,-5 0-1-16,-1 0-5 15,-2 0 5-15,-5 0-3 16,-4 0-33-16,-5 0-6 15,-4 0-12-15,-2 0-88 0,-2 0-18 16</inkml:trace>
  <inkml:trace contextRef="#ctx0" brushRef="#br0" timeOffset="2018.93">6091 550 453 0,'0'0'0'0,"0"0"0"16,0 0 28-16,0 0-20 15,0 0-4-15,0 0-4 16,0-1 0-16,0 1-2 15,5 0-6-15,4 7 8 16,5 3 0-16,6 0 2 0,7 1 11 16,7-2 0-16,8-2 4 15,10-1 17-15,15-6-22 16,11 0 3-16,13 0 3 16,9-13-7-16,13-5-1 15,3-2-9-15,2-2-1 16,-3-1 0-16,-7-2 0 15,-11 2 15-15,-14 3-15 16,-14 5-2-16,-17 5 2 16,-16 2 0-16,-15 4-14 15,-5 2 8-15,-11 1-49 16,-5 1-32-16,0 0-62 0,-14 3 57 16,-10 10 6-1</inkml:trace>
  <inkml:trace contextRef="#ctx0" brushRef="#br0" timeOffset="2505.94">6306 863 427 0,'0'0'0'15,"0"0"-17"-15,0 0 17 16,0 0 18-16,0 0-13 15,0 0 3-15,51 0 19 16,-26 0-7-16,7 0 8 16,9 0-3-16,12 0-7 15,9-8 4-15,17-3-17 0,15-6-1 16,16-2 9-16,14-6-8 16,8-3 7-16,2-6-11 15,0 2 2-15,-3 1 4 16,-11 2-7-16,-17 5-3 15,-20 5 0-15,-17 4-18 16,-11 4-13-16,-13 3 5 16,-8 2-37-16,-8 4 31 15,-9-2-52-15,-6 3 57 16,-8 1 8-16,-3 0-31 16,0 0-17-16,0 0-38 15</inkml:trace>
  <inkml:trace contextRef="#ctx0" brushRef="#br0" timeOffset="8477.04">6406 2427 3 0,'0'0'203'0,"0"0"-203"16,0 0-14-16,0 0 14 15,0 0 2-15,0 0 3 16,0 0-1-16,0 0 10 15,0 0-6-15,0 0 35 0,0 0-6 16,0 0-28 0,0 0 3-16,14 5 11 0,11-2 9 15,9 3-3-15,12-2-7 16,14-1 7-16,16-3-9 16,20 0 2-16,17 0 11 15,20 0-25-15,7 0 0 16,3 0-5-16,-7-3 2 15,-8-1-2-15,-11 2-3 16,-14 1 0-16,-9 1-2 16,-8 0 3-16,-10 0-1 15,-6 0 0-15,-10 6 3 16,-15-2-8-16,-9 0 1 16,-8 1 2-16,-7-1-7 0,-5 0-22 15,-5 0 24-15,-7-2-33 16,-1 2-42-16,-3 0 15 15,0 0 41-15,0 2-6 16,0 1 11-16,-22 4-4 16,-11 3-23-16,-13 0-88 15</inkml:trace>
  <inkml:trace contextRef="#ctx0" brushRef="#br0" timeOffset="8975.06">6734 2770 62 0,'0'0'50'16,"0"0"-45"-16,0 0 8 15,0 0 2-15,0 0 26 16,0 0-24-16,20 0 18 16,-12 0-18-16,0 1-3 15,6 2 4-15,3 1 6 16,7-1 12-16,12 1 13 0,12-1-12 16,18-2-1-16,14-1-7 15,14 0-14-15,15 0 8 16,3-2-11-16,6-7-8 15,-5 2 9-15,-1-1-6 16,-5-1 4-16,1 1-11 16,2 0 6-16,-5-3 2 15,-3 3-8-15,-11-1 0 16,-10 1-1-16,-11 1 2 16,-9 0-1-16,-14 2 0 15,-16 4-4-15,-13 1 3 16,-14 0-29-16,-4 0-93 15,0 0 28-15,-16 0 93 16,-11 6-44-16,-4 0-11 16,-5-4-14-16,-1 0 29 0,-2-2-2 15,-3 0-31-15</inkml:trace>
  <inkml:trace contextRef="#ctx0" brushRef="#br0" timeOffset="12895.6">4699 2896 363 0,'0'0'0'0,"0"0"-36"15,0 0 27-15,0 0 9 16,0 0 8-16,0 0-8 16,0 0 5-16,73-69 11 15,-59 67-8-15,4-3-7 16,-1 4 2-16,0-2 1 16,1 2-4-16,-2 1 0 15,-1 0 0-15,0 0 0 16,-3 0 1-16,-3 0-2 15,-3 11 2-15,-3 5 0 0,0 8 13 16,-3 4-5 0,0 5 11-16,0 3 19 15,0-1-39-15,-3 2 21 0,0-1-16 16,0 3 3-16,3 2-2 16,0 3-1-16,-3 3 1 15,0 6-3-15,-3 3 4 16,-6 5-1-16,-6-2-4 15,-3 2 10-15,-4 1 5 16,-5 0-17-16,-3 2 0 16,-1-2 11-16,-2-3-9 15,2-4 2-15,2-5-3 16,4 0 3-16,7-5-3 0,2-1-1 16,1-5 5-16,0-4-2 15,3-5-2-15,-1-3-1 16,4-3 0-16,-1-1 0 15,2-4 2-15,2-2-2 16,1-3 1-16,3-2-4 16,2-5 3-16,1-3-9 15,1 1 4-15,1-4 2 16,0 3 2-16,0 2 2 16,0 1-1-16,0 4 0 15,0 3 3-15,0 6 1 16,-3 7-4-16,0 6 1 15,-2 7-2-15,-1 7 1 16,-1-1 0-16,2 2-4 0,-1-1 11 16,2-3-7-16,1 5 0 15,1 0 0-15,2-1 2 16,0 0-2-16,0-5 0 16,5-3-3-16,7-1 10 15,6-5-7-15,-2 1 4 16,2-2-3-16,3-1-2 15,-3-1 2-15,1 0-1 16,2-5 6-16,-3 0-4 16,4-3 4-16,-1 1-6 15,-4-4 0-15,-3-1 0 16,-6-3 0-16,-5-1 0 0,-3-3 1 16,0 3-1-16,0 0 0 15,-6 1-1-15,-6 2 7 16,0 0-6-16,0 2 1 15,-1 2 1-15,2 0-2 16,1 2 5-16,4 1-5 16,0 1 0-16,3-1 1 15,3 0-2-15,0-2 1 16,0-1 0-16,0-4-1 16,0-2 1-16,9-1 0 15,4-3 0-15,-2-1-5 16,-2 0 2-16,4 0 3 15,-2 0 0-15,-2 0-6 16,2 0 4-16,-3-2 2 0,1 0 0 16,-3-1 0-16,0 3-6 15,-3-3 6-15,0 3 0 16,-3-1 0-16,0 2-3 16,0 2 1-16,-15 2 2 15,-3-2-2-15,-9 1-7 16,-3-2 6-16,-6 0 3 15,-5-1 1-15,-4-3 1 16,-4-5 0-16,-1-4-2 16,0 0 0-16,3 0-4 15,6-7 3-15,5-7 1 0,6-4 0 16,5 0-16 0,-2 1-10-16,1-1-65 0,-2 4-58 15,-2 3-14-15</inkml:trace>
  <inkml:trace contextRef="#ctx0" brushRef="#br0" timeOffset="20587.8">15710 2717 632 0,'0'0'18'0,"0"0"-18"16,0 0 1-16,0 0 10 16,0-79-2-16,-8 65-9 0,1 3 25 15,-5 5-25-15,-2 6 34 16,-6 0-33-16,-10 17 7 16,-11 19-5-16,-2 11-3 15,4-2 0-15,11 1 2 16,14-9 1-16,13-9-6 15,1-6-1-15,5-6-27 16,17-10 24-16,2-6-3 16,7 0 10-16,3-19 12 15,-2-9-9-15,-7-7 28 16,-2-3-11-16,-9-3-3 16,-3 11 2-16,-7 8-11 0,-2 10 18 15,-2 9 25-15,0 3-51 16,0 0-18-16,0 6-8 15,0 16 26-15,0 7 13 16,0 9-11-16,0 1 1 16,9 6-3-16,6 2 4 15,0 6 0-15,3 6-4 16,-5 3 8-16,-1 1-8 16,-8 1 1-16,-4-1-1 15,-4-4 0-15,-21-3 0 16,-8-8 0-16,-8-7 7 15,-5-7 0-15,0-9-3 16,1-9-2-16,5-7-2 16,8-9 6-16,6 0 1 15,6-21-3-15,7-13-4 0,5-11-30 16,5-8 30-16,3 0 0 16,2 0 1-16,16 9-1 15,7 4 1-15,10 5 1 16,8 2-4-16,6 6 12 15,2 2-11-15,-5 2 1 16,-4 5-32-16,-7 2-27 16,-3 0-51-16,-7 0-122 15</inkml:trace>
  <inkml:trace contextRef="#ctx0" brushRef="#br0" timeOffset="20971.12">16097 2809 620 0,'0'0'12'0,"0"0"-7"16,0 0 11-16,0 0-16 15,0 0 20-15,0 0 8 16,-50 35-20-16,19 0-5 16,2 7 7-16,5 6-5 15,11-3-5-15,10-2 0 16,3-6 0-16,6-8-3 15,18-8-13-15,7-8-7 16,3-12 23-16,4-1 4 16,1-6 10-16,-2-15 4 0,-5-3-6 15,-7-6 24-15,-9-2-22 16,-10-3 5-16,-6-2-13 16,0 2-6-16,-11 4-3 15,-9 6-8-15,-1 7 10 16,1 6 0-16,-1 8 1 15,2 4-12-15,-2 0 8 16,0 6-40-16,6 11-7 16,7 1-47-16,8 0-174 15</inkml:trace>
  <inkml:trace contextRef="#ctx0" brushRef="#br0" timeOffset="21405.06">16577 2867 535 0,'0'0'6'0,"0"0"9"15,0 0-15-15,0 0 18 16,0 0-9-16,0 0-6 16,-66 35 15-16,41-1-6 15,2 6-1-15,5-1 4 16,8-2-9-16,8-7-6 15,2-8-2-15,0-6-10 16,9-9 2-16,3-3-1 16,6-4 11-16,0 0 47 15,1-8-1-15,4-13-15 0,-5-4 13 16,-3-4-33-16,-5-2 2 16,-4 4-1-16,-2 6-4 15,-4 10 9-15,0 7-17 16,0 4-5-16,0 0-11 15,0 8 5-15,-5 14 11 16,0 9 8-16,2 3-5 16,3-1 0-16,0-4-3 15,5-2-3-15,11-6-7 16,2-5-20-16,6-7 13 16,6-7-16-16,4-2-27 15,6-10-113-15,0-14-249 0</inkml:trace>
  <inkml:trace contextRef="#ctx0" brushRef="#br0" timeOffset="21655.33">16999 2513 563 0,'0'0'0'16,"0"0"-1"-16,0 0 1 15,-18 113 21-15,7-47-2 16,2 6 0-16,-1 0-2 16,4-1 11-16,2-2-15 0,4-6-2 15,0-2-9-15,1-9-2 16,12-6 7-16,1-7-7 16,1-7-4-16,7-13-90 15,2-9-119-15</inkml:trace>
  <inkml:trace contextRef="#ctx0" brushRef="#br0" timeOffset="22289.12">17577 3038 585 0,'0'0'31'16,"0"0"-23"-16,0 0-4 16,0 0-8-16,0 0-16 0,0 0 20 15,50 7 25-15,-5-6 15 16,10 1-5-16,9-2 3 15,5 0-22-15,4 0 4 16,1 0-5-16,-7 0-14 16,-7 0 7-16,-10 0-8 15,-14 0 0-15,-7 0-4 16,-13 0-3-16,-2 0-5 16,-8 0-25-16,-6 0-80 15,0 0-163-15</inkml:trace>
  <inkml:trace contextRef="#ctx0" brushRef="#br0" timeOffset="22557.2">18198 2854 614 0,'0'0'0'0,"0"0"-31"15,0 0 31-15,0 0 2 16,0 0 1-16,0 0 11 16,87 45-8-16,-58-19 9 15,4 2 1-15,0 7-10 16,-1 0-1-16,-7 2-5 16,-10-1-8-16,-9 3 2 0,-6-1 6 15,0-1 2-15,-17-3-2 16,-6-7-85-16,-3-3-301 15</inkml:trace>
  <inkml:trace contextRef="#ctx0" brushRef="#br0" timeOffset="23340.52">19164 2839 258 0,'0'0'349'16,"0"0"-331"-16,0 0 8 15,0 0 18-15,0 0-21 16,0 0-14-16,-6-13 14 0,6 13-15 16,0 0 3-1,0 0-11-15,0 0-15 0,4 0 9 16,17 0-2-16,12 0 8 15,7 0 21-15,5 0-19 16,-2 0 4-16,2 0 9 16,-5 0-11-16,-4 0-1 15,-3 0-3-15,-6 0-5 16,-10 3 5-16,-5 3-7 16,-6-1-3-16,-4 4 8 15,-2 2-13-15,0 3 9 16,-9 4 4-16,-15 5 4 15,-7 4 7-15,-8 2-8 16,-7 0 0-16,-2 0 10 16,-1-1-6-16,5 1-3 0,4-4-1 15,8-3-1 1,2-2 4-16,7-4-4 0,4-1 1 16,5-7 3-16,4-2-4 15,4-4 0-15,6-2 0 16,0 0 0-16,0 0 3 15,0 0-3-15,0 0-2 16,0 0-4-16,3 0 6 16,7 0 1-16,2-2 6 15,5-4-4-15,2 2 7 16,3 2-10-16,5 2 0 16,4 0 8-16,8 3-8 0,5 12 7 15,3 5-7-15,1 2 1 16,0 3-2-16,-1 2 1 15,-3 1 0-15,-1-2-4 16,0-1-3-16,-2 0-42 16,-10-7-63-16,-15-2-202 15</inkml:trace>
  <inkml:trace contextRef="#ctx0" brushRef="#br0" timeOffset="23726.03">18118 3804 586 0,'0'0'18'16,"-100"12"-2"-16,67-8-14 15,14-1 22-15,8 0 8 16,7-3-23-16,4 0 10 15,0 0 4-15,7 0-18 16,34 0-3-16,36 0 31 16,38 0-10-16,30-10 23 15,25-2-23-15,15-2 2 16,12 0 0-16,1 1-8 0,-4 4 17 16,-18 6-28-1,-21-2 4-15,-25 4-6 0,-25-3-4 16,-22 0 0-16,-22 2 0 15,-22 1-21-15,-18 1-38 16,-17 0-40-16,-4 0 11 16,-16 0 39-16,-29 5 14 15,-18 9-96-15,-16 0-232 16</inkml:trace>
  <inkml:trace contextRef="#ctx0" brushRef="#br0" timeOffset="24126.64">18046 3928 582 0,'0'0'11'0,"-85"13"-5"16,57-3-6-16,7 2 4 16,6-4 1-16,7-1-10 15,5 0 8-15,3-1-3 16,0-1 0-16,24 2 5 15,18-4 20-15,24-2 24 16,26-1-17-16,23 0 22 16,19 0-21-16,14 0-11 15,10 0 9-15,7 0-11 16,-2-5-6-16,-6 1-6 16,-11-2-5-16,-14 2 5 0,-18-2-5 15,-18 2-3-15,-17-3 0 16,-12 3-2-16,-8 2-2 15,-9-2 4-15,-9 2-4 16,-9-2 3-16,-8 2-10 16,-9 2 1-16,-9 0 4 15,-6 0-26-15,0 0-59 16,-15 0-4-16,-16 0-120 16</inkml:trace>
  <inkml:trace contextRef="#ctx0" brushRef="#br0" timeOffset="34662">7297 2264 17 0,'0'0'28'15,"0"0"5"-15,0 0-18 16,0 0 9-16,0 0-3 16,0 0 0-16,0 0 6 15,-15 10 5-15,15-10 24 16,0 0-11-16,0 0-20 16,0 0-24-16,0 0-1 0,0 0 0 15,18 0 5-15,7 0-3 16,12-5 25-16,9-4 9 15,5 0-19-15,6-3 19 16,1 0-34-16,-3 0 7 16,-2 1 1-16,-6 1-4 15,-3 0-5-15,-6 3-1 16,-5 1 0-16,-6 4-7 16,-9 0-21-16,-6 2-36 15,-8 0-7-15,-4 0-12 16,0 0 0-16,-3 6-64 15</inkml:trace>
  <inkml:trace contextRef="#ctx0" brushRef="#br0" timeOffset="35096.17">7416 2402 109 0,'0'0'34'0,"0"0"-33"16,0 0 29-16,0 0-4 0,0 0 0 16,0 0-1-1,-16 5-7-15,16-5 13 0,0 0-11 16,0 0-16-16,0 0-1 15,0 0 25-15,13 0-5 16,10 0 23-16,8-5-10 16,12-3-2-16,5-3-12 15,10-2-11-15,2-3 1 16,-1 1-5-16,-5-1-1 16,-2 0-2-16,-10 3 2 15,-5 3-6-15,-2 3 1 16,-5 0 5-16,-4 3-12 15,1 1 5-15,-6 2 0 16,-4-1-1-16,-4 0-33 16,-7 2-10-16,-6 0-44 0,0 0-26 15,-2 0-72 1</inkml:trace>
  <inkml:trace contextRef="#ctx0" brushRef="#br0" timeOffset="42980.5">3455 4184 31 0,'0'0'284'0,"0"0"-275"16,0 0 20-16,0 0 59 15,0 0-44-15,0 0-9 16,0 0 5-16,-14-8-5 16,13 8-13-16,-1 0 11 15,1 0-16-15,1 0-13 16,0 0 6-16,0 0-7 16,-2 0 1-16,2 0-4 0,-2 0 2 15,2 1-3 1,0 7 2-16,0 5 2 0,0-2-3 15,8 0-1-15,9-1-20 16,7-4 10-16,7 0 11 16,15-6 7-16,11 0-4 15,13-6-1-15,9-10 12 16,6-3-14-16,-1-3 10 16,-8 2-5-16,-7-1-4 15,-14 4 8-15,-11 5-5 16,-11 1-4-16,-10 4 1 15,1 1 5-15,-8 0-7 16,2 2 1-16,-5 0-15 16,-4 4-11-16,-4 0-29 15,-5 0-34-15,0 0-71 0,-3 4-124 16</inkml:trace>
  <inkml:trace contextRef="#ctx0" brushRef="#br0" timeOffset="43429.33">3740 4382 323 0,'0'0'74'15,"0"0"-58"-15,0 0 8 16,0 0 21-16,0 0-21 16,0 0-2-16,0 0-5 15,0 0-17-15,7 0 2 16,5 0 3-16,6 0 5 15,12 0 3-15,6-3-1 16,6-6 8-16,7-2-4 16,2-2 0-16,2 1 0 0,1-5-9 15,1 3-6-15,-4 2 5 16,-2-1 0-16,-4 3-8 16,-2 2 4-16,-4 1-4 15,-3 0-1-15,-5 3-43 16,-4 2-2-16,-5 2-89 15,-8 0-88-15</inkml:trace>
  <inkml:trace contextRef="#ctx0" brushRef="#br0" timeOffset="46498.82">2894 4636 141 0,'0'0'43'0,"0"0"12"16,0 0 17-16,0 0 6 15,0 0-38-15,0 0 0 16,-6 2 9-16,6-2-22 16,0 1 2-16,0-1-6 0,0 0-23 15,0 0-3-15,3 0-8 16,19 0 11-16,14 0 13 16,14-4-7-16,12-5 10 15,8-4 1-15,-1-3-16 16,1-1 12-16,-1 1-12 15,-1 0 2-15,-5 2 2 16,-11 1-4-16,-9 5-2 16,-16 2-7-16,-9 2-21 15,-12 4-18-15,-6 0-61 16,0 0-34-16,-15 6 30 16</inkml:trace>
  <inkml:trace contextRef="#ctx0" brushRef="#br0" timeOffset="46879.99">2985 4767 321 0,'0'0'11'0,"0"0"-5"15,0 0 3-15,0 0 9 16,0 0-2-16,0 0 37 16,22 0-8-16,4 0 2 15,8-6-17-15,6-6-1 0,8-1-6 16,6-1-11-16,4-2-3 16,8-2-1-16,-2 0-8 15,2 3 7-15,-5 1-6 16,-8 1-1-16,-8 3 4 15,-9 2-2-15,-8 2 0 16,-4 0-2-16,-6 4-3 16,0-2 2-16,-8 4-16 15,1-2-14-15,-4 1-14 16,2 1-25-16,-1-3-39 0,-4 3-46 16,-2-2-67-1</inkml:trace>
  <inkml:trace contextRef="#ctx0" brushRef="#br0" timeOffset="50142.82">1420 4636 299 0,'0'0'5'0,"0"0"-5"0,0 0 0 16,0 0 0-16,0 0 13 15,0 0-7-15,0 0-3 16,0 0 9-16,0 0-12 16,6 0 0-16,9 0 8 15,3 0-7-15,10 0 20 16,5-7 5-16,7-2-14 15,5-5 16-15,10-2-19 16,8-4 13-16,7-1-7 16,1 0-13-16,-5 2 8 0,-8 1-10 15,-19 5-4-15,-11 5 2 16,-11 5-36-16,-11 3-50 16,-3 0-16-1,-3 0-49-15,0 0 54 0</inkml:trace>
  <inkml:trace contextRef="#ctx0" brushRef="#br0" timeOffset="50520.49">1632 4741 306 0,'0'0'37'0,"0"0"-35"16,0 0 0-16,0 0 23 16,0 0-10-16,0 0-1 15,3 0 14-15,9-2-8 16,13-8 26-16,5-2-10 15,19-3 1-15,12-3-15 16,5-5-11-16,6-2 8 0,-1-2-11 16,1-2 7-1,-2 2-2-15,1 3-13 0,-15 6 1 16,-10 4-2-16,-12 5-51 16,-13 3-40-16,-15 2-200 15</inkml:trace>
  <inkml:trace contextRef="#ctx0" brushRef="#br0" timeOffset="58545.85">1817 5881 167 0,'0'0'21'16,"0"0"-6"-16,0 0-10 15,0 0 44-15,0 0-8 16,0 0-9-16,0 0 22 16,-16 4-29-16,16-4-21 15,0 1 7-15,0-1-6 16,0 0-10-16,0 2 5 0,7-2-24 16,9 0 24-1,8 0 14-15,12 0 21 16,7 0 9-16,11-3-16 15,7-10-3-15,5 0-9 0,5-4-13 16,1 1 11-16,0-1-10 16,-4 2-2-16,-2 0 1 15,-7 2 3-15,-6 3-8 16,-4 2 2-16,-12 2-9 16,-8 6-8-16,-10 0-70 15,-13 0-11-15,-3 0-25 16,-3 0 12-16,-6 4 44 15</inkml:trace>
  <inkml:trace contextRef="#ctx0" brushRef="#br0" timeOffset="58995.27">1857 6066 249 0,'0'0'100'16,"0"0"-100"-16,0 0 0 15,0 0 10-15,0 0-6 16,0 0 9-16,-10 1 0 0,10-1-10 15,0 0 24-15,15 0-6 16,10 0 5-16,11-4 6 16,10-6-8-16,15-7 12 15,8-2-17-15,10-1-4 16,6-5 4-16,3-4-15 16,0 1-1-16,0 1 13 15,-3 3-13-15,-9 2 3 16,-6 6-6-16,-9 4 1 15,-8 2-2-15,-6 1 3 16,-6 5-4-16,-10 1 2 16,-6 0-14-16,-14 3-5 15,-5 0-26-15,-6 0-47 0,0 0-22 16,0 0 23-16,0 1-16 16</inkml:trace>
  <inkml:trace contextRef="#ctx0" brushRef="#br0" timeOffset="73312.98">7637 9006 450 0,'0'0'110'0,"0"0"-108"16,0 0 2-16,0 0 7 0,0 0 1 15,0 0 7-15,0 0 10 16,-51 0-13-16,47 0 17 16,1 0-15-16,1 0-12 15,2 0 6-15,0 1-12 16,3 4-3-16,21 0 3 16,21 3 5-16,15-1 33 15,15-1-7-15,21-1-23 16,15-3 13-16,15-2-18 15,18 0 9-15,8-2-3 16,3-9-3-16,0-4 3 16,-7 2-9-16,-18 1 8 15,-17 2-14-15,-19 2 6 0,-15 2-6 16,-15-2-5-16,-15 2-37 16,-13 2 21-16,-13-2 5 15,-14 6 9-15,-9 0-1 16,0 0-19-16,-23 2-14 15,-20 9-150-15,-11 6-248 16</inkml:trace>
  <inkml:trace contextRef="#ctx0" brushRef="#br0" timeOffset="73879.58">7932 9316 641 0,'0'0'14'15,"0"0"-14"-15,0 0-11 16,0 0 8-16,0 0-4 16,0 0 7-16,6 8 15 15,15-6-1-15,15 3 2 16,12-4 17-16,14 1-20 15,17-2 18-15,14 0-11 16,16-3-5-16,13-8 10 16,14-3-23-16,1 1 4 15,0-1 7-15,-8-2-7 16,-6 6-1-16,-9-3 1 16,-10-2-5-16,-11 4-2 15,-14-2 1-15,-9 3-1 16,-12 1-2-16,-13 3 0 15,-9 1 3-15,-14 2 0 0,-11 1 1 16,-7 1-6-16,-2 1 1 16,-2 0-13-16,0 0-17 15,0 0-20-15,-2 0 13 16,-10 1-50-16,-7 1-158 16</inkml:trace>
  <inkml:trace contextRef="#ctx0" brushRef="#br0" timeOffset="75982.88">19350 8915 672 0,'0'0'3'0,"0"0"16"16,0 0-7-16,0 0-11 15,0 0-1-15,0 0-1 16,0-8-11-16,0 23 12 16,0 10 14-16,2 10 7 15,-2 12 15-15,0 4-22 16,0 3 4-16,-5-3-12 0,-4-5 1 16,1-5-6-1,0-6-1-15,2-6 5 16,3-11-8-16,0-9 3 0,3-7 0 15,0-2-4-15,0 0 4 16,0-21 0-16,1-11 17 16,5-9-15-16,4-5 5 15,0 0 2-15,-1-5-3 16,5 1 13-16,0 0-5 16,4 4 8-16,-2 7-1 15,4 7-12-15,-1 5-3 16,3 7-6-16,1 6 5 15,-1 6-9-15,-1 4 4 16,1 4 0-16,1 0-6 16,-2 4 3-16,-2 10 0 0,0 4-10 15,-4 5 6-15,-3 4 7 16,-6 3 0-16,-3 4 1 16,-1 2 3-16,-2 2-1 15,0 0 0-15,0-1 0 16,0-2-1-16,0-3-4 15,0-1-2-15,0-3 0 16,0-2-15-16,0-2-39 16,0-3 2-16,-2-2-32 15,-2-5-101-15,-1-9-142 16</inkml:trace>
  <inkml:trace contextRef="#ctx0" brushRef="#br0" timeOffset="76234.85">19431 9268 709 0,'0'0'18'15,"0"0"-13"-15,0 0 5 16,0 0 15-16,86-14-11 15,-47 10 15-15,0-1 1 16,1 3-19-16,-1-1-7 0,-5-2-4 16,-3 2-15-1,-4 1-40-15,-2 0-58 0,-5-1-215 16</inkml:trace>
  <inkml:trace contextRef="#ctx0" brushRef="#br0" timeOffset="76694.28">20291 8968 646 0,'0'0'34'16,"0"0"-2"-16,0 0 27 16,0 0-37-16,0 0-22 15,0 0 1-15,0-11 17 16,-6 23-12-16,-4 6 10 16,4 7-6-16,-1 1-2 15,1 1 5-15,-3 0-13 16,3-3 3-16,0-3-3 15,3-3 0-15,1-1 0 16,2-4 0-16,0-2-2 16,6-3-1-16,12-2 6 0,3-3-3 15,8-2 13 1,0-1-2-16,4 0 5 0,0 0-5 16,-2 0 10-16,2 0 3 15,-1 0-15-15,-6 0 1 16,-5 0-10-16,-5 0-11 15,-8 0-65-15,-8 0-54 16,0 0-28-16,-5 0-329 16</inkml:trace>
  <inkml:trace contextRef="#ctx0" brushRef="#br0" timeOffset="76968.31">20330 9118 217 0,'0'0'243'16,"0"0"-210"-16,0 0 22 15,0 0-18-15,0 0-12 16,0 0 0-16,24-10 7 16,-3 8-7-16,2-4-11 15,0 2 4-15,1-2 11 16,-2 1-9-16,-2 0-1 15,-1 0-15-15,-4 0-2 16,-3 0-4-16,-4-3-37 0,-8 0-21 16,0-2-71-1,-5 0-294-15</inkml:trace>
  <inkml:trace contextRef="#ctx0" brushRef="#br0" timeOffset="77234.89">20329 8911 607 0,'0'0'18'0,"0"0"16"16,0 0-7-16,0 0-26 15,0 0 11-15,0 0 10 0,86-47 15 16,-57 40-16-16,0 0-9 15,3 1 0-15,-2 4-12 16,-7 1 10-16,-3 1-10 16,-11 0-16-16,-5 1-45 15,-4 11-44-15,-10 8-52 16,-18 1-223-16</inkml:trace>
  <inkml:trace contextRef="#ctx0" brushRef="#br0" timeOffset="77574.95">20014 9393 738 0,'0'0'48'0,"0"0"-45"16,0 0 27-16,0 0-14 0,0 0-9 15,0 0 11 1,4 81-5-16,-21-49-12 15,-3 5 8-15,-4-2-9 0,-1-1-41 16,1-2-115-16,0-2-350 16</inkml:trace>
  <inkml:trace contextRef="#ctx0" brushRef="#br0" timeOffset="78316.02">20870 9319 596 0,'0'0'27'0,"0"0"-19"15,0 0 26-15,0 0-17 16,0 0 8-16,0 0 15 16,80 34-14-16,-72-5-22 0,-8 4-3 15,0-1 2 1,-10-3 2-16,-8-4-5 0,-1-2-2 15,-1-5-27-15,4-4-40 16,-2-5-169-16</inkml:trace>
  <inkml:trace contextRef="#ctx0" brushRef="#br0" timeOffset="79104.09">21337 8937 24 0,'0'0'563'0,"0"0"-563"16,0 0-20-16,0 0 20 15,0 0 19-15,5 80 29 16,-5-41-8-16,0-1-22 15,0-6-2-15,0-7 0 16,0-4-15-16,0-8 3 16,0-6-2-16,0-5 3 15,1-2-10-15,-1 0 10 16,3-3 6-16,-1-19 33 0,-1-9-29 16,-1-6 7-1,0-7-7-15,0 0-5 16,0-5 2-16,2 4-12 0,8 4-1 15,4 7 1-15,5 7-1 16,2 7 1-16,4 10 8 16,2 7-5-16,1 3 0 15,2 10-3-15,0 14 0 16,-5 5 12-16,-5 4-12 16,-7-3-7-16,-8-3 6 15,-5-4-5-15,-5-3 2 16,-19-3 4-16,-5-6-10 15,-1-2-1-15,3-5-8 16,9-4 19-16,6 0-1 16,9 0 2-16,3 0-1 0,0 0 0 15,0 0 0-15,0 0 0 16,2 0 2-16,15 0-2 16,3 8 9-16,7 6-8 15,0-2 13-15,-2 5-14 16,-1-1 2-16,-6 3-2 15,-6 0-5-15,-9 4 2 16,-3-1-5-16,-8 3 1 16,-20-1 0-16,-12-1 2 15,-5-3-14-15,0-7 17 16,3-1-3-16,9-7 5 16,8-4 0-16,8-1 2 0,6 0-2 15,6 0 0-15,5-5-3 16,0-3-1-1,0 2 0-15,0-1-2 0,6 4 6 16,6 1-53-16,0-1-40 16,0 0-65-16,1 3-191 15</inkml:trace>
  <inkml:trace contextRef="#ctx0" brushRef="#br0" timeOffset="79390.32">21791 9285 606 0,'0'0'82'16,"0"0"-80"-16,0 0 31 15,0 0 4-15,57 80-35 16,-57-52 17-16,0-1-5 16,-5-1-7-16,-13 0-5 15,-6 1-1-15,-1-7 4 16,1 1-5-16,1-5-25 16,4-4-23-16,5-2-65 15,5-6-129-15</inkml:trace>
  <inkml:trace contextRef="#ctx0" brushRef="#br0" timeOffset="79870.75">22344 8956 217 0,'0'0'397'0,"0"0"-379"16,0 0 29-16,0 0 11 16,0 0-18-16,0 0-9 15,-5-34-28-15,-11 34-3 16,-6 9 14-16,-3 13-12 15,-3 7 13-15,3 5-14 16,5 0-1-16,7 2 4 16,3-4 2-16,7-3-6 15,3-4 0-15,0-3 0 16,13-4 2-16,10-6 2 16,7-2 23-16,10-7 22 15,5-2-22-15,4-1 7 16,1 0-5-16,-4 0-11 0,-8 2-4 15,-5-2-7-15,-9 1-4 16,-10 1-1-16,-4-1-2 16,-6 0-2-16,-4 3-25 15,2 0-57-15,-2 0-25 16,0-1-53-16,-2 0-463 16</inkml:trace>
  <inkml:trace contextRef="#ctx0" brushRef="#br0" timeOffset="80453.87">22807 9332 710 0,'0'0'54'0,"0"0"-41"16,0 0 20-16,0 0-16 0,0 0-16 15,0 0 22 1,37 33 14-16,-25-11-19 0,-3 1-2 16,-3 5-16-16,-5-1 4 15,-1 3 0-15,-7 0 2 16,-15-2-2-16,-10 0-2 15,-9-2-2-15,-4 0-10 16,-12 0-60-16,-7-5-56 16,-3-2-241-16</inkml:trace>
  <inkml:trace contextRef="#ctx0" brushRef="#br0" timeOffset="82573.81">23313 8946 88 0,'0'0'40'0,"0"0"0"15,0 0 4-15,0 0-9 16,0 0 19-16,0 0-6 16,0-2 43-16,0 1-29 15,0-1 1-15,0-1-10 0,0 2-16 16,0 1-4-16,0-2 6 15,0 2-10-15,0 0-8 16,0 0-5-16,0 0 0 16,0 0-6-16,0 0-10 15,0 0-7-15,0 15-3 16,0 11 10-16,0 8 12 16,4 2-10-16,-1 0 0 15,2-5-1-15,-2-3 1 16,-1-6-4-16,0 0-37 15,-2-4-14-15,1-7-39 16,1-5-257-16</inkml:trace>
  <inkml:trace contextRef="#ctx0" brushRef="#br0" timeOffset="83123">23135 8847 536 0,'0'0'8'15,"0"0"3"-15,0 0 10 0,0 0-18 16,0 0 11-16,0 0-4 16,30-18 32-16,-15 18-12 15,1 0-11-15,5 0 23 16,6 0-24-16,7 3 0 16,4 7-5-16,4 2-3 15,5 2 12-15,-2 0-19 16,3 5-2-16,-6 2 12 15,-8 1-13-15,-9 6-3 16,-7 0 1-16,-9 1 2 16,-4 2 4-16,-2 2-2 15,-2-2 2-15,3-1 0 0,-2-2-3 16,-2 3-1-16,0 0 0 16,0 0 3-16,-20 1-3 15,-6-1 0-15,-10-1 0 16,-12-2-2-16,-4-5 2 15,-8-4 0-15,0-7 5 16,4-5-2-16,4-4-1 16,5-3-2-16,6 0 5 15,5 0-12-15,6 0-19 16,3-3-101-16,5 0-208 16</inkml:trace>
  <inkml:trace contextRef="#ctx0" brushRef="#br0" timeOffset="85454.05">23877 9578 349 0,'0'0'324'0,"0"0"-316"16,0 0-8-16,0 0 23 15,0 0-6-15,0 0 16 16,89-29-8-16,-70 38-2 16,-5 13-15-16,-8 8-8 0,-6 6 0 15,0 6 8-15,-14 1-7 16,-8-2 4-16,-5-3-5 15,2-5-24-15,-2-4-39 16,6-7-65-16,6-4-64 16,5-10-101-16</inkml:trace>
  <inkml:trace contextRef="#ctx0" brushRef="#br0" timeOffset="85801.54">24500 9060 586 0,'0'0'16'0,"0"0"-14"16,0 0 2-16,0 0 9 16,0 101 3-16,-7-55 4 15,-1 4-4-15,1 5-7 16,-1-4-2-16,3-2-4 16,2-10 0-16,3-8-3 15,-2-8-6-15,1-9 6 0,-2-5-8 16,3-6-53-16,-2-3-138 15,2 0-146 1</inkml:trace>
  <inkml:trace contextRef="#ctx0" brushRef="#br0" timeOffset="86115.75">24466 9026 643 0,'0'0'59'0,"0"0"-46"0,0 0 18 16,0 0-15-1,0 0-14-15,0 0 11 0,91-57 10 16,-57 50-13-16,9 1 11 16,8-1-12-16,5 1 10 15,3 0-6-15,-2 1-12 16,-10 4 10-16,-12 1-11 15,-11 0 0-15,-12 0 0 16,-8 0-9-16,-2 0-11 16,-2 0-11-16,0 12-46 15,-8 8 55-15,-13 7-69 16,-4 4-78-16,-6-1-134 16</inkml:trace>
  <inkml:trace contextRef="#ctx0" brushRef="#br0" timeOffset="86364">24476 9329 506 0,'0'0'0'0,"0"0"12"16,0 0 31-16,0 0 46 15,0 0-23-15,114 7-17 16,-71-5-10-16,3 0-12 15,5-1 2-15,3 2-11 16,-2 0-6-16,-4 0-12 16,-9 1 2-16,-10 2-2 0,-11-1-64 15,-12 4-43 1,-6 2-85-16,-7 3-43 0</inkml:trace>
  <inkml:trace contextRef="#ctx0" brushRef="#br0" timeOffset="86877.83">21304 10649 791 0,'0'0'5'15,"90"-11"18"-15,-17 2-13 16,21 1 50-16,21 1-8 16,19-1-19-16,17-2 12 15,22-2-8-15,18 0-35 0,19-1 37 16,13 3-16-16,8-2-17 16,3 1 7-16,-4 0-13 15,-6-1 0-15,-16-1-4 16,-18 3 9-16,-23 4-7 15,-24 1 2-15,-32 4 0 16,-29 1-37-16,-30 0-43 16,-31 0-15-16,-15 0 17 15,-6 0-47-15,-24 0 65 16,-19 2-29-16,-20 7-76 0,-16-1-181 16</inkml:trace>
  <inkml:trace contextRef="#ctx0" brushRef="#br0" timeOffset="87278.02">22077 10800 616 0,'0'0'61'0,"0"0"-45"16,0 0 5-16,0 0 20 16,0 0-16-16,0 0-20 0,105 1 29 15,-32-3 30-15,16-4-12 16,19 0 0-16,20 2-4 16,21 2-16-16,21 0 1 15,23 2-16-15,15 0 1 16,13 0-6-16,8 0-11 15,-1 0 3-15,-1 0-2 16,-15 0 6-16,-23 8-7 16,-25 2-1-16,-31-1 0 15,-25-1-3-15,-22-2 0 16,-17 0-7-16,-16-2-35 16,-15-2-6-16,-18 0-16 15,-12-2-75-15,-8 0 16 16,-14 0-76-16</inkml:trace>
  <inkml:trace contextRef="#ctx0" brushRef="#br0" timeOffset="88513.38">7458 16498 390 0,'0'0'196'15,"0"0"-192"-15,43 76-4 16,-20-52 0-16,5-6 0 16,8-5 2-16,7-5 44 15,8-8-10-15,10 0 4 16,15-19 7-16,16-19-11 0,16-13 31 16,13-10-7-1,4-5-22-15,-6 3 2 16,-10 4-24-16,-9 5-6 0,-15 9-1 15,-13 7-4-15,-14 8 0 16,-16 9-5-16,-11 8-2 16,-13 5-21-16,-9 5-19 15,-9 3-1-15,0 0-81 16,-12 19 75-16,-15 10-45 16,-10 5-85-16,-6 3-176 15</inkml:trace>
  <inkml:trace contextRef="#ctx0" brushRef="#br0" timeOffset="88864.31">7859 16827 428 0,'0'0'192'16,"0"0"-191"-16,0 0 7 15,0 0-15-15,0 0 7 16,0 0 0-16,15 50 1 16,8-50 12-16,12 0 40 15,18-9 3-15,12-15-4 16,19-9 20-16,13-10-10 16,10-3-26-16,7-3 1 15,-3 0-19-15,-9 4-11 16,-17 8-3-16,-22 7 2 15,-19 11-12-15,-18 6-22 0,-13 7-7 16,-7 4 10-16,-6-2-24 16,0 2-4-16,0-2-46 15,-8 4-50-15,-6 0-183 16</inkml:trace>
  <inkml:trace contextRef="#ctx0" brushRef="#br0" timeOffset="95353.88">19759 12933 694 0,'0'0'16'0,"0"0"-8"16,0 0-7-16,0 0 11 0,0 0-9 15,0 0 4-15,0 0-7 16,3-22 0-16,-2 22-5 16,4 5 2-16,-2 12 3 15,0 9 43-15,-3 15-27 16,0 12 16-16,0 8-21 16,-2 3 8-16,-5 2-4 15,-1-1-7-15,0-4-1 16,-2-3-7-16,0-6-2 15,-2-7-2-15,2-8 3 16,2-9-28-16,1-8-1 16,2-8-5-16,4-6-25 0,-2-6-25 15,0 0-40-15,-2-13-137 16</inkml:trace>
  <inkml:trace contextRef="#ctx0" brushRef="#br0" timeOffset="95673.74">19744 13016 645 0,'0'0'22'0,"0"0"-19"0,0 0 7 16,0 0 5-1,0 0-9-15,0 0 1 0,66-37 3 16,-33 30-2-16,6 1 19 16,5-1-3-16,5 1-9 15,2-2 5-15,4 3-7 16,-4 1-3-16,-11 2-7 16,-13 2-3-16,-12 0 0 15,-8 2-54-15,-7 15-56 16,-1 11 43-16,-23 7-34 15,-7 2-242-15</inkml:trace>
  <inkml:trace contextRef="#ctx0" brushRef="#br0" timeOffset="95866.31">19851 13376 653 0,'0'0'19'0,"0"0"-19"15,0 0-14-15,0 0 14 16,96 0 26-16,-47-4 12 16,5-2-19-16,-2 0-11 15,-12 4-8-15,-7 2-17 16,-12 0-92-16,-12 0-270 16</inkml:trace>
  <inkml:trace contextRef="#ctx0" brushRef="#br0" timeOffset="96153.72">20538 13194 649 0,'0'0'76'16,"0"0"-76"-16,0 0 2 15,0 0-11-15,0 0 0 16,0 0-5-16,0 13 14 15,0 10 24-15,-3 8-6 16,-4 5 3-16,-3 4-10 16,1 0-4-16,0-3 2 0,-1-5-7 15,2-3-4-15,1-7 3 16,-2-3-4-16,0 0 3 16,3-5-58-16,3-5-54 15,3-9-39-15,0 0-220 16</inkml:trace>
  <inkml:trace contextRef="#ctx0" brushRef="#br0" timeOffset="96473.17">20479 13114 441 0,'0'0'172'16,"0"0"-172"-16,0 0 0 15,0 0 4-15,0 0 4 16,0 0 33-16,91-8 0 16,-64 12-12-16,0 11-3 15,-4 6-20-15,2 4 24 16,-1 5-14-16,0 2 4 16,2 0 0-16,0 0-3 15,2 4-14-15,1-5 7 16,-6-2-2-16,0-4-8 15,-5-3 0-15,-3-2 7 16,-2-4-23-16,-1-2 11 0,-3-2-52 16,2-2-22-1,-1-3-78-15,-1-5-217 0</inkml:trace>
  <inkml:trace contextRef="#ctx0" brushRef="#br0" timeOffset="97188.92">21278 13290 756 0,'0'0'0'16,"0"0"-3"-16,0 0-1 16,0 0-7-16,0 0 11 15,0 0 15-15,12 91-11 0,-12-63 12 16,-2-2-1-16,-2-3-14 15,1-5 5-15,0-5-6 16,1-5 2-16,2-5-2 16,0-1 6-16,0-2-5 15,0 0 8-15,0 0-3 16,0-12 11-16,2-8-3 16,4-7-5-16,3-5 12 15,1-3-11-15,-1-8-7 16,2-1-3-16,5-4 7 15,2 4-7-15,6 6 0 16,4 9 0-16,3 9-6 16,4 10 12-16,-4 7-5 0,-4 3-1 15,-5 3-4-15,-7 13 3 16,-3 1-12-16,-8 3 13 16,-4-1-3-16,0 4-2 15,-12-2 4-15,-8-1-2 16,-3-3-12-16,1-4 6 15,5-2-17-15,4-4 11 16,9-4 13-16,2-1-8 16,2-2 5-16,0 0 5 15,0 0-21-15,15 0 20 16,6 2 2-16,4 0 19 16,2 2-4-16,1 0-9 15,1 2 6-15,-1 1 5 16,-1 2-7-16,0 2 7 0,-3 1-15 15,-5 0 2-15,-7-1-10 16,-3 0 2-16,-9 2 2 16,0 2-6-16,-7 2 7 15,-14 3 7-15,-9-1-5 16,-3-1 0-16,-3-4 5 16,1-2-6-16,3-2 1 15,4-3-2-15,5-1 2 16,1-4-5-16,0-1-12 15,-1-1-41-15,-2 0-78 16,1 0-313-16</inkml:trace>
  <inkml:trace contextRef="#ctx0" brushRef="#br0" timeOffset="98628.52">22979 13300 129 0,'0'0'7'0,"0"0"-4"16,0 0 2-16,0 0-2 0,-88 56-3 15,71-46 1-15,-2-2-2 16,-1-1 1-16,1 1 0 16,-3-3 8-16,1-1 16 15,4-1 44-15,2-1 9 16,5 0-19-16,4-2 2 15,1 0 14-15,4 0-31 16,1 0 2-16,0 0-13 16,0 0 16-16,0 0-21 15,0 0-26-15,3 0 3 16,13 0 13-16,13-2 5 16,7-1 6-16,11-1-10 15,10-1 16-15,5 3-7 0,6-1-15 16,0 1 14-1,-3-1-24-15,-9-1 5 0,-10 1-7 16,-16 1 4-16,-12 0-8 16,-6 2 4-16,-9 0-39 15,-3 0-30-15,0 0 1 16,0 0-10-16,0 0-78 16,0-4-83-16</inkml:trace>
  <inkml:trace contextRef="#ctx0" brushRef="#br0" timeOffset="98990.6">23177 13140 377 0,'0'0'267'0,"0"0"-267"15,0 0 5-15,0 0-5 16,0 0 6-16,0 0 8 15,67 14 20-15,-37-4-19 16,4 3 8-16,3-1-2 16,4 0-14-16,0-2 1 15,-2 1-8-15,-4 0 1 16,-4 0-2-16,-4 3 2 16,-6-1-2-16,-5 5-1 15,-7 2-5-15,-3 5 6 16,-6 7-8-16,0 2 9 0,-7 2-5 15,-8 0 5-15,-2-3-12 16,4-3-18-16,-2-3-9 16,3-5-5-16,3-2-17 15,1-4-52-15,1-5-68 16</inkml:trace>
  <inkml:trace contextRef="#ctx0" brushRef="#br0" timeOffset="99675.9">24066 13137 142 0,'0'0'533'16,"0"0"-533"-16,0 0 7 15,0 0 1-15,0 0-3 16,0 0-1-16,-19-23 20 16,19 23-11-16,0-2-11 15,0 2-2-15,0 0-8 16,10 0 8-16,9 0 9 16,3 0-4-16,1 0 14 15,1 0-4-15,0 0-8 0,-3 2 5 16,1-2-12-16,-2 1 19 15,-8 2-17 1,-6-1 7-16,-1 0-15 0,-3 1 6 16,-2 0-2-16,0 6 0 15,0 7 2-15,0 3 0 16,-6 6 5-16,-7 1 0 16,-5 3 10-16,-2-1-15 15,-2 1 0-15,-3-1 1 16,-4-1 3-16,0-1-4 15,0-2 0-15,4-5 5 16,1-2-7-16,6-3 2 16,4-6 0-16,7-2-3 15,3-2 7-15,2-4-4 0,2 0 0 16,0 0 0 0,0 0-1-16,0 0-4 0,7 0 5 15,5-5 9-15,6 0-3 16,3-1 0-16,2 2 9 15,3 2-6-15,1 2 12 16,2 0-6-16,0 0 0 16,1 0 3-16,2 10-16 15,0 0 17-15,3 0-12 16,-1 2-7-16,-4-3 0 16,-2-1 0-16,-2 1-24 15,-5-3-29-15,-1-1-6 16,0-3 26-16,-7-2-21 0,-1 3-64 15,-4-3-133-15</inkml:trace>
  <inkml:trace contextRef="#ctx0" brushRef="#br0" timeOffset="101126.63">26310 9193 410 0,'0'0'103'16,"0"0"-95"-16,0 0 24 16,0 0-10-16,0 0-8 15,0 0 10-15,9-7-8 0,13 0 12 16,8 0-20-16,5 3 6 15,5 1-7 1,0 0-3-16,0 3 1 0,-1 0-5 16,-13 0 0-16,-9 0-5 15,-11 0 5-15,-6 0-40 16,0 7 40-16,-1 9 5 16,-16 7 10-16,-7 10-10 15,-4 11 1-15,0 7 3 16,-3 6-6-16,-4 0-2 15,-4-1 2-15,-5-2 2 16,-3-4-10-16,1-4 5 16,1-5-8-16,5-7 5 15,6-9-5-15,9-7 4 0,8-10 2 16,9-3 4-16,7-5-6 16,1 0 4-16,0 0 0 15,4 0 2-15,10-5-1 16,7 2 7-16,9 3 15 15,7 0-10-15,11 14 31 16,6 12-34-16,5 6-10 16,7 5 15-16,2 1-15 15,-2-1-5-15,-6-3-19 16,-12-7-73-16,-16-5-199 16</inkml:trace>
  <inkml:trace contextRef="#ctx0" brushRef="#br0" timeOffset="106515.92">20624 14860 681 0,'0'0'5'16,"0"0"6"-16,0 0-11 16,89 16 24-16,-20-10 19 15,22-2-11-15,17-2 1 16,14-2-5-16,14 0-20 16,4 0 8-16,-1-1-16 15,1-9 9-15,-4-1-9 16,-12-1 4-16,-14 1-2 0,-19 2-4 15,-20 4 4-15,-21 3-2 16,-19 0 0-16,-14 2-6 16,-13 0-25-1,-4 0-34-15,-1 0 31 0,-25 12 21 16,-13 9-23-16,-13 5-30 16,-9 3-114-16,-8 3-144 15</inkml:trace>
  <inkml:trace contextRef="#ctx0" brushRef="#br0" timeOffset="106898.98">20733 15229 559 0,'0'0'65'0,"0"0"-15"15,0 0 25-15,0 0-29 16,0 0-40-16,0 0 14 16,90-70 4-16,-16 54 9 15,21-2 0-15,26 1 7 16,23 0-7-16,20 3-2 16,17-1-14-16,11 4 2 15,-3 3-8-15,-7 6-11 16,-18 2 3-16,-20 0-1 15,-22 0-4-15,-19 0-1 0,-20 0-14 16,-17 0 10-16,-16 0-4 16,-17 0-15-16,-13 0 21 15,-7 0-1-15,-11-4-3 16,-2 2 7-16,-5 1-107 16,-21 1 3-16,-17 0-22 15,-14 0-291-15</inkml:trace>
  <inkml:trace contextRef="#ctx0" brushRef="#br0" timeOffset="118929.54">22088 4311 695 0,'0'0'11'0,"0"0"-11"15,0 0 35-15,-31-72-5 16,8 49-15-16,-1 0 11 16,-7 3 7-16,-1 1-21 15,1 6 15-15,4 6-27 16,5 7 2-16,3 0 0 16,4 6-1-16,4 15-1 15,1 7 1-15,4 6 1 16,3 6-2-16,1 4 2 15,2 3-2-15,0 4 0 16,0 4 2-16,9 2 0 16,0 4-2-16,0 2 4 15,-3 2 3-15,0 2-7 0,-1 1 0 16,-1-6 0 0,-4-6-1-16,0-10 0 0,0-6 1 15,0-7-5-15,-1-8-33 16,-7-7-40-16,-2-10-60 15,-2-8-216-15</inkml:trace>
  <inkml:trace contextRef="#ctx0" brushRef="#br0" timeOffset="119067.33">21759 4881 609 0,'0'0'18'0,"0"0"-7"15,0 0-8-15,80-18 26 16,-41 18 10-16,2 4-30 0,-5 8-9 15,-2 1-7-15,-4-2-89 16,-2-10-130-16</inkml:trace>
  <inkml:trace contextRef="#ctx0" brushRef="#br0" timeOffset="119379.75">22340 4778 572 0,'0'0'8'15,"0"0"13"-15,0 0 23 16,-106 50-23-16,78-21-9 0,4-2 16 16,12-2-9-1,7-2-18-15,5-5-2 16,0-2-6-16,3-4 6 0,12-6-10 16,2-5-14-1,-2-1 21-15,2-1 4 0,-3-13 19 16,-1-3-15-16,-2 3-1 15,-5 5 9-15,-3 5-9 16,2 2-3-16,0 2 0 16,1 0-12-16,6 12 12 15,1 6 0-15,3 1 0 16,-2-3 0-16,1-2-29 16,2-8-150-16</inkml:trace>
  <inkml:trace contextRef="#ctx0" brushRef="#br0" timeOffset="119613.64">22567 4844 607 0,'0'0'6'0,"0"0"8"16,0 0 1-16,-84 23 2 16,63 1 2-16,5 2-16 15,3 3 20-15,5-2-11 16,8 1-12-16,0-3-4 15,9-1 0-15,10-6 2 16,7-2-2-16,2-6-5 16,2-7-10-16,3-3-24 15,-2-2 13-15,-1-14-56 0,0-6-148 16,-5-5-46-16</inkml:trace>
  <inkml:trace contextRef="#ctx0" brushRef="#br0" timeOffset="119817.66">22758 4673 625 0,'0'0'90'16,"0"0"-65"-16,0 0-17 15,0 0-8-15,0 0 0 16,-5 81 20-16,5-28 15 16,0 3-19-16,0 0 18 15,0-5-21-15,0-5-10 16,0-6-3-16,0-7 0 15,0-7-34-15,0-6-12 0,0-9-71 16,-1-11-139-16</inkml:trace>
  <inkml:trace contextRef="#ctx0" brushRef="#br0" timeOffset="119968.36">22758 4970 678 0,'0'0'53'16,"0"0"-53"-16,0 0-5 15,0 0 5-15,0 0 0 16,85 6 16-16,-57-6-11 16,2 0-5-16,-5-9-57 15,1-2-326-15</inkml:trace>
  <inkml:trace contextRef="#ctx0" brushRef="#br0" timeOffset="120281.39">23054 4871 718 0,'0'0'54'0,"0"0"-9"16,0 0-40-16,0 0 21 16,0 0-26-16,0 0 8 15,-69 36-8-15,58-19 0 16,8-1-1-16,3 1-15 16,0-1 6-16,0 3-1 15,15-2 1-15,6 0 3 16,3-3 3-16,2-1 3 0,-1 0 2 15,-2-1 0 1,-3-2 3-16,-10 1-3 0,-7-1-2 16,-3 0-12-16,0-1 10 15,-7-1-6-15,-13 1 9 16,-4-6 16-16,-4 1 20 16,1-4-17-16,0 0-19 15,2 0-13-15,1 0-93 16,2-7-184-16</inkml:trace>
  <inkml:trace contextRef="#ctx0" brushRef="#br0" timeOffset="120568.95">23725 5025 696 0,'0'0'116'0,"0"0"-112"16,0 0-4-16,0 0-3 15,0 0-9-15,0 0 12 16,65 23 9-16,-25-12 17 16,5-4 21-16,7 0-6 15,5-2-6-15,-2-4-25 16,-5 1-2-16,-10-1-5 0,-13 1-3 15,-11-2-120-15,-10 0-69 16,-6 0-291-16</inkml:trace>
  <inkml:trace contextRef="#ctx0" brushRef="#br0" timeOffset="120777.9">24172 4910 719 0,'0'0'15'0,"0"0"-13"16,0 0 33-16,95 13-9 16,-60 8 3-16,4 5 4 15,-5 5-18-15,-6 4-9 16,-13 2-6-16,-12 1-14 0,-3 2 0 16,-6-6-58-16,-9-4 0 15,2-7-121-15,1-10-246 16</inkml:trace>
  <inkml:trace contextRef="#ctx0" brushRef="#br0" timeOffset="121381.95">25243 4924 801 0,'0'0'9'0,"0"0"15"15,0 0 33-15,0 0-29 16,-89-67-8-16,62 67-5 16,3 21-3-16,6 8-12 15,6 8-6-15,12 0 6 16,0-3 0-16,12-7-22 16,6-8 20-16,3-6-12 15,-6-8 8-15,0-5-5 16,-3 0 11-16,-3-3 33 15,-1-13 31-15,-2 1-19 16,-2-1 6-16,-1 2-29 16,-3 8-3-16,0 0-10 15,0 6-8-15,0 0-1 0,0 0-13 16,0 0-1-16,0 13 9 16,1 13 5-16,5 11 6 15,3 7 4-15,1 3-3 16,-1 0-3-16,3 3-3 15,-4-3 1-15,-5-2-4 16,-3-2-3-16,0-6-2 16,-17-3 1-16,-5-5-26 15,-5-8 21-15,-3-6-15 16,-1-8 12-16,2-7-13 16,6 0 24-16,6-9 3 15,4-11 2-15,7-8-2 0,6-6-2 16,0-3 2-1,10 2 13-15,14 2 5 0,6 2 12 16,6 3-12-16,7 1-2 16,0 2-12-16,-2 2-4 15,-3 5-19-15,-5 1-116 16,-6-2-49-16,-4 1-73 16</inkml:trace>
  <inkml:trace contextRef="#ctx0" brushRef="#br0" timeOffset="121682.29">25449 5006 552 0,'0'0'171'16,"0"0"-50"-16,0 0-39 16,0 0-38-16,0 0-43 15,0 0 11-15,-64 50-3 16,34-14-4-16,9 1-5 16,8-5 5-16,8-3-5 0,5-6-8 15,0-8 1-15,17-8-11 16,5-6-5-16,5-1 23 15,4-4 0-15,-2-15 12 16,1-8-6-16,-5-3 1 16,-4-3 13-16,-9 5-19 15,-9 6 15-15,-3 8-9 16,-2 3-7-16,-11 5 6 16,-4 3-6-16,4 0-2 0,1 3-3 15,8 0-64 1,4 0-68-16,4 2-54 0,20 0-301 15</inkml:trace>
  <inkml:trace contextRef="#ctx0" brushRef="#br0" timeOffset="122065.83">25834 5023 899 0,'0'0'28'15,"0"0"1"-15,0 0-24 16,0 0 9-16,-100 16-6 15,70 6-5-15,8 5-2 16,6 0-1-16,11 0-3 16,5-5-6-16,0-2 4 15,16-7-11-15,4-5 0 0,4-6 5 16,-1-2 11 0,3-6 25-16,-5-14 12 0,-2-5 14 15,-3-3-17-15,-5-2-8 16,-5 6-20-16,-3 7 3 15,-3 6-2-15,0 7-7 16,0 4-3-16,0 0-10 16,0 0 4-16,-3 15-3 15,-5 12 12-15,4 5 1 16,4 0-1-16,0-2-13 16,9-5 2-16,16-7 6 15,4-4-13-15,3-8 12 16,3-6-69-16,1 0-22 0,-2-16-27 15,-3-9-111-15,-5-11-254 16</inkml:trace>
  <inkml:trace contextRef="#ctx0" brushRef="#br0" timeOffset="122282.87">26180 4525 776 0,'0'0'48'15,"0"0"-44"-15,0 0-8 16,0 0 16-16,9 89 30 16,-6-17 32-16,0 13 1 15,-3-2-55-15,0-5 0 16,0-7-20-16,0-10 2 0,-7 0-2 16,-5-6-54-16,-5-6-143 15,-2-9-31-15</inkml:trace>
  <inkml:trace contextRef="#ctx0" brushRef="#br0" timeOffset="123520.96">21831 5841 672 0,'0'0'29'16,"0"0"-13"-16,0 0 25 16,0 0-12-16,-97-43-29 15,66 56-3-15,-1 21 3 16,4 7 3-16,6 7-1 16,11-6-4-16,11-5-25 15,2-8 3-15,23-11-18 16,5-9-1-16,3-9 13 0,0-2 30 15,-4-18 24-15,-4-7 50 16,-6-3 7-16,-6 3 16 16,-2 3-3-16,-7 7-32 15,-2 9-9-15,-2 5-41 16,0 3-12-16,0 0-12 16,0 6-9-16,0 20 21 15,0 15 6-15,0 13 3 16,0 5 3-16,7 0-9 15,3 1-1-15,-2 2-3 16,-4-4 1-16,-4 1-4 16,0-7-1-16,-10-7-37 15,-15-5 10-15,-7-8-3 0,-4-7-2 16,-1-9 6 0,6-10 27-16,4-6-15 0,5-2 19 15,5-18 4-15,10-2-2 16,7-4 0-16,0 0 21 15,7-3-8-15,14 2 22 16,6-2-1-16,4 2-17 16,8-1-4-16,3 1 3 15,10 2-8-15,5 2-8 16,-4 4-4-16,-3 3-35 16,-9 4-83-16,-9-1-53 15,-6 1-34-15,-9-2-337 0</inkml:trace>
  <inkml:trace contextRef="#ctx0" brushRef="#br0" timeOffset="123836.33">22137 6129 621 0,'0'0'78'0,"0"0"-31"15,0 0 12-15,0 0-59 16,0 0 0-16,0 0 12 16,-93 89-7-16,76-50-3 15,8-3-4-15,9-3-35 16,0-8 1-16,13-7 11 15,13-8-19-15,5-8-14 16,3-2 3-16,5-8 7 16,0-11 48-16,-5-7 8 15,-6-4 45-15,-11 1-4 16,-12 0-33-16,-5 5 23 0,-5 4-15 16,-18 6 26-16,-7 5-2 15,-1 5-24-15,-2 4-4 16,3 0-16-16,7 0-3 15,6 3-1-15,10 6-27 16,7 1-48-16,1-4-47 16,28-3-130-16</inkml:trace>
  <inkml:trace contextRef="#ctx0" brushRef="#br0" timeOffset="124201.73">22567 6189 725 0,'0'0'64'16,"0"0"-59"-16,0 0 18 0,-90 25-22 16,63-3-1-16,7 3 0 15,9-1-1-15,9-2-4 16,2-1-1-16,8-7-4 16,14-3-2-16,5-7 12 15,0-4 1-15,-3 0 25 16,-3-4-4-16,-5-11 0 15,-7-1 19-15,-3-3-17 16,-4 0-18-16,-1 2-6 16,-1 5-9-16,0 7 5 15,0 3-25-15,0 2 19 0,0 3 9 16,-4 13 1 0,1 6 4-16,3-1-4 0,0-1-14 15,12-2 11-15,5-3-10 16,3-7-17-16,2-2-14 15,4-6-8-15,7 0-52 16,1-16-143-16,2-9-51 16</inkml:trace>
  <inkml:trace contextRef="#ctx0" brushRef="#br0" timeOffset="124392.24">22932 5846 366 0,'0'0'248'0,"0"0"-185"15,0 0-41-15,0 0-22 0,0 0 0 16,0 0 5-16,-18 124 33 16,18-60-2-16,0-1-6 15,5-1-1-15,1-4-20 16,1-3-4-16,-2-3-5 16,-4-4-55-16,1-10-61 15,1-12-345-15</inkml:trace>
  <inkml:trace contextRef="#ctx0" brushRef="#br0" timeOffset="124656.75">23595 6463 655 0,'0'0'172'16,"0"0"-171"-16,0 0 33 16,94-4 32-16,-53 4-31 15,0 8-4-15,-2-2 2 16,-4 0-22-16,-2-1-10 16,-1-3-1-16,-6-2-73 15,-3 0-29-15,-8 0-31 16,-11-7-115-16</inkml:trace>
  <inkml:trace contextRef="#ctx0" brushRef="#br0" timeOffset="124887.53">23894 6286 159 0,'0'0'411'15,"0"0"-388"-15,0 0 49 16,85-2 23-16,-55 15-33 15,2 6 7-15,-3 6-18 16,-1 5-9-16,-3 3-4 16,-6 5-9-16,-8-2-27 15,-8 2-2-15,-3 2-8 0,-11-1-3 16,-22 0-64-16,-14-5-53 16,-16-4-41-16,-7-6-329 15</inkml:trace>
  <inkml:trace contextRef="#ctx0" brushRef="#br0" timeOffset="125553.92">25283 6331 707 0,'0'0'49'15,"0"0"-3"-15,-25-80 3 16,3 53-35-16,-5 5 4 16,-3 6-8-16,-1 9 4 0,-3 7-13 15,2 0-1 1,2 15-11-16,5 13 4 15,6 4 7-15,9 3-6 0,10 4 6 16,0 2-5-16,10 0 1 16,12 1 4-16,0-5 4 15,1 0-2-15,-3 1 22 16,-3 2-20-16,-5-2 0 16,-9 1-4-16,-3-3 0 15,0-3-23-15,-11-4-24 16,-5-6-38-16,-3-7-44 15,2-9-117-15,2-7-68 16</inkml:trace>
  <inkml:trace contextRef="#ctx0" brushRef="#br0" timeOffset="125988.54">25039 6749 330 0,'0'0'332'0,"0"0"-232"16,0 0-41-16,0 0 6 16,0 0-46-16,82-57-13 15,-46 53 4-15,3 2-1 16,2 2-9-16,1 0-31 15,-5 0-60-15,1 0-28 16,-4-2-118-16,-3-4-39 16,-1-2 100-16,-1-3 176 15,-7-4 99-15,-1 0 27 16,-9 0 24-16,-6 2 27 16,-6 1-63-16,0 4 14 15,-9 2-36-15,-12 5-61 0,-4 1-9 16,-4 0-1-1,-1 17-13-15,2 3-5 0,4 5 3 16,9-2-3-16,11-2-3 16,4-3-37-16,0-5 14 15,17-7-4-15,3-6-3 16,5 0 30-16,-1-6 11 16,3-11-7-16,-6-3 1 15,-6 0 11-15,-5 5-5 16,-4 4 1-16,-3 6-8 15,-3 5 7-15,0 0-11 16,2 0-26-16,2 12-3 16,4 6 29-16,3 3-3 15,3-3-3-15,7-1-72 16,6-9-50-16,5-8-200 0</inkml:trace>
  <inkml:trace contextRef="#ctx0" brushRef="#br0" timeOffset="126787.85">25825 6595 535 0,'0'0'212'16,"0"0"-141"-16,0 0 12 16,0 0-10-16,0 0-73 15,0 0 7-15,-54 9 5 16,35 23-11-16,5 2 1 16,10 0-2-16,4-4-16 0,0-5-16 15,18-6-14 1,7-7-5-16,8-10 2 15,6-2-15-15,9-8 27 16,0-15 18-16,2-6-53 0,-2-8 16 16,-8-8-40-16,-4-7 96 15,-6-8 27-15,-8-5 19 16,-8 8 13-16,-7 12 25 16,-3 16 52-16,-4 15-47 15,0 10-26-15,0 4-45 16,0 7-18-16,-1 21 0 15,-11 10 1-15,2 7 12 16,-2 11-5-16,-3 2-3 16,-4 3-3-16,-3-5-2 15,0-12-58-15,6-12 9 0,5-14 40 16,8-9 9 0,3-6 0-16,0-3-18 0,2-5 2 15,20-16-29-15,8-7 43 16,6-2 4-16,-2 8 9 15,-4 6-10-15,-6 7 6 16,-8 5-2-16,2 4 12 16,-3 0 6-16,3 0-12 15,1-1-2-15,1-1 4 16,1-5 3-16,-3-4 6 16,1-1 16-16,-3-5-1 15,-4 1-11-15,-4-1 5 16,-7 4-12-16,-1 4-19 0,0 4-11 15,-13 2-6-15,-11 3 15 16,-3 0-4-16,3 4 6 16,6 9-16-16,9 5-20 15,7 0-17-15,2 3 22 16,10 2 14-16,15 1 6 16,6-2-1-16,5 1 12 15,5-3-17-15,3-1 17 16,0-2 0-16,-4 2 8 15,-6-5-8-15,-10 2 12 16,-9-5-12-16,-11-2-11 16,-4-3 11-16,-7 0 38 15,-24-2 38-15,-17 0-3 16,-18-4-34-16,-17 0-10 0,-23 0-9 16,-21-6-19-16,-15-7-1 15,-17-1-28-15,-17-5-187 16,-26-8-481-16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904" y="493481"/>
            <a:ext cx="10442448" cy="49732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3 Forward &amp; Backward Chaining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1C53-72A7-4ACA-9922-ACB1A636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63" y="133165"/>
            <a:ext cx="10891657" cy="6525087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IN" sz="1800" b="0" i="0" u="none" strike="noStrike" baseline="0" dirty="0">
                <a:latin typeface="CMTI10"/>
              </a:rPr>
              <a:t>Updated database: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TI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(M1)</a:t>
            </a:r>
          </a:p>
          <a:p>
            <a:r>
              <a:rPr lang="en-IN" dirty="0"/>
              <a:t>Step 3: Match it with the facts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(West) </a:t>
            </a:r>
            <a:r>
              <a:rPr lang="en-IN" sz="1800" b="0" i="0" u="none" strike="noStrike" baseline="0" dirty="0">
                <a:latin typeface="CMSY10"/>
              </a:rPr>
              <a:t>∧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Sells</a:t>
            </a:r>
            <a:r>
              <a:rPr lang="en-IN" sz="1800" b="0" i="0" u="none" strike="noStrike" baseline="0" dirty="0">
                <a:latin typeface="CMR10"/>
              </a:rPr>
              <a:t>(West</a:t>
            </a:r>
            <a:r>
              <a:rPr lang="en-IN" sz="1800" b="0" i="0" u="none" strike="noStrike" baseline="0" dirty="0">
                <a:latin typeface="CMMI10"/>
              </a:rPr>
              <a:t>, M1,Nono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Hostile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R10"/>
              </a:rPr>
              <a:t>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Criminal 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Missile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dirty="0">
                <a:latin typeface="CMMI10"/>
              </a:rPr>
              <a:t>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CMTI10"/>
              </a:rPr>
              <a:t>Owns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MI10"/>
              </a:rPr>
              <a:t>, 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Enemy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dirty="0" err="1">
                <a:latin typeface="CMMI10"/>
              </a:rPr>
              <a:t>Nono</a:t>
            </a:r>
            <a:r>
              <a:rPr lang="en-US" sz="1800" b="0" i="0" u="none" strike="noStrike" baseline="0" dirty="0" err="1">
                <a:latin typeface="CMMI10"/>
              </a:rPr>
              <a:t>,</a:t>
            </a:r>
            <a:r>
              <a:rPr lang="en-US" sz="1800" b="0" i="0" u="none" strike="noStrike" baseline="0" dirty="0" err="1">
                <a:latin typeface="CMTI10"/>
              </a:rPr>
              <a:t>America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Hostile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R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r>
              <a:rPr lang="en-US" sz="1800" b="0" i="0" u="none" strike="noStrike" baseline="0" dirty="0">
                <a:latin typeface="CMTI10"/>
              </a:rPr>
              <a:t>Enemy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dirty="0" err="1">
                <a:latin typeface="CMMI10"/>
              </a:rPr>
              <a:t>Nono</a:t>
            </a:r>
            <a:r>
              <a:rPr lang="en-US" sz="1800" b="0" i="0" u="none" strike="noStrike" baseline="0" dirty="0" err="1">
                <a:latin typeface="CMMI10"/>
              </a:rPr>
              <a:t>,</a:t>
            </a:r>
            <a:r>
              <a:rPr lang="en-US" sz="1800" b="0" i="0" u="none" strike="noStrike" baseline="0" dirty="0" err="1">
                <a:latin typeface="CMTI10"/>
              </a:rPr>
              <a:t>America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Hostile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R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)(ADD)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TI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(M1)</a:t>
            </a:r>
          </a:p>
          <a:p>
            <a:pPr lvl="1"/>
            <a:endParaRPr lang="en-IN" sz="1800" b="0" i="0" u="none" strike="noStrike" baseline="0" dirty="0">
              <a:latin typeface="CMR1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18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1C53-72A7-4ACA-9922-ACB1A636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63" y="133165"/>
            <a:ext cx="10891657" cy="6525087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IN" sz="1800" dirty="0">
                <a:latin typeface="CMTI10"/>
              </a:rPr>
              <a:t>Updated:</a:t>
            </a:r>
            <a:endParaRPr lang="en-IN" sz="1800" b="0" i="0" u="none" strike="noStrike" baseline="0" dirty="0">
              <a:latin typeface="CMTI10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 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(M1)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Hostile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R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r>
              <a:rPr lang="en-IN" dirty="0"/>
              <a:t>Step 3: Match it with the facts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(West) </a:t>
            </a:r>
            <a:r>
              <a:rPr lang="en-IN" sz="1800" b="0" i="0" u="none" strike="noStrike" baseline="0" dirty="0">
                <a:latin typeface="CMSY10"/>
              </a:rPr>
              <a:t>∧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Sells</a:t>
            </a:r>
            <a:r>
              <a:rPr lang="en-IN" sz="1800" b="0" i="0" u="none" strike="noStrike" baseline="0" dirty="0">
                <a:latin typeface="CMR10"/>
              </a:rPr>
              <a:t>(West</a:t>
            </a:r>
            <a:r>
              <a:rPr lang="en-IN" sz="1800" b="0" i="0" u="none" strike="noStrike" baseline="0" dirty="0">
                <a:latin typeface="CMMI10"/>
              </a:rPr>
              <a:t>, M1,Nono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Hostile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R10"/>
              </a:rPr>
              <a:t>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Criminal 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Missile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dirty="0">
                <a:latin typeface="CMMI10"/>
              </a:rPr>
              <a:t>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CMTI10"/>
              </a:rPr>
              <a:t>Owns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MI10"/>
              </a:rPr>
              <a:t>, 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Enemy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dirty="0" err="1">
                <a:latin typeface="CMMI10"/>
              </a:rPr>
              <a:t>Nono</a:t>
            </a:r>
            <a:r>
              <a:rPr lang="en-US" sz="1800" b="0" i="0" u="none" strike="noStrike" baseline="0" dirty="0" err="1">
                <a:latin typeface="CMMI10"/>
              </a:rPr>
              <a:t>,</a:t>
            </a:r>
            <a:r>
              <a:rPr lang="en-US" sz="1800" b="0" i="0" u="none" strike="noStrike" baseline="0" dirty="0" err="1">
                <a:latin typeface="CMTI10"/>
              </a:rPr>
              <a:t>America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Hostile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R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marL="274320" lvl="1" indent="0">
              <a:buNone/>
            </a:pPr>
            <a:r>
              <a:rPr lang="en-IN" sz="1800" b="0" i="0" u="none" strike="noStrike" baseline="0" dirty="0">
                <a:latin typeface="CMTI10"/>
              </a:rPr>
              <a:t>Step 4: Conclude</a:t>
            </a:r>
          </a:p>
          <a:p>
            <a:pPr marL="274320" lvl="1" indent="0">
              <a:buNone/>
            </a:pPr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(West) </a:t>
            </a:r>
            <a:r>
              <a:rPr lang="en-IN" sz="1800" b="0" i="0" u="none" strike="noStrike" baseline="0" dirty="0">
                <a:latin typeface="CMSY10"/>
              </a:rPr>
              <a:t>∧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Sells</a:t>
            </a:r>
            <a:r>
              <a:rPr lang="en-IN" sz="1800" b="0" i="0" u="none" strike="noStrike" baseline="0" dirty="0">
                <a:latin typeface="CMR10"/>
              </a:rPr>
              <a:t>(West</a:t>
            </a:r>
            <a:r>
              <a:rPr lang="en-IN" sz="1800" b="0" i="0" u="none" strike="noStrike" baseline="0" dirty="0">
                <a:latin typeface="CMMI10"/>
              </a:rPr>
              <a:t>, M1,Nono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Hostile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R10"/>
              </a:rPr>
              <a:t>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Criminal 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marL="274320" lvl="1" indent="0">
              <a:buNone/>
            </a:pPr>
            <a:endParaRPr lang="en-IN" sz="1800" b="0" i="0" u="none" strike="noStrike" baseline="0" dirty="0">
              <a:latin typeface="CMR10"/>
            </a:endParaRPr>
          </a:p>
          <a:p>
            <a:pPr marL="274320" lvl="1" indent="0">
              <a:buNone/>
            </a:pPr>
            <a:r>
              <a:rPr lang="en-IN" sz="1800" dirty="0">
                <a:latin typeface="CMR10"/>
              </a:rPr>
              <a:t>Proved: Criminal(West)</a:t>
            </a:r>
            <a:endParaRPr lang="en-IN" sz="1800" b="0" i="0" u="none" strike="noStrike" baseline="0" dirty="0">
              <a:latin typeface="CMR1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79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112A-ABB8-4AA9-9B5E-09A4FB17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6" y="265471"/>
            <a:ext cx="10831805" cy="6518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Backward Chaining:</a:t>
            </a:r>
          </a:p>
          <a:p>
            <a:r>
              <a:rPr lang="en-US" sz="2800" dirty="0"/>
              <a:t>Form of reasoning </a:t>
            </a:r>
          </a:p>
          <a:p>
            <a:r>
              <a:rPr lang="en-US" sz="2800" dirty="0"/>
              <a:t>Starts with the goal and works backward through the rules to the facts  </a:t>
            </a:r>
          </a:p>
          <a:p>
            <a:r>
              <a:rPr lang="en-US" sz="2800" dirty="0"/>
              <a:t>Applies Modus ponens inference rule  the backward direction</a:t>
            </a:r>
          </a:p>
          <a:p>
            <a:r>
              <a:rPr lang="en-US" sz="2800" dirty="0">
                <a:solidFill>
                  <a:srgbClr val="C00000"/>
                </a:solidFill>
              </a:rPr>
              <a:t>Goal is broken down into subgoals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Top-down approach</a:t>
            </a:r>
          </a:p>
          <a:p>
            <a:r>
              <a:rPr lang="en-US" sz="2800" dirty="0">
                <a:solidFill>
                  <a:srgbClr val="C00000"/>
                </a:solidFill>
              </a:rPr>
              <a:t>Goal driven approach</a:t>
            </a:r>
          </a:p>
          <a:p>
            <a:r>
              <a:rPr lang="en-US" sz="2800" dirty="0"/>
              <a:t>Uses a depth first strategy for proof</a:t>
            </a:r>
          </a:p>
          <a:p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856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02CD-333D-40E8-94FC-8A60810B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" y="44388"/>
            <a:ext cx="11007067" cy="6631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Proof: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 Ʌ B ⟶ Z</a:t>
            </a:r>
          </a:p>
          <a:p>
            <a:pPr marL="0" indent="0">
              <a:buNone/>
            </a:pPr>
            <a:r>
              <a:rPr lang="en-US" dirty="0"/>
              <a:t>Initially facts has A,E,B,C stored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Known facts: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 Ʌ D ⟶ F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⟶ D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Step: 1 Start from goal Z, to get Z we need to get F and B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 get F  we need C and D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from A ⟶ D , D can be added to the Database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Updated facts:</a:t>
            </a:r>
          </a:p>
          <a:p>
            <a:pPr lvl="1"/>
            <a:r>
              <a:rPr lang="en-US" sz="2000" dirty="0"/>
              <a:t>A,E,B,C,D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Step 2: To get F  we need C and D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 Ʌ D ⟶ F, so add F to the database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Updated facts:</a:t>
            </a:r>
          </a:p>
          <a:p>
            <a:pPr lvl="1"/>
            <a:r>
              <a:rPr lang="en-US" sz="2000" dirty="0"/>
              <a:t>A,E,B,C,D,F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Step 3: F Ʌ B ⟶ Z , so add Z n the facts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Updated facts:</a:t>
            </a:r>
          </a:p>
          <a:p>
            <a:pPr lvl="1"/>
            <a:r>
              <a:rPr lang="en-US" sz="2000" dirty="0"/>
              <a:t>A,E,B,C,D,F,Z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7BE110-C572-4B6D-81EB-D552F25B454B}"/>
                  </a:ext>
                </a:extLst>
              </p14:cNvPr>
              <p14:cNvContentPartPr/>
              <p14:nvPr/>
            </p14:nvContentPartPr>
            <p14:xfrm>
              <a:off x="511200" y="145800"/>
              <a:ext cx="9105120" cy="593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7BE110-C572-4B6D-81EB-D552F25B4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840" y="136440"/>
                <a:ext cx="9123840" cy="59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9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02CD-333D-40E8-94FC-8A60810B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" y="44388"/>
            <a:ext cx="11007067" cy="663162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Assignment 2: </a:t>
            </a:r>
          </a:p>
          <a:p>
            <a:pPr marL="0" indent="0">
              <a:buNone/>
            </a:pPr>
            <a:r>
              <a:rPr lang="en-IN" sz="2400" dirty="0"/>
              <a:t>Perform backward chaining in the problem to prove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(West) </a:t>
            </a:r>
            <a:r>
              <a:rPr lang="en-IN" sz="2400" b="0" i="0" u="none" strike="noStrike" baseline="0" dirty="0">
                <a:latin typeface="CMSY10"/>
              </a:rPr>
              <a:t>∧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M1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Sells</a:t>
            </a:r>
            <a:r>
              <a:rPr lang="en-IN" sz="2400" b="0" i="0" u="none" strike="noStrike" baseline="0" dirty="0">
                <a:latin typeface="CMR10"/>
              </a:rPr>
              <a:t>(West</a:t>
            </a:r>
            <a:r>
              <a:rPr lang="en-IN" sz="2400" b="0" i="0" u="none" strike="noStrike" baseline="0" dirty="0">
                <a:latin typeface="CMMI10"/>
              </a:rPr>
              <a:t>, M1,Nono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Hostile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R10"/>
              </a:rPr>
              <a:t>Nono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⇒ </a:t>
            </a:r>
            <a:r>
              <a:rPr lang="en-IN" sz="2400" b="0" i="0" u="none" strike="noStrike" baseline="0" dirty="0">
                <a:latin typeface="CMTI10"/>
              </a:rPr>
              <a:t>Criminal 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dirty="0"/>
              <a:t> </a:t>
            </a:r>
            <a:r>
              <a:rPr lang="en-IN" sz="2400" b="0" i="0" u="none" strike="noStrike" baseline="0" dirty="0">
                <a:latin typeface="CMTI10"/>
              </a:rPr>
              <a:t>Owns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Nono</a:t>
            </a:r>
            <a:r>
              <a:rPr lang="en-IN" sz="2400" b="0" i="0" u="none" strike="noStrike" baseline="0" dirty="0">
                <a:latin typeface="CMMI10"/>
              </a:rPr>
              <a:t>,M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  <a:endParaRPr lang="en-IN" sz="2400" b="0" i="0" u="none" strike="noStrike" baseline="0" dirty="0">
              <a:latin typeface="Times-Roman"/>
            </a:endParaRPr>
          </a:p>
          <a:p>
            <a:pPr lvl="1"/>
            <a:r>
              <a:rPr lang="en-IN" sz="2400" b="0" i="0" u="none" strike="noStrike" baseline="0" dirty="0">
                <a:latin typeface="CMTI10"/>
              </a:rPr>
              <a:t>Missile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US" sz="2400" b="0" i="0" u="none" strike="noStrike" baseline="0" dirty="0">
                <a:latin typeface="CMTI10"/>
              </a:rPr>
              <a:t>Missile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dirty="0">
                <a:latin typeface="CMMI10"/>
              </a:rPr>
              <a:t>M1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CMTI10"/>
              </a:rPr>
              <a:t>Owns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MI10"/>
              </a:rPr>
              <a:t>, M1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⇒ </a:t>
            </a:r>
            <a:r>
              <a:rPr lang="en-US" sz="2400" b="0" i="0" u="none" strike="noStrike" baseline="0" dirty="0">
                <a:latin typeface="CMTI10"/>
              </a:rPr>
              <a:t>Sells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West</a:t>
            </a:r>
            <a:r>
              <a:rPr lang="en-US" sz="2400" b="0" i="0" u="none" strike="noStrike" baseline="0" dirty="0">
                <a:latin typeface="CMMI10"/>
              </a:rPr>
              <a:t>, M1, 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Missile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M1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⇒ 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(M1)</a:t>
            </a:r>
          </a:p>
          <a:p>
            <a:pPr lvl="1"/>
            <a:r>
              <a:rPr lang="en-US" sz="2400" b="0" i="0" u="none" strike="noStrike" baseline="0" dirty="0">
                <a:latin typeface="CMTI10"/>
              </a:rPr>
              <a:t>Enemy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R10"/>
              </a:rPr>
              <a:t>Nono</a:t>
            </a:r>
            <a:r>
              <a:rPr lang="en-US" sz="2400" b="0" i="0" u="none" strike="noStrike" baseline="0" dirty="0" err="1">
                <a:latin typeface="CMMI10"/>
              </a:rPr>
              <a:t>,</a:t>
            </a:r>
            <a:r>
              <a:rPr lang="en-US" sz="2400" b="0" i="0" u="none" strike="noStrike" baseline="0" dirty="0" err="1">
                <a:latin typeface="CMTI10"/>
              </a:rPr>
              <a:t>America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⇒ </a:t>
            </a:r>
            <a:r>
              <a:rPr lang="en-US" sz="2400" b="0" i="0" u="none" strike="noStrike" baseline="0" dirty="0">
                <a:latin typeface="CMTI10"/>
              </a:rPr>
              <a:t>Hostile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R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Enemy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TI10"/>
              </a:rPr>
              <a:t>Nono</a:t>
            </a:r>
            <a:r>
              <a:rPr lang="en-IN" sz="2400" b="0" i="0" u="none" strike="noStrike" baseline="0" dirty="0" err="1">
                <a:latin typeface="CMMI10"/>
              </a:rPr>
              <a:t>,</a:t>
            </a:r>
            <a:r>
              <a:rPr lang="en-IN" sz="2400" b="0" i="0" u="none" strike="noStrike" baseline="0" dirty="0" err="1">
                <a:latin typeface="CMTI10"/>
              </a:rPr>
              <a:t>America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marL="0" indent="0">
              <a:buNone/>
            </a:pPr>
            <a:r>
              <a:rPr lang="en-IN" sz="2400" dirty="0"/>
              <a:t>Goal: Criminal(West)</a:t>
            </a:r>
          </a:p>
        </p:txBody>
      </p:sp>
    </p:spTree>
    <p:extLst>
      <p:ext uri="{BB962C8B-B14F-4D97-AF65-F5344CB8AC3E}">
        <p14:creationId xmlns:p14="http://schemas.microsoft.com/office/powerpoint/2010/main" val="168305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112A-ABB8-4AA9-9B5E-09A4FB17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6" y="265471"/>
            <a:ext cx="10831805" cy="6518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Forward Chaining and Backward chaining </a:t>
            </a:r>
            <a:r>
              <a:rPr lang="en-US" sz="2800" dirty="0"/>
              <a:t>are techniques used for reasoning in First order logic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Forward Chaining:</a:t>
            </a:r>
          </a:p>
          <a:p>
            <a:r>
              <a:rPr lang="en-US" sz="2800" dirty="0"/>
              <a:t>Form of reasoning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Starts with </a:t>
            </a:r>
            <a:r>
              <a:rPr lang="en-US" sz="2800" dirty="0"/>
              <a:t>atomic sentences or </a:t>
            </a:r>
            <a:r>
              <a:rPr lang="en-US" sz="2800" dirty="0">
                <a:solidFill>
                  <a:srgbClr val="C00000"/>
                </a:solidFill>
              </a:rPr>
              <a:t>facts </a:t>
            </a:r>
            <a:r>
              <a:rPr lang="en-US" sz="2800" dirty="0"/>
              <a:t>in the knowledge base  </a:t>
            </a:r>
          </a:p>
          <a:p>
            <a:r>
              <a:rPr lang="en-US" sz="2800" dirty="0"/>
              <a:t>Applies inference rules in the forward direction</a:t>
            </a:r>
          </a:p>
          <a:p>
            <a:r>
              <a:rPr lang="en-US" sz="2800" dirty="0"/>
              <a:t>Extracts more data until the goal is reached</a:t>
            </a:r>
          </a:p>
          <a:p>
            <a:r>
              <a:rPr lang="en-US" sz="2800" dirty="0"/>
              <a:t>Bottom-up approach</a:t>
            </a:r>
          </a:p>
          <a:p>
            <a:r>
              <a:rPr lang="en-US" sz="2800" dirty="0">
                <a:solidFill>
                  <a:srgbClr val="C00000"/>
                </a:solidFill>
              </a:rPr>
              <a:t>Conclusion is made based on the known facts of data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Data driven approach</a:t>
            </a:r>
          </a:p>
          <a:p>
            <a:r>
              <a:rPr lang="en-US" sz="2800" dirty="0">
                <a:solidFill>
                  <a:srgbClr val="C00000"/>
                </a:solidFill>
              </a:rPr>
              <a:t>Reach the goal from the available data</a:t>
            </a:r>
          </a:p>
          <a:p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E1CEE5-0A36-426E-852B-FD5AD496C4FC}"/>
                  </a:ext>
                </a:extLst>
              </p14:cNvPr>
              <p14:cNvContentPartPr/>
              <p14:nvPr/>
            </p14:nvContentPartPr>
            <p14:xfrm>
              <a:off x="1782000" y="1139400"/>
              <a:ext cx="8692560" cy="5577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E1CEE5-0A36-426E-852B-FD5AD496C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2640" y="1130040"/>
                <a:ext cx="8711280" cy="55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7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AB90-5BA8-4D29-8F84-3D9E69AA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19" y="124287"/>
            <a:ext cx="10989312" cy="661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Known facts</a:t>
            </a:r>
          </a:p>
          <a:p>
            <a:r>
              <a:rPr lang="en-US" dirty="0"/>
              <a:t>R1: If A and C then F</a:t>
            </a:r>
          </a:p>
          <a:p>
            <a:r>
              <a:rPr lang="en-US" dirty="0"/>
              <a:t>R2: If A and E then G</a:t>
            </a:r>
          </a:p>
          <a:p>
            <a:r>
              <a:rPr lang="en-US" dirty="0"/>
              <a:t>R3: If B then E</a:t>
            </a:r>
          </a:p>
          <a:p>
            <a:r>
              <a:rPr lang="en-US" dirty="0"/>
              <a:t>R4: If G then D</a:t>
            </a:r>
          </a:p>
          <a:p>
            <a:r>
              <a:rPr lang="en-US" dirty="0"/>
              <a:t>Prove that If A and B true then D is true</a:t>
            </a:r>
          </a:p>
          <a:p>
            <a:endParaRPr lang="en-US" dirty="0"/>
          </a:p>
          <a:p>
            <a:r>
              <a:rPr lang="en-US" dirty="0"/>
              <a:t>Proof: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Ʌ B ⟶ D</a:t>
            </a:r>
          </a:p>
          <a:p>
            <a:pPr marL="0" indent="0">
              <a:buNone/>
            </a:pPr>
            <a:r>
              <a:rPr lang="en-US" dirty="0"/>
              <a:t>Initially database has A, B stored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Ʌ C ⟶ F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Ʌ E ⟶ G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⟶ E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⟶ D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BE7076-6FAA-4A77-8D3F-5ADD1247741C}"/>
                  </a:ext>
                </a:extLst>
              </p14:cNvPr>
              <p14:cNvContentPartPr/>
              <p14:nvPr/>
            </p14:nvContentPartPr>
            <p14:xfrm>
              <a:off x="1216440" y="1110240"/>
              <a:ext cx="3965040" cy="541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BE7076-6FAA-4A77-8D3F-5ADD12477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7080" y="1100880"/>
                <a:ext cx="3983760" cy="54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59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1F55-727C-4855-BB02-80699DC24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017188" cy="6702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Initially database has A, B stored , D is not there., it has to be added.</a:t>
            </a:r>
          </a:p>
          <a:p>
            <a:pPr marL="0" indent="0">
              <a:buNone/>
            </a:pPr>
            <a:r>
              <a:rPr lang="en-US" dirty="0"/>
              <a:t>To prove: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Ʌ B ⟶ D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Ʌ C ⟶ F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Ʌ E ⟶ G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⟶ E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⟶ D</a:t>
            </a:r>
          </a:p>
          <a:p>
            <a:r>
              <a:rPr lang="en-IN" dirty="0"/>
              <a:t>Step 1. When matched with the KB only one rule matches </a:t>
            </a:r>
          </a:p>
          <a:p>
            <a:pPr lvl="1"/>
            <a:r>
              <a:rPr lang="en-IN" dirty="0"/>
              <a:t> </a:t>
            </a:r>
            <a:r>
              <a:rPr lang="en-US" dirty="0"/>
              <a:t>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⟶ E</a:t>
            </a:r>
          </a:p>
          <a:p>
            <a:pPr lvl="1"/>
            <a:r>
              <a:rPr lang="en-IN" dirty="0"/>
              <a:t>So add E to the Database, [A,B,E]</a:t>
            </a:r>
          </a:p>
          <a:p>
            <a:pPr marL="0" indent="0">
              <a:buNone/>
            </a:pPr>
            <a:r>
              <a:rPr lang="en-IN" dirty="0"/>
              <a:t>Step 2: Match again: 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Ʌ E ⟶ G</a:t>
            </a:r>
          </a:p>
          <a:p>
            <a:pPr lvl="1"/>
            <a:r>
              <a:rPr lang="en-IN" dirty="0"/>
              <a:t>Add E to the Database, [A,B,E,G]</a:t>
            </a:r>
          </a:p>
          <a:p>
            <a:r>
              <a:rPr lang="en-IN" dirty="0"/>
              <a:t>Step 3: </a:t>
            </a:r>
            <a:r>
              <a:rPr lang="en-US" dirty="0"/>
              <a:t>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⟶ D</a:t>
            </a:r>
          </a:p>
          <a:p>
            <a:pPr lvl="1"/>
            <a:r>
              <a:rPr lang="en-IN" dirty="0"/>
              <a:t>Add D to the Database, [A,B,E,G,D]</a:t>
            </a:r>
          </a:p>
          <a:p>
            <a:pPr marL="0" indent="0">
              <a:buNone/>
            </a:pPr>
            <a:r>
              <a:rPr lang="en-IN" dirty="0"/>
              <a:t>Therefore, </a:t>
            </a:r>
            <a:r>
              <a:rPr lang="en-US" dirty="0"/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Ʌ B ⟶ D is true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When A and B is true D is true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9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2742-D8C9-4E1D-945E-E571E712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29" y="150920"/>
            <a:ext cx="10882781" cy="648069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Example: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-Roman"/>
              </a:rPr>
              <a:t>The law says that it is a crime for an American to sell weapons to hostile nations. The country </a:t>
            </a:r>
            <a:r>
              <a:rPr lang="en-US" sz="2000" b="0" i="0" u="none" strike="noStrike" baseline="0" dirty="0" err="1">
                <a:latin typeface="Times-Roman"/>
              </a:rPr>
              <a:t>Nono</a:t>
            </a:r>
            <a:r>
              <a:rPr lang="en-US" sz="2000" b="0" i="0" u="none" strike="noStrike" baseline="0" dirty="0">
                <a:latin typeface="Times-Roman"/>
              </a:rPr>
              <a:t>, an enemy of America, has some missiles, and all of its missiles were sold to it by Colonel West, who is American.</a:t>
            </a:r>
            <a:endParaRPr lang="en-IN" sz="20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IN" sz="2000" dirty="0">
                <a:latin typeface="Times-Roman"/>
              </a:rPr>
              <a:t>We have to prove that Colonel West is a criminal.</a:t>
            </a:r>
          </a:p>
          <a:p>
            <a:pPr marL="0" indent="0" algn="l">
              <a:buNone/>
            </a:pPr>
            <a:r>
              <a:rPr lang="en-US" sz="2000" b="0" i="1" u="none" strike="noStrike" baseline="0" dirty="0">
                <a:latin typeface="Times-Roman"/>
              </a:rPr>
              <a:t>The law says that it is a crime for an American to sell weapons to hostile nations</a:t>
            </a:r>
            <a:endParaRPr lang="en-IN" sz="2000" i="1" dirty="0">
              <a:latin typeface="Times-Roman"/>
            </a:endParaRPr>
          </a:p>
          <a:p>
            <a:pPr lvl="1"/>
            <a:r>
              <a:rPr lang="en-IN" sz="2000" b="0" i="0" u="none" strike="noStrike" baseline="0" dirty="0">
                <a:latin typeface="CMTI10"/>
              </a:rPr>
              <a:t>American</a:t>
            </a:r>
            <a:r>
              <a:rPr lang="en-IN" sz="2000" b="0" i="0" u="none" strike="noStrike" baseline="0" dirty="0">
                <a:latin typeface="CMR10"/>
              </a:rPr>
              <a:t>(</a:t>
            </a:r>
            <a:r>
              <a:rPr lang="en-IN" sz="2000" b="0" i="0" u="none" strike="noStrike" baseline="0" dirty="0">
                <a:latin typeface="CMMI10"/>
              </a:rPr>
              <a:t>x</a:t>
            </a:r>
            <a:r>
              <a:rPr lang="en-IN" sz="2000" b="0" i="0" u="none" strike="noStrike" baseline="0" dirty="0">
                <a:latin typeface="CMR10"/>
              </a:rPr>
              <a:t>) </a:t>
            </a:r>
            <a:r>
              <a:rPr lang="en-IN" sz="2000" b="0" i="0" u="none" strike="noStrike" baseline="0" dirty="0">
                <a:latin typeface="CMSY10"/>
              </a:rPr>
              <a:t>∧</a:t>
            </a:r>
            <a:r>
              <a:rPr lang="en-IN" sz="2000" b="0" i="0" u="none" strike="noStrike" baseline="0" dirty="0">
                <a:latin typeface="CMTI10"/>
              </a:rPr>
              <a:t>Weapon</a:t>
            </a:r>
            <a:r>
              <a:rPr lang="en-IN" sz="2000" b="0" i="0" u="none" strike="noStrike" baseline="0" dirty="0">
                <a:latin typeface="CMR10"/>
              </a:rPr>
              <a:t>(</a:t>
            </a:r>
            <a:r>
              <a:rPr lang="en-IN" sz="2000" b="0" i="0" u="none" strike="noStrike" baseline="0" dirty="0">
                <a:latin typeface="CMMI10"/>
              </a:rPr>
              <a:t>y</a:t>
            </a:r>
            <a:r>
              <a:rPr lang="en-IN" sz="2000" b="0" i="0" u="none" strike="noStrike" baseline="0" dirty="0">
                <a:latin typeface="CMR10"/>
              </a:rPr>
              <a:t>) </a:t>
            </a:r>
            <a:r>
              <a:rPr lang="en-IN" sz="2000" b="0" i="0" u="none" strike="noStrike" baseline="0" dirty="0">
                <a:latin typeface="CMSY10"/>
              </a:rPr>
              <a:t>∧ </a:t>
            </a:r>
            <a:r>
              <a:rPr lang="en-IN" sz="2000" b="0" i="0" u="none" strike="noStrike" baseline="0" dirty="0">
                <a:latin typeface="CMTI10"/>
              </a:rPr>
              <a:t>Sells</a:t>
            </a:r>
            <a:r>
              <a:rPr lang="en-IN" sz="2000" b="0" i="0" u="none" strike="noStrike" baseline="0" dirty="0">
                <a:latin typeface="CMR10"/>
              </a:rPr>
              <a:t>(</a:t>
            </a:r>
            <a:r>
              <a:rPr lang="en-IN" sz="2000" b="0" i="0" u="none" strike="noStrike" baseline="0" dirty="0">
                <a:latin typeface="CMMI10"/>
              </a:rPr>
              <a:t>x, y, z</a:t>
            </a:r>
            <a:r>
              <a:rPr lang="en-IN" sz="2000" b="0" i="0" u="none" strike="noStrike" baseline="0" dirty="0">
                <a:latin typeface="CMR10"/>
              </a:rPr>
              <a:t>) </a:t>
            </a:r>
            <a:r>
              <a:rPr lang="en-IN" sz="2000" b="0" i="0" u="none" strike="noStrike" baseline="0" dirty="0">
                <a:latin typeface="CMSY10"/>
              </a:rPr>
              <a:t>∧ </a:t>
            </a:r>
            <a:r>
              <a:rPr lang="en-IN" sz="2000" b="0" i="0" u="none" strike="noStrike" baseline="0" dirty="0">
                <a:latin typeface="CMTI10"/>
              </a:rPr>
              <a:t>Hostile</a:t>
            </a:r>
            <a:r>
              <a:rPr lang="en-IN" sz="2000" b="0" i="0" u="none" strike="noStrike" baseline="0" dirty="0">
                <a:latin typeface="CMR10"/>
              </a:rPr>
              <a:t>(</a:t>
            </a:r>
            <a:r>
              <a:rPr lang="en-IN" sz="2000" b="0" i="0" u="none" strike="noStrike" baseline="0" dirty="0">
                <a:latin typeface="CMMI10"/>
              </a:rPr>
              <a:t>z</a:t>
            </a:r>
            <a:r>
              <a:rPr lang="en-IN" sz="2000" b="0" i="0" u="none" strike="noStrike" baseline="0" dirty="0">
                <a:latin typeface="CMR10"/>
              </a:rPr>
              <a:t>) </a:t>
            </a:r>
            <a:r>
              <a:rPr lang="en-IN" sz="2000" b="0" i="0" u="none" strike="noStrike" baseline="0" dirty="0">
                <a:latin typeface="CMSY10"/>
              </a:rPr>
              <a:t>⇒ </a:t>
            </a:r>
            <a:r>
              <a:rPr lang="en-IN" sz="2000" b="0" i="0" u="none" strike="noStrike" baseline="0" dirty="0">
                <a:latin typeface="CMTI10"/>
              </a:rPr>
              <a:t>Criminal </a:t>
            </a:r>
            <a:r>
              <a:rPr lang="en-IN" sz="2000" b="0" i="0" u="none" strike="noStrike" baseline="0" dirty="0">
                <a:latin typeface="CMR10"/>
              </a:rPr>
              <a:t>(</a:t>
            </a:r>
            <a:r>
              <a:rPr lang="en-IN" sz="2000" b="0" i="0" u="none" strike="noStrike" baseline="0" dirty="0">
                <a:latin typeface="CMMI10"/>
              </a:rPr>
              <a:t>x</a:t>
            </a:r>
            <a:r>
              <a:rPr lang="en-IN" sz="2000" b="0" i="0" u="none" strike="noStrike" baseline="0" dirty="0">
                <a:latin typeface="CMR10"/>
              </a:rPr>
              <a:t>) </a:t>
            </a:r>
            <a:r>
              <a:rPr lang="en-IN" sz="2000" b="0" i="0" u="none" strike="noStrike" baseline="0" dirty="0">
                <a:latin typeface="CMMI10"/>
              </a:rPr>
              <a:t>(eq. 1)</a:t>
            </a:r>
          </a:p>
          <a:p>
            <a:pPr marL="0" indent="0">
              <a:buNone/>
            </a:pPr>
            <a:r>
              <a:rPr lang="en-IN" sz="2000" b="0" i="1" u="none" strike="noStrike" baseline="0" dirty="0" err="1">
                <a:latin typeface="Times-Roman"/>
              </a:rPr>
              <a:t>Nono</a:t>
            </a:r>
            <a:r>
              <a:rPr lang="en-IN" sz="2000" b="0" i="1" u="none" strike="noStrike" baseline="0" dirty="0">
                <a:latin typeface="Times-Roman"/>
              </a:rPr>
              <a:t> </a:t>
            </a:r>
            <a:r>
              <a:rPr lang="en-IN" sz="2000" b="0" i="1" u="none" strike="noStrike" baseline="0" dirty="0">
                <a:latin typeface="CMMI10"/>
              </a:rPr>
              <a:t>. . . </a:t>
            </a:r>
            <a:r>
              <a:rPr lang="en-IN" sz="2000" b="0" i="1" u="none" strike="noStrike" baseline="0" dirty="0">
                <a:latin typeface="Times-Roman"/>
              </a:rPr>
              <a:t>has some missiles</a:t>
            </a:r>
          </a:p>
          <a:p>
            <a:pPr lvl="1"/>
            <a:r>
              <a:rPr lang="en-US" sz="2000" b="0" i="0" u="none" strike="noStrike" baseline="0" dirty="0">
                <a:latin typeface="CMSY10"/>
              </a:rPr>
              <a:t>∃ </a:t>
            </a:r>
            <a:r>
              <a:rPr lang="en-US" sz="2000" b="0" i="0" u="none" strike="noStrike" baseline="0" dirty="0">
                <a:latin typeface="CMMI10"/>
              </a:rPr>
              <a:t>x </a:t>
            </a:r>
            <a:r>
              <a:rPr lang="en-US" sz="2000" b="0" i="0" u="none" strike="noStrike" baseline="0" dirty="0">
                <a:latin typeface="CMTI10"/>
              </a:rPr>
              <a:t>Owns</a:t>
            </a:r>
            <a:r>
              <a:rPr lang="en-US" sz="2000" b="0" i="0" u="none" strike="noStrike" baseline="0" dirty="0">
                <a:latin typeface="CMR10"/>
              </a:rPr>
              <a:t>(</a:t>
            </a:r>
            <a:r>
              <a:rPr lang="en-US" sz="2000" b="0" i="0" u="none" strike="noStrike" baseline="0" dirty="0" err="1">
                <a:latin typeface="CMTI10"/>
              </a:rPr>
              <a:t>Nono</a:t>
            </a:r>
            <a:r>
              <a:rPr lang="en-US" sz="2000" b="0" i="0" u="none" strike="noStrike" baseline="0" dirty="0">
                <a:latin typeface="CMMI10"/>
              </a:rPr>
              <a:t>, x</a:t>
            </a:r>
            <a:r>
              <a:rPr lang="en-US" sz="2000" b="0" i="0" u="none" strike="noStrike" baseline="0" dirty="0">
                <a:latin typeface="CMR10"/>
              </a:rPr>
              <a:t>)</a:t>
            </a:r>
            <a:r>
              <a:rPr lang="en-US" sz="2000" b="0" i="0" u="none" strike="noStrike" baseline="0" dirty="0">
                <a:latin typeface="CMSY10"/>
              </a:rPr>
              <a:t>∧</a:t>
            </a:r>
            <a:r>
              <a:rPr lang="en-US" sz="2000" b="0" i="0" u="none" strike="noStrike" baseline="0" dirty="0">
                <a:latin typeface="CMTI10"/>
              </a:rPr>
              <a:t>Missile</a:t>
            </a:r>
            <a:r>
              <a:rPr lang="en-US" sz="2000" b="0" i="0" u="none" strike="noStrike" baseline="0" dirty="0">
                <a:latin typeface="CMR10"/>
              </a:rPr>
              <a:t>(</a:t>
            </a:r>
            <a:r>
              <a:rPr lang="en-US" sz="2000" b="0" i="0" u="none" strike="noStrike" baseline="0" dirty="0">
                <a:latin typeface="CMMI10"/>
              </a:rPr>
              <a:t>x</a:t>
            </a:r>
            <a:r>
              <a:rPr lang="en-US" sz="20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000" b="0" i="0" u="none" strike="noStrike" baseline="0" dirty="0">
                <a:latin typeface="CMTI10"/>
              </a:rPr>
              <a:t>Owns</a:t>
            </a:r>
            <a:r>
              <a:rPr lang="en-IN" sz="2000" b="0" i="0" u="none" strike="noStrike" baseline="0" dirty="0">
                <a:latin typeface="CMR10"/>
              </a:rPr>
              <a:t>(</a:t>
            </a:r>
            <a:r>
              <a:rPr lang="en-IN" sz="2000" b="0" i="0" u="none" strike="noStrike" baseline="0" dirty="0">
                <a:latin typeface="CMTI10"/>
              </a:rPr>
              <a:t>Nono</a:t>
            </a:r>
            <a:r>
              <a:rPr lang="en-IN" sz="2000" b="0" i="0" u="none" strike="noStrike" baseline="0" dirty="0">
                <a:latin typeface="CMMI10"/>
              </a:rPr>
              <a:t>,M</a:t>
            </a:r>
            <a:r>
              <a:rPr lang="en-IN" sz="2000" b="0" i="0" u="none" strike="noStrike" baseline="0" dirty="0">
                <a:latin typeface="CMR8"/>
              </a:rPr>
              <a:t>1</a:t>
            </a:r>
            <a:r>
              <a:rPr lang="en-IN" sz="2000" b="0" i="0" u="none" strike="noStrike" baseline="0" dirty="0">
                <a:latin typeface="CMR10"/>
              </a:rPr>
              <a:t>)  (eq. 2)</a:t>
            </a:r>
            <a:endParaRPr lang="en-IN" sz="2000" b="0" i="0" u="none" strike="noStrike" baseline="0" dirty="0">
              <a:latin typeface="Times-Roman"/>
            </a:endParaRPr>
          </a:p>
          <a:p>
            <a:pPr lvl="1"/>
            <a:r>
              <a:rPr lang="en-IN" sz="2000" b="0" i="0" u="none" strike="noStrike" baseline="0" dirty="0">
                <a:latin typeface="CMTI10"/>
              </a:rPr>
              <a:t>Missile</a:t>
            </a:r>
            <a:r>
              <a:rPr lang="en-IN" sz="2000" b="0" i="0" u="none" strike="noStrike" baseline="0" dirty="0">
                <a:latin typeface="CMR10"/>
              </a:rPr>
              <a:t>(</a:t>
            </a:r>
            <a:r>
              <a:rPr lang="en-IN" sz="2000" b="0" i="0" u="none" strike="noStrike" baseline="0" dirty="0">
                <a:latin typeface="CMMI10"/>
              </a:rPr>
              <a:t>M</a:t>
            </a:r>
            <a:r>
              <a:rPr lang="en-IN" sz="2000" b="0" i="0" u="none" strike="noStrike" baseline="0" dirty="0">
                <a:latin typeface="CMR8"/>
              </a:rPr>
              <a:t>1</a:t>
            </a:r>
            <a:r>
              <a:rPr lang="en-IN" sz="2000" b="0" i="0" u="none" strike="noStrike" baseline="0" dirty="0">
                <a:latin typeface="CMR10"/>
              </a:rPr>
              <a:t>)  (eq. 3)</a:t>
            </a:r>
            <a:endParaRPr lang="en-IN" sz="2000" b="0" i="1" u="none" strike="noStrike" baseline="0" dirty="0">
              <a:latin typeface="CMMI10"/>
            </a:endParaRPr>
          </a:p>
          <a:p>
            <a:pPr marL="0" indent="0">
              <a:buNone/>
            </a:pPr>
            <a:r>
              <a:rPr lang="en-US" sz="2400" b="0" i="1" u="none" strike="noStrike" baseline="0" dirty="0">
                <a:latin typeface="Times-Roman"/>
              </a:rPr>
              <a:t>All of its missiles were sold to it by Colonel West</a:t>
            </a:r>
          </a:p>
          <a:p>
            <a:pPr lvl="1"/>
            <a:r>
              <a:rPr lang="en-US" sz="2400" b="0" i="0" u="none" strike="noStrike" baseline="0" dirty="0">
                <a:latin typeface="CMTI10"/>
              </a:rPr>
              <a:t>Missile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CMTI10"/>
              </a:rPr>
              <a:t>Owns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MI10"/>
              </a:rPr>
              <a:t>, x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⇒ </a:t>
            </a:r>
            <a:r>
              <a:rPr lang="en-US" sz="2400" b="0" i="0" u="none" strike="noStrike" baseline="0" dirty="0">
                <a:latin typeface="CMTI10"/>
              </a:rPr>
              <a:t>Sells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West</a:t>
            </a:r>
            <a:r>
              <a:rPr lang="en-US" sz="2400" b="0" i="0" u="none" strike="noStrike" baseline="0" dirty="0">
                <a:latin typeface="CMMI10"/>
              </a:rPr>
              <a:t>, x, 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dirty="0">
                <a:latin typeface="CMMI10"/>
              </a:rPr>
              <a:t>(eq.4)</a:t>
            </a:r>
          </a:p>
          <a:p>
            <a:pPr lvl="1"/>
            <a:r>
              <a:rPr lang="en-US" sz="2400" b="0" i="0" u="none" strike="noStrike" baseline="0" dirty="0">
                <a:latin typeface="CMTI10"/>
              </a:rPr>
              <a:t>Missile</a:t>
            </a:r>
            <a:r>
              <a:rPr lang="en-US" sz="2400" b="0" i="0" u="none" strike="noStrike" baseline="0" dirty="0">
                <a:latin typeface="CMR10"/>
              </a:rPr>
              <a:t>(M1)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CMTI10"/>
              </a:rPr>
              <a:t>Owns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MI10"/>
              </a:rPr>
              <a:t>, M1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⇒ </a:t>
            </a:r>
            <a:r>
              <a:rPr lang="en-US" sz="2400" b="0" i="0" u="none" strike="noStrike" baseline="0" dirty="0">
                <a:latin typeface="CMTI10"/>
              </a:rPr>
              <a:t>Sells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West</a:t>
            </a:r>
            <a:r>
              <a:rPr lang="en-US" sz="2400" b="0" i="0" u="none" strike="noStrike" baseline="0" dirty="0">
                <a:latin typeface="CMMI10"/>
              </a:rPr>
              <a:t>, M1, 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</a:t>
            </a:r>
            <a:endParaRPr lang="en-US" sz="2400" i="1" dirty="0">
              <a:latin typeface="Times-Roman"/>
            </a:endParaRPr>
          </a:p>
          <a:p>
            <a:pPr marL="0" indent="0" algn="l">
              <a:buNone/>
            </a:pPr>
            <a:r>
              <a:rPr lang="en-US" sz="2400" b="0" i="1" u="none" strike="noStrike" baseline="0" dirty="0">
                <a:latin typeface="Times-Roman"/>
              </a:rPr>
              <a:t>We will also need to know that missiles are weapons</a:t>
            </a:r>
            <a:r>
              <a:rPr lang="en-US" sz="2400" dirty="0">
                <a:latin typeface="Times-Roman"/>
              </a:rPr>
              <a:t> </a:t>
            </a:r>
            <a:endParaRPr lang="en-US" sz="2400" b="0" i="0" u="none" strike="noStrike" baseline="0" dirty="0">
              <a:latin typeface="Times-Roman"/>
            </a:endParaRPr>
          </a:p>
          <a:p>
            <a:pPr lvl="1"/>
            <a:r>
              <a:rPr lang="en-IN" sz="2200" b="0" i="0" u="none" strike="noStrike" baseline="0" dirty="0">
                <a:latin typeface="CMTI10"/>
              </a:rPr>
              <a:t>Missile</a:t>
            </a:r>
            <a:r>
              <a:rPr lang="en-IN" sz="2200" b="0" i="0" u="none" strike="noStrike" baseline="0" dirty="0">
                <a:latin typeface="CMR10"/>
              </a:rPr>
              <a:t>(</a:t>
            </a:r>
            <a:r>
              <a:rPr lang="en-IN" sz="2200" b="0" i="0" u="none" strike="noStrike" baseline="0" dirty="0">
                <a:latin typeface="CMMI10"/>
              </a:rPr>
              <a:t>x</a:t>
            </a:r>
            <a:r>
              <a:rPr lang="en-IN" sz="2200" b="0" i="0" u="none" strike="noStrike" baseline="0" dirty="0">
                <a:latin typeface="CMR10"/>
              </a:rPr>
              <a:t>) </a:t>
            </a:r>
            <a:r>
              <a:rPr lang="en-IN" sz="2200" b="0" i="0" u="none" strike="noStrike" baseline="0" dirty="0">
                <a:latin typeface="CMSY10"/>
              </a:rPr>
              <a:t>⇒ </a:t>
            </a:r>
            <a:r>
              <a:rPr lang="en-IN" sz="2200" b="0" i="0" u="none" strike="noStrike" baseline="0" dirty="0">
                <a:latin typeface="CMTI10"/>
              </a:rPr>
              <a:t>Weapon</a:t>
            </a:r>
            <a:r>
              <a:rPr lang="en-IN" sz="2200" b="0" i="0" u="none" strike="noStrike" baseline="0" dirty="0">
                <a:latin typeface="CMR10"/>
              </a:rPr>
              <a:t>(</a:t>
            </a:r>
            <a:r>
              <a:rPr lang="en-IN" sz="2200" b="0" i="0" u="none" strike="noStrike" baseline="0" dirty="0">
                <a:latin typeface="CMMI10"/>
              </a:rPr>
              <a:t>x</a:t>
            </a:r>
            <a:r>
              <a:rPr lang="en-IN" sz="2200" b="0" i="0" u="none" strike="noStrike" baseline="0" dirty="0">
                <a:latin typeface="CMR10"/>
              </a:rPr>
              <a:t>) (eq. 5)</a:t>
            </a:r>
          </a:p>
          <a:p>
            <a:pPr lvl="1"/>
            <a:r>
              <a:rPr lang="en-IN" sz="2200" b="0" i="0" u="none" strike="noStrike" baseline="0" dirty="0">
                <a:latin typeface="CMTI10"/>
              </a:rPr>
              <a:t>Missile</a:t>
            </a:r>
            <a:r>
              <a:rPr lang="en-IN" sz="2200" b="0" i="0" u="none" strike="noStrike" baseline="0" dirty="0">
                <a:latin typeface="CMR10"/>
              </a:rPr>
              <a:t>(M1) </a:t>
            </a:r>
            <a:r>
              <a:rPr lang="en-IN" sz="2200" b="0" i="0" u="none" strike="noStrike" baseline="0" dirty="0">
                <a:latin typeface="CMSY10"/>
              </a:rPr>
              <a:t>⇒ </a:t>
            </a:r>
            <a:r>
              <a:rPr lang="en-IN" sz="2200" b="0" i="0" u="none" strike="noStrike" baseline="0" dirty="0">
                <a:latin typeface="CMTI10"/>
              </a:rPr>
              <a:t>Weapon</a:t>
            </a:r>
            <a:r>
              <a:rPr lang="en-IN" sz="2200" b="0" i="0" u="none" strike="noStrike" baseline="0" dirty="0">
                <a:latin typeface="CMR10"/>
              </a:rPr>
              <a:t>(M1)</a:t>
            </a:r>
            <a:endParaRPr lang="en-US" sz="2200" dirty="0">
              <a:latin typeface="CMMI10"/>
            </a:endParaRPr>
          </a:p>
        </p:txBody>
      </p:sp>
    </p:spTree>
    <p:extLst>
      <p:ext uri="{BB962C8B-B14F-4D97-AF65-F5344CB8AC3E}">
        <p14:creationId xmlns:p14="http://schemas.microsoft.com/office/powerpoint/2010/main" val="378414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2742-D8C9-4E1D-945E-E571E712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29" y="150920"/>
            <a:ext cx="10882781" cy="64806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Times-Roman"/>
              </a:rPr>
              <a:t>we must know that an enemy of America counts as “hostile”:</a:t>
            </a:r>
          </a:p>
          <a:p>
            <a:pPr lvl="1"/>
            <a:r>
              <a:rPr lang="en-US" sz="2200" b="0" i="0" u="none" strike="noStrike" baseline="0" dirty="0">
                <a:latin typeface="CMTI10"/>
              </a:rPr>
              <a:t>Enemy</a:t>
            </a:r>
            <a:r>
              <a:rPr lang="en-US" sz="2200" b="0" i="0" u="none" strike="noStrike" baseline="0" dirty="0">
                <a:latin typeface="CMR10"/>
              </a:rPr>
              <a:t>(</a:t>
            </a:r>
            <a:r>
              <a:rPr lang="en-US" sz="2200" b="0" i="0" u="none" strike="noStrike" baseline="0" dirty="0" err="1">
                <a:latin typeface="CMMI10"/>
              </a:rPr>
              <a:t>x,</a:t>
            </a:r>
            <a:r>
              <a:rPr lang="en-US" sz="2200" b="0" i="0" u="none" strike="noStrike" baseline="0" dirty="0" err="1">
                <a:latin typeface="CMTI10"/>
              </a:rPr>
              <a:t>America</a:t>
            </a:r>
            <a:r>
              <a:rPr lang="en-US" sz="2200" b="0" i="0" u="none" strike="noStrike" baseline="0" dirty="0">
                <a:latin typeface="CMR10"/>
              </a:rPr>
              <a:t>) </a:t>
            </a:r>
            <a:r>
              <a:rPr lang="en-US" sz="2200" b="0" i="0" u="none" strike="noStrike" baseline="0" dirty="0">
                <a:latin typeface="CMSY10"/>
              </a:rPr>
              <a:t>⇒ </a:t>
            </a:r>
            <a:r>
              <a:rPr lang="en-US" sz="2200" b="0" i="0" u="none" strike="noStrike" baseline="0" dirty="0">
                <a:latin typeface="CMTI10"/>
              </a:rPr>
              <a:t>Hostile</a:t>
            </a:r>
            <a:r>
              <a:rPr lang="en-US" sz="2200" b="0" i="0" u="none" strike="noStrike" baseline="0" dirty="0">
                <a:latin typeface="CMR10"/>
              </a:rPr>
              <a:t>(</a:t>
            </a:r>
            <a:r>
              <a:rPr lang="en-US" sz="2200" b="0" i="0" u="none" strike="noStrike" baseline="0" dirty="0">
                <a:latin typeface="CMMI10"/>
              </a:rPr>
              <a:t>x</a:t>
            </a:r>
            <a:r>
              <a:rPr lang="en-US" sz="2200" b="0" i="0" u="none" strike="noStrike" baseline="0" dirty="0">
                <a:latin typeface="CMR10"/>
              </a:rPr>
              <a:t>) </a:t>
            </a:r>
            <a:r>
              <a:rPr lang="en-IN" sz="2200" b="0" i="0" u="none" strike="noStrike" baseline="0" dirty="0">
                <a:latin typeface="CMR10"/>
              </a:rPr>
              <a:t>(eq. </a:t>
            </a:r>
            <a:r>
              <a:rPr lang="en-IN" sz="2200" dirty="0">
                <a:latin typeface="CMR10"/>
              </a:rPr>
              <a:t>6</a:t>
            </a:r>
            <a:r>
              <a:rPr lang="en-IN" sz="2200" b="0" i="0" u="none" strike="noStrike" baseline="0" dirty="0">
                <a:latin typeface="CMR10"/>
              </a:rPr>
              <a:t>)</a:t>
            </a:r>
            <a:endParaRPr lang="en-IN" sz="2000" b="0" i="0" u="none" strike="noStrike" baseline="0" dirty="0">
              <a:latin typeface="Times-Roman"/>
            </a:endParaRPr>
          </a:p>
          <a:p>
            <a:pPr lvl="1"/>
            <a:r>
              <a:rPr lang="en-US" sz="2200" b="0" i="0" u="none" strike="noStrike" baseline="0" dirty="0">
                <a:latin typeface="CMTI10"/>
              </a:rPr>
              <a:t>Enemy</a:t>
            </a:r>
            <a:r>
              <a:rPr lang="en-US" sz="2200" b="0" i="0" u="none" strike="noStrike" baseline="0" dirty="0">
                <a:latin typeface="CMR10"/>
              </a:rPr>
              <a:t>(</a:t>
            </a:r>
            <a:r>
              <a:rPr lang="en-US" sz="2200" dirty="0" err="1">
                <a:latin typeface="CMMI10"/>
              </a:rPr>
              <a:t>Nono</a:t>
            </a:r>
            <a:r>
              <a:rPr lang="en-US" sz="2200" b="0" i="0" u="none" strike="noStrike" baseline="0" dirty="0" err="1">
                <a:latin typeface="CMMI10"/>
              </a:rPr>
              <a:t>,</a:t>
            </a:r>
            <a:r>
              <a:rPr lang="en-US" sz="2200" b="0" i="0" u="none" strike="noStrike" baseline="0" dirty="0" err="1">
                <a:latin typeface="CMTI10"/>
              </a:rPr>
              <a:t>America</a:t>
            </a:r>
            <a:r>
              <a:rPr lang="en-US" sz="2200" b="0" i="0" u="none" strike="noStrike" baseline="0" dirty="0">
                <a:latin typeface="CMR10"/>
              </a:rPr>
              <a:t>) </a:t>
            </a:r>
            <a:r>
              <a:rPr lang="en-US" sz="2200" b="0" i="0" u="none" strike="noStrike" baseline="0" dirty="0">
                <a:latin typeface="CMSY10"/>
              </a:rPr>
              <a:t>⇒ </a:t>
            </a:r>
            <a:r>
              <a:rPr lang="en-US" sz="2200" b="0" i="0" u="none" strike="noStrike" baseline="0" dirty="0">
                <a:latin typeface="CMTI10"/>
              </a:rPr>
              <a:t>Hostile</a:t>
            </a:r>
            <a:r>
              <a:rPr lang="en-US" sz="2200" b="0" i="0" u="none" strike="noStrike" baseline="0" dirty="0">
                <a:latin typeface="CMR10"/>
              </a:rPr>
              <a:t>(</a:t>
            </a:r>
            <a:r>
              <a:rPr lang="en-US" sz="2200" dirty="0" err="1">
                <a:latin typeface="CMR10"/>
              </a:rPr>
              <a:t>N</a:t>
            </a:r>
            <a:r>
              <a:rPr lang="en-US" sz="2200" b="0" i="0" u="none" strike="noStrike" baseline="0" dirty="0" err="1">
                <a:latin typeface="CMR10"/>
              </a:rPr>
              <a:t>ono</a:t>
            </a:r>
            <a:r>
              <a:rPr lang="en-US" sz="2200" b="0" i="0" u="none" strike="noStrike" baseline="0" dirty="0">
                <a:latin typeface="CMR10"/>
              </a:rPr>
              <a:t>)</a:t>
            </a:r>
            <a:endParaRPr lang="en-IN" sz="2200" dirty="0">
              <a:latin typeface="CMR10"/>
            </a:endParaRPr>
          </a:p>
          <a:p>
            <a:pPr marL="0" indent="0">
              <a:buNone/>
            </a:pPr>
            <a:r>
              <a:rPr lang="en-IN" sz="2400" dirty="0">
                <a:latin typeface="CMTI10"/>
              </a:rPr>
              <a:t>“West, who is an American...”</a:t>
            </a:r>
            <a:endParaRPr lang="en-IN" sz="2400" b="0" i="0" u="none" strike="noStrike" baseline="0" dirty="0">
              <a:latin typeface="CMTI10"/>
            </a:endParaRPr>
          </a:p>
          <a:p>
            <a:pPr lvl="1"/>
            <a:r>
              <a:rPr lang="en-IN" sz="2200" b="0" i="0" u="none" strike="noStrike" baseline="0" dirty="0">
                <a:latin typeface="CMTI10"/>
              </a:rPr>
              <a:t>American</a:t>
            </a:r>
            <a:r>
              <a:rPr lang="en-IN" sz="2200" b="0" i="0" u="none" strike="noStrike" baseline="0" dirty="0">
                <a:latin typeface="CMR10"/>
              </a:rPr>
              <a:t>(</a:t>
            </a:r>
            <a:r>
              <a:rPr lang="en-IN" sz="2200" b="0" i="0" u="none" strike="noStrike" baseline="0" dirty="0">
                <a:latin typeface="CMTI10"/>
              </a:rPr>
              <a:t>West</a:t>
            </a:r>
            <a:r>
              <a:rPr lang="en-IN" sz="2200" b="0" i="0" u="none" strike="noStrike" baseline="0" dirty="0">
                <a:latin typeface="CMR10"/>
              </a:rPr>
              <a:t>) </a:t>
            </a:r>
            <a:r>
              <a:rPr lang="en-IN" sz="2200" dirty="0">
                <a:latin typeface="CMMI10"/>
              </a:rPr>
              <a:t>(eq. 7)</a:t>
            </a:r>
            <a:endParaRPr lang="en-IN" sz="22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Times-Roman"/>
              </a:rPr>
              <a:t>“The country </a:t>
            </a:r>
            <a:r>
              <a:rPr lang="en-US" sz="2400" b="0" i="0" u="none" strike="noStrike" baseline="0" dirty="0" err="1">
                <a:latin typeface="Times-Roman"/>
              </a:rPr>
              <a:t>Nono</a:t>
            </a:r>
            <a:r>
              <a:rPr lang="en-US" sz="2400" b="0" i="0" u="none" strike="noStrike" baseline="0" dirty="0">
                <a:latin typeface="Times-Roman"/>
              </a:rPr>
              <a:t>, an enemy of America </a:t>
            </a:r>
            <a:r>
              <a:rPr lang="en-US" sz="2400" b="0" i="0" u="none" strike="noStrike" baseline="0" dirty="0">
                <a:latin typeface="CMMI10"/>
              </a:rPr>
              <a:t>. . .</a:t>
            </a:r>
            <a:r>
              <a:rPr lang="en-US" sz="2400" b="0" i="0" u="none" strike="noStrike" baseline="0" dirty="0">
                <a:latin typeface="Times-Roman"/>
              </a:rPr>
              <a:t>”:</a:t>
            </a:r>
          </a:p>
          <a:p>
            <a:pPr lvl="1"/>
            <a:r>
              <a:rPr lang="en-IN" sz="2200" b="0" i="0" u="none" strike="noStrike" baseline="0" dirty="0">
                <a:latin typeface="CMTI10"/>
              </a:rPr>
              <a:t>Enemy</a:t>
            </a:r>
            <a:r>
              <a:rPr lang="en-IN" sz="2200" b="0" i="0" u="none" strike="noStrike" baseline="0" dirty="0">
                <a:latin typeface="CMR10"/>
              </a:rPr>
              <a:t>(</a:t>
            </a:r>
            <a:r>
              <a:rPr lang="en-IN" sz="2200" b="0" i="0" u="none" strike="noStrike" baseline="0" dirty="0" err="1">
                <a:latin typeface="CMTI10"/>
              </a:rPr>
              <a:t>Nono</a:t>
            </a:r>
            <a:r>
              <a:rPr lang="en-IN" sz="2200" b="0" i="0" u="none" strike="noStrike" baseline="0" dirty="0" err="1">
                <a:latin typeface="CMMI10"/>
              </a:rPr>
              <a:t>,</a:t>
            </a:r>
            <a:r>
              <a:rPr lang="en-IN" sz="2200" b="0" i="0" u="none" strike="noStrike" baseline="0" dirty="0" err="1">
                <a:latin typeface="CMTI10"/>
              </a:rPr>
              <a:t>America</a:t>
            </a:r>
            <a:r>
              <a:rPr lang="en-IN" sz="2200" b="0" i="0" u="none" strike="noStrike" baseline="0" dirty="0">
                <a:latin typeface="CMR10"/>
              </a:rPr>
              <a:t>) </a:t>
            </a:r>
            <a:r>
              <a:rPr lang="en-IN" sz="2200" dirty="0">
                <a:latin typeface="CMMI10"/>
              </a:rPr>
              <a:t>(eq.8)</a:t>
            </a:r>
            <a:endParaRPr lang="en-US" sz="2200" b="0" i="0" u="none" strike="noStrike" baseline="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84672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C10A-D553-4D6D-AC0E-E6FE7E0F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6" y="159798"/>
            <a:ext cx="10918291" cy="6698202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IN" sz="2400" b="0" i="0" u="none" strike="noStrike" baseline="0" dirty="0">
                <a:latin typeface="CMTI10"/>
              </a:rPr>
              <a:t>Known facts: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x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y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Sells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x, y, z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Hostile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z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⇒ </a:t>
            </a:r>
            <a:r>
              <a:rPr lang="en-IN" sz="2400" b="0" i="0" u="none" strike="noStrike" baseline="0" dirty="0">
                <a:latin typeface="CMTI10"/>
              </a:rPr>
              <a:t>Criminal 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x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(West) </a:t>
            </a:r>
            <a:r>
              <a:rPr lang="en-IN" sz="2400" b="0" i="0" u="none" strike="noStrike" baseline="0" dirty="0">
                <a:latin typeface="CMSY10"/>
              </a:rPr>
              <a:t>∧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M1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Sells</a:t>
            </a:r>
            <a:r>
              <a:rPr lang="en-IN" sz="2400" b="0" i="0" u="none" strike="noStrike" baseline="0" dirty="0">
                <a:latin typeface="CMR10"/>
              </a:rPr>
              <a:t>(West</a:t>
            </a:r>
            <a:r>
              <a:rPr lang="en-IN" sz="2400" b="0" i="0" u="none" strike="noStrike" baseline="0" dirty="0">
                <a:latin typeface="CMMI10"/>
              </a:rPr>
              <a:t>, M1,Nono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TI10"/>
              </a:rPr>
              <a:t>Hostile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R10"/>
              </a:rPr>
              <a:t>Nono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⇒ </a:t>
            </a:r>
            <a:r>
              <a:rPr lang="en-IN" sz="2400" b="0" i="0" u="none" strike="noStrike" baseline="0" dirty="0">
                <a:latin typeface="CMTI10"/>
              </a:rPr>
              <a:t>Criminal 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dirty="0">
                <a:latin typeface="CMM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Owns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Nono</a:t>
            </a:r>
            <a:r>
              <a:rPr lang="en-IN" sz="2400" b="0" i="0" u="none" strike="noStrike" baseline="0" dirty="0">
                <a:latin typeface="CMMI10"/>
              </a:rPr>
              <a:t>,M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  <a:endParaRPr lang="en-IN" sz="2400" b="0" i="0" u="none" strike="noStrike" baseline="0" dirty="0">
              <a:latin typeface="Times-Roman"/>
            </a:endParaRPr>
          </a:p>
          <a:p>
            <a:pPr lvl="1"/>
            <a:r>
              <a:rPr lang="en-IN" sz="2400" b="0" i="0" u="none" strike="noStrike" baseline="0" dirty="0">
                <a:latin typeface="CMTI10"/>
              </a:rPr>
              <a:t>Missile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US" sz="2400" b="0" i="0" u="none" strike="noStrike" baseline="0" dirty="0">
                <a:latin typeface="CMTI10"/>
              </a:rPr>
              <a:t>Missile</a:t>
            </a:r>
            <a:r>
              <a:rPr lang="en-US" sz="2400" b="0" i="0" u="none" strike="noStrike" baseline="0" dirty="0">
                <a:latin typeface="CMR10"/>
              </a:rPr>
              <a:t>(M1)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CMTI10"/>
              </a:rPr>
              <a:t>Owns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MI10"/>
              </a:rPr>
              <a:t>, M1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⇒ </a:t>
            </a:r>
            <a:r>
              <a:rPr lang="en-US" sz="2400" b="0" i="0" u="none" strike="noStrike" baseline="0" dirty="0">
                <a:latin typeface="CMTI10"/>
              </a:rPr>
              <a:t>Sells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West</a:t>
            </a:r>
            <a:r>
              <a:rPr lang="en-US" sz="2400" b="0" i="0" u="none" strike="noStrike" baseline="0" dirty="0">
                <a:latin typeface="CMMI10"/>
              </a:rPr>
              <a:t>, M1, </a:t>
            </a:r>
            <a:r>
              <a:rPr lang="en-US" sz="2400" b="0" i="0" u="none" strike="noStrike" baseline="0" dirty="0" err="1">
                <a:latin typeface="CMTI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Missile</a:t>
            </a:r>
            <a:r>
              <a:rPr lang="en-IN" sz="2400" b="0" i="0" u="none" strike="noStrike" baseline="0" dirty="0">
                <a:latin typeface="CMR10"/>
              </a:rPr>
              <a:t>(M1) </a:t>
            </a:r>
            <a:r>
              <a:rPr lang="en-IN" sz="2400" b="0" i="0" u="none" strike="noStrike" baseline="0" dirty="0">
                <a:latin typeface="CMSY10"/>
              </a:rPr>
              <a:t>⇒ </a:t>
            </a:r>
            <a:r>
              <a:rPr lang="en-IN" sz="2400" b="0" i="0" u="none" strike="noStrike" baseline="0" dirty="0">
                <a:latin typeface="CMTI10"/>
              </a:rPr>
              <a:t>Weapon</a:t>
            </a:r>
            <a:r>
              <a:rPr lang="en-IN" sz="2400" b="0" i="0" u="none" strike="noStrike" baseline="0" dirty="0">
                <a:latin typeface="CMR10"/>
              </a:rPr>
              <a:t>(M1)</a:t>
            </a:r>
          </a:p>
          <a:p>
            <a:pPr lvl="1"/>
            <a:r>
              <a:rPr lang="en-US" sz="2400" b="0" i="0" u="none" strike="noStrike" baseline="0" dirty="0">
                <a:latin typeface="CMTI10"/>
              </a:rPr>
              <a:t>Enemy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R10"/>
              </a:rPr>
              <a:t>Nono</a:t>
            </a:r>
            <a:r>
              <a:rPr lang="en-US" sz="2400" b="0" i="0" u="none" strike="noStrike" baseline="0" dirty="0" err="1">
                <a:latin typeface="CMMI10"/>
              </a:rPr>
              <a:t>,</a:t>
            </a:r>
            <a:r>
              <a:rPr lang="en-US" sz="2400" b="0" i="0" u="none" strike="noStrike" baseline="0" dirty="0" err="1">
                <a:latin typeface="CMTI10"/>
              </a:rPr>
              <a:t>America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⇒ </a:t>
            </a:r>
            <a:r>
              <a:rPr lang="en-US" sz="2400" b="0" i="0" u="none" strike="noStrike" baseline="0" dirty="0">
                <a:latin typeface="CMTI10"/>
              </a:rPr>
              <a:t>Hostile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R10"/>
              </a:rPr>
              <a:t>Nono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Enemy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TI10"/>
              </a:rPr>
              <a:t>Nono</a:t>
            </a:r>
            <a:r>
              <a:rPr lang="en-IN" sz="2400" b="0" i="0" u="none" strike="noStrike" baseline="0" dirty="0" err="1">
                <a:latin typeface="CMMI10"/>
              </a:rPr>
              <a:t>,</a:t>
            </a:r>
            <a:r>
              <a:rPr lang="en-IN" sz="2400" b="0" i="0" u="none" strike="noStrike" baseline="0" dirty="0" err="1">
                <a:latin typeface="CMTI10"/>
              </a:rPr>
              <a:t>America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dirty="0">
                <a:latin typeface="CMR10"/>
              </a:rPr>
              <a:t>To prove  : </a:t>
            </a:r>
          </a:p>
          <a:p>
            <a:pPr lvl="1"/>
            <a:r>
              <a:rPr lang="en-IN" sz="2400" dirty="0">
                <a:latin typeface="CMR10"/>
              </a:rPr>
              <a:t>Colonel West is a criminal</a:t>
            </a:r>
            <a:endParaRPr lang="en-IN" sz="2400" i="1" dirty="0">
              <a:latin typeface="CMMI10"/>
            </a:endParaRPr>
          </a:p>
          <a:p>
            <a:pPr marL="274320" lvl="1" indent="0">
              <a:buNone/>
            </a:pPr>
            <a:r>
              <a:rPr lang="en-IN" sz="2400" b="0" i="0" u="none" strike="noStrike" baseline="0" dirty="0">
                <a:latin typeface="CMTI10"/>
              </a:rPr>
              <a:t>Initially in the database: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Owns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Nono</a:t>
            </a:r>
            <a:r>
              <a:rPr lang="en-IN" sz="2400" b="0" i="0" u="none" strike="noStrike" baseline="0" dirty="0">
                <a:latin typeface="CMMI10"/>
              </a:rPr>
              <a:t>,M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  <a:endParaRPr lang="en-IN" sz="2400" b="0" i="0" u="none" strike="noStrike" baseline="0" dirty="0">
              <a:latin typeface="Times-Roman"/>
            </a:endParaRPr>
          </a:p>
          <a:p>
            <a:pPr lvl="1"/>
            <a:r>
              <a:rPr lang="en-IN" sz="2400" b="0" i="0" u="none" strike="noStrike" baseline="0" dirty="0">
                <a:latin typeface="CMTI10"/>
              </a:rPr>
              <a:t>Missile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M</a:t>
            </a:r>
            <a:r>
              <a:rPr lang="en-IN" sz="2400" b="0" i="0" u="none" strike="noStrike" baseline="0" dirty="0">
                <a:latin typeface="CMR8"/>
              </a:rPr>
              <a:t>1</a:t>
            </a:r>
            <a:r>
              <a:rPr lang="en-IN" sz="24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American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West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2400" b="0" i="0" u="none" strike="noStrike" baseline="0" dirty="0">
                <a:latin typeface="CMTI10"/>
              </a:rPr>
              <a:t>Enemy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TI10"/>
              </a:rPr>
              <a:t>Nono</a:t>
            </a:r>
            <a:r>
              <a:rPr lang="en-IN" sz="2400" b="0" i="0" u="none" strike="noStrike" baseline="0" dirty="0" err="1">
                <a:latin typeface="CMMI10"/>
              </a:rPr>
              <a:t>,</a:t>
            </a:r>
            <a:r>
              <a:rPr lang="en-IN" sz="2400" b="0" i="0" u="none" strike="noStrike" baseline="0" dirty="0" err="1">
                <a:latin typeface="CMTI10"/>
              </a:rPr>
              <a:t>America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lvl="1"/>
            <a:endParaRPr lang="en-IN" sz="1800" b="0" i="0" u="none" strike="noStrike" baseline="0" dirty="0">
              <a:latin typeface="CMR1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396DE-E0C3-48F1-B1F6-56219E74C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3" r="3027"/>
          <a:stretch/>
        </p:blipFill>
        <p:spPr>
          <a:xfrm>
            <a:off x="4598634" y="3331345"/>
            <a:ext cx="6580861" cy="31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7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1C53-72A7-4ACA-9922-ACB1A636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63" y="133165"/>
            <a:ext cx="10891657" cy="6525087"/>
          </a:xfrm>
        </p:spPr>
        <p:txBody>
          <a:bodyPr>
            <a:normAutofit/>
          </a:bodyPr>
          <a:lstStyle/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r>
              <a:rPr lang="en-IN" dirty="0"/>
              <a:t>Step 1: Match it with the facts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(West) </a:t>
            </a:r>
            <a:r>
              <a:rPr lang="en-IN" sz="1800" b="0" i="0" u="none" strike="noStrike" baseline="0" dirty="0">
                <a:latin typeface="CMSY10"/>
              </a:rPr>
              <a:t>∧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Sells</a:t>
            </a:r>
            <a:r>
              <a:rPr lang="en-IN" sz="1800" b="0" i="0" u="none" strike="noStrike" baseline="0" dirty="0">
                <a:latin typeface="CMR10"/>
              </a:rPr>
              <a:t>(West</a:t>
            </a:r>
            <a:r>
              <a:rPr lang="en-IN" sz="1800" b="0" i="0" u="none" strike="noStrike" baseline="0" dirty="0">
                <a:latin typeface="CMMI10"/>
              </a:rPr>
              <a:t>, M1, </a:t>
            </a:r>
            <a:r>
              <a:rPr lang="en-IN" sz="1800" b="0" i="0" u="none" strike="noStrike" baseline="0" dirty="0" err="1">
                <a:latin typeface="CMMI10"/>
              </a:rPr>
              <a:t>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Hostile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R10"/>
              </a:rPr>
              <a:t>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Criminal </a:t>
            </a:r>
            <a:r>
              <a:rPr lang="en-IN" sz="1800" b="0" i="0" u="none" strike="noStrike" baseline="0" dirty="0">
                <a:latin typeface="CMR10"/>
              </a:rPr>
              <a:t>(west)</a:t>
            </a:r>
            <a:endParaRPr lang="en-IN" sz="1800" b="0" i="0" u="none" strike="noStrike" baseline="0" dirty="0">
              <a:latin typeface="CMTI10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Missile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dirty="0">
                <a:latin typeface="CMMI10"/>
              </a:rPr>
              <a:t>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CMTI10"/>
              </a:rPr>
              <a:t>Owns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MI10"/>
              </a:rPr>
              <a:t>, 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(M1)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Enemy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R10"/>
              </a:rPr>
              <a:t>Nono</a:t>
            </a:r>
            <a:r>
              <a:rPr lang="en-US" sz="1800" b="0" i="0" u="none" strike="noStrike" baseline="0" dirty="0" err="1">
                <a:latin typeface="CMMI10"/>
              </a:rPr>
              <a:t>,</a:t>
            </a:r>
            <a:r>
              <a:rPr lang="en-US" sz="1800" b="0" i="0" u="none" strike="noStrike" baseline="0" dirty="0" err="1">
                <a:latin typeface="CMTI10"/>
              </a:rPr>
              <a:t>America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Hostile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R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r>
              <a:rPr lang="en-US" sz="1800" b="0" i="0" u="none" strike="noStrike" baseline="0" dirty="0">
                <a:latin typeface="CMTI10"/>
              </a:rPr>
              <a:t>Missile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dirty="0">
                <a:latin typeface="CMMI10"/>
              </a:rPr>
              <a:t>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CMTI10"/>
              </a:rPr>
              <a:t>Owns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MI10"/>
              </a:rPr>
              <a:t>, 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)(ADD)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 (ADD)</a:t>
            </a:r>
          </a:p>
          <a:p>
            <a:pPr lvl="1"/>
            <a:endParaRPr lang="en-IN" sz="1800" b="0" i="0" u="none" strike="noStrike" baseline="0" dirty="0">
              <a:latin typeface="CMR10"/>
            </a:endParaRPr>
          </a:p>
          <a:p>
            <a:pPr lvl="1"/>
            <a:endParaRPr lang="en-IN" sz="1800" b="0" i="0" u="none" strike="noStrike" baseline="0" dirty="0">
              <a:latin typeface="CMR1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6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1C53-72A7-4ACA-9922-ACB1A636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63" y="133165"/>
            <a:ext cx="10891657" cy="6525087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IN" sz="1800" b="0" i="0" u="none" strike="noStrike" baseline="0" dirty="0">
                <a:latin typeface="CMTI10"/>
              </a:rPr>
              <a:t>Updated database: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 </a:t>
            </a:r>
          </a:p>
          <a:p>
            <a:r>
              <a:rPr lang="en-IN" dirty="0"/>
              <a:t>Step 2: Match it with the facts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(West) </a:t>
            </a:r>
            <a:r>
              <a:rPr lang="en-IN" sz="1800" b="0" i="0" u="none" strike="noStrike" baseline="0" dirty="0">
                <a:latin typeface="CMSY10"/>
              </a:rPr>
              <a:t>∧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Sells</a:t>
            </a:r>
            <a:r>
              <a:rPr lang="en-IN" sz="1800" b="0" i="0" u="none" strike="noStrike" baseline="0" dirty="0">
                <a:latin typeface="CMR10"/>
              </a:rPr>
              <a:t>(West</a:t>
            </a:r>
            <a:r>
              <a:rPr lang="en-IN" sz="1800" b="0" i="0" u="none" strike="noStrike" baseline="0" dirty="0">
                <a:latin typeface="CMMI10"/>
              </a:rPr>
              <a:t>, M1,Nono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Hostile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R10"/>
              </a:rPr>
              <a:t>Nono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Criminal 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Missile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dirty="0">
                <a:latin typeface="CMMI10"/>
              </a:rPr>
              <a:t>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CMTI10"/>
              </a:rPr>
              <a:t>Owns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MI10"/>
              </a:rPr>
              <a:t>, M1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Enemy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dirty="0" err="1">
                <a:latin typeface="CMMI10"/>
              </a:rPr>
              <a:t>Nono</a:t>
            </a:r>
            <a:r>
              <a:rPr lang="en-US" sz="1800" b="0" i="0" u="none" strike="noStrike" baseline="0" dirty="0" err="1">
                <a:latin typeface="CMMI10"/>
              </a:rPr>
              <a:t>,</a:t>
            </a:r>
            <a:r>
              <a:rPr lang="en-US" sz="1800" b="0" i="0" u="none" strike="noStrike" baseline="0" dirty="0" err="1">
                <a:latin typeface="CMTI10"/>
              </a:rPr>
              <a:t>America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Hostile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 err="1">
                <a:latin typeface="CMR10"/>
              </a:rPr>
              <a:t>Nono</a:t>
            </a:r>
            <a:r>
              <a:rPr lang="en-US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dirty="0">
                <a:latin typeface="CMMI10"/>
              </a:rPr>
              <a:t>M1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⇒ </a:t>
            </a:r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M1)</a:t>
            </a:r>
            <a:r>
              <a:rPr lang="en-IN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(ADD)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Owns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Nono</a:t>
            </a:r>
            <a:r>
              <a:rPr lang="en-IN" sz="1800" b="0" i="0" u="none" strike="noStrike" baseline="0" dirty="0">
                <a:latin typeface="CMMI10"/>
              </a:rPr>
              <a:t>,M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  <a:endParaRPr lang="en-IN" sz="1800" b="0" i="0" u="none" strike="noStrike" baseline="0" dirty="0">
              <a:latin typeface="Times-Roman"/>
            </a:endParaRPr>
          </a:p>
          <a:p>
            <a:pPr lvl="1"/>
            <a:r>
              <a:rPr lang="en-IN" sz="1800" b="0" i="0" u="none" strike="noStrike" baseline="0" dirty="0">
                <a:latin typeface="CMTI10"/>
              </a:rPr>
              <a:t>Missile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M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R10"/>
              </a:rPr>
              <a:t>)  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American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TI10"/>
              </a:rPr>
              <a:t>West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Enemy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 err="1">
                <a:latin typeface="CMTI10"/>
              </a:rPr>
              <a:t>Nono</a:t>
            </a:r>
            <a:r>
              <a:rPr lang="en-IN" sz="1800" b="0" i="0" u="none" strike="noStrike" baseline="0" dirty="0" err="1">
                <a:latin typeface="CMMI10"/>
              </a:rPr>
              <a:t>,</a:t>
            </a:r>
            <a:r>
              <a:rPr lang="en-IN" sz="1800" b="0" i="0" u="none" strike="noStrike" baseline="0" dirty="0" err="1">
                <a:latin typeface="CMTI10"/>
              </a:rPr>
              <a:t>America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lvl="1"/>
            <a:r>
              <a:rPr lang="en-US" sz="1800" b="0" i="0" u="none" strike="noStrike" baseline="0" dirty="0">
                <a:latin typeface="CMTI10"/>
              </a:rPr>
              <a:t>Sells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TI10"/>
              </a:rPr>
              <a:t>West</a:t>
            </a:r>
            <a:r>
              <a:rPr lang="en-US" sz="1800" b="0" i="0" u="none" strike="noStrike" baseline="0" dirty="0">
                <a:latin typeface="CMMI10"/>
              </a:rPr>
              <a:t>, M1, </a:t>
            </a:r>
            <a:r>
              <a:rPr lang="en-US" sz="1800" b="0" i="0" u="none" strike="noStrike" baseline="0" dirty="0" err="1">
                <a:latin typeface="CMTI10"/>
              </a:rPr>
              <a:t>Nono</a:t>
            </a:r>
            <a:r>
              <a:rPr lang="en-US" sz="1800" b="0" i="0" u="none" strike="noStrike" baseline="0" dirty="0">
                <a:latin typeface="CMTI10"/>
              </a:rPr>
              <a:t>)</a:t>
            </a:r>
          </a:p>
          <a:p>
            <a:pPr lvl="1"/>
            <a:r>
              <a:rPr lang="en-IN" sz="1800" b="0" i="0" u="none" strike="noStrike" baseline="0" dirty="0">
                <a:latin typeface="CMTI10"/>
              </a:rPr>
              <a:t>Weapon</a:t>
            </a:r>
            <a:r>
              <a:rPr lang="en-IN" sz="1800" b="0" i="0" u="none" strike="noStrike" baseline="0" dirty="0">
                <a:latin typeface="CMR10"/>
              </a:rPr>
              <a:t>(M1)</a:t>
            </a:r>
          </a:p>
          <a:p>
            <a:pPr lvl="1"/>
            <a:endParaRPr lang="en-IN" sz="1800" b="0" i="0" u="none" strike="noStrike" baseline="0" dirty="0">
              <a:latin typeface="CMR1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0545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51761</TotalTime>
  <Words>1747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Cambria Math</vt:lpstr>
      <vt:lpstr>Century Schoolbook</vt:lpstr>
      <vt:lpstr>CMMI10</vt:lpstr>
      <vt:lpstr>CMR10</vt:lpstr>
      <vt:lpstr>CMR8</vt:lpstr>
      <vt:lpstr>CMSY10</vt:lpstr>
      <vt:lpstr>CMTI10</vt:lpstr>
      <vt:lpstr>Times-Roman</vt:lpstr>
      <vt:lpstr>Wingdings 2</vt:lpstr>
      <vt:lpstr>View</vt:lpstr>
      <vt:lpstr>  Unit 3 Forward &amp; Backward Chaining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719</cp:revision>
  <dcterms:created xsi:type="dcterms:W3CDTF">2020-07-13T14:02:17Z</dcterms:created>
  <dcterms:modified xsi:type="dcterms:W3CDTF">2022-05-19T08:21:55Z</dcterms:modified>
</cp:coreProperties>
</file>