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2" r:id="rId3"/>
    <p:sldId id="313" r:id="rId4"/>
    <p:sldId id="308" r:id="rId5"/>
    <p:sldId id="309" r:id="rId6"/>
    <p:sldId id="310" r:id="rId7"/>
    <p:sldId id="311" r:id="rId8"/>
    <p:sldId id="303" r:id="rId9"/>
    <p:sldId id="304" r:id="rId10"/>
    <p:sldId id="30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7C5184-40BF-4535-90CD-6CB0B0E4BB5A}">
          <p14:sldIdLst>
            <p14:sldId id="256"/>
            <p14:sldId id="302"/>
            <p14:sldId id="313"/>
            <p14:sldId id="308"/>
            <p14:sldId id="309"/>
            <p14:sldId id="310"/>
            <p14:sldId id="311"/>
            <p14:sldId id="303"/>
            <p14:sldId id="304"/>
            <p14:sldId id="305"/>
          </p14:sldIdLst>
        </p14:section>
        <p14:section name="Untitled Section" id="{09EBDD16-8E6E-4798-B251-5674206777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sha Chandran S" initials="NCS" lastIdx="1" clrIdx="0">
    <p:extLst>
      <p:ext uri="{19B8F6BF-5375-455C-9EA6-DF929625EA0E}">
        <p15:presenceInfo xmlns:p15="http://schemas.microsoft.com/office/powerpoint/2012/main" userId="S::nchandran@gehu.ac.in::ad817bea-9c07-4d2a-af9c-1b5916902e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5:25:50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8581 4286 271 0,'0'0'71'0,"0"0"-66"15,0 0 30-15,0 0 74 16,0 0-64-16,0 0-5 15,0 0-9-15,0 0-9 16,0 0 2-16,0 0-19 16,0 0-5-16,0 0-1 15,6 0 1-15,12 0 8 16,9 7 2-16,9 1 0 16,10-2 19-16,6 0-10 15,8 2 4-15,7 2-7 0,6 0-12 16,6 2 13-16,5 2-1 15,4 1-13-15,6-2 16 16,0 1-19-16,0-2 0 16,-3-1-2-16,-3 0 11 15,0-1-9-15,-2 0 0 16,-1 1 2-16,1 1-4 16,-1 6 2-16,-2 1 0 15,-5 5 2-15,-4-1-2 16,-1-1 0-16,3-1 2 15,-1-2 3-15,1-4-2 16,-7-3-3-16,-8-2-2 0,-8-4 1 16,-8-3 1-1,-4-3 0-15,-7 0 0 0,-4 0 3 16,-5 0-7-16,-4 0 5 16,-9 0-4-16,-7 0-2 15,-1 0-9-15,-4 0-8 16,0 0-2-16,-4 0-73 15,-19 0-49-15,-10 0-351 16</inkml:trace>
  <inkml:trace contextRef="#ctx0" brushRef="#br0" timeOffset="619.58">9093 4438 268 0,'0'0'19'0,"0"0"-2"15,0 0 29-15,0 0 72 16,0 0-41-16,0 0-49 15,-34-7-19-15,34 7 9 16,0 0-17-16,0 0 11 16,6 5-9-16,16 7 15 15,9 0 12-15,14 2-6 16,9 0 7-16,19 1 15 16,8-1-30-16,7 0 5 15,9-2-13-15,5-1-7 0,3 1 8 16,7-2-8-16,-5 0-1 15,-4 0 3-15,-6 0 4 16,-10 1-7-16,-8-2 0 16,-9-1 0-16,-6-3-1 15,-3-1 1-15,-4 0 0 16,-7-4-2-16,-8 1-10 16,-10 0 6-16,-10-1 4 15,-5 0-10-15,-7 0 7 16,-7 0-26-16,-3 0-20 15,0 0-10-15,-2 0-86 16,-12 0-217-16</inkml:trace>
  <inkml:trace contextRef="#ctx0" brushRef="#br0" timeOffset="3920.56">3043 2919 362 0,'0'0'15'0,"0"0"-14"15,0 0 29-15,0 0 36 16,0 0-27-16,0 0-4 15,0 0-15-15,0 0 1 16,0 0-8-16,0 0-13 16,0 0 8-16,0 0-3 15,0 0-3-15,0 0 3 16,5 0-5-16,7 0 0 16,7 0 5-16,9 0-4 15,7 0 8-15,2 0-1 16,3 0-2-16,-1 0-7 0,4 0 2 15,-4 0 1-15,0-4-2 16,-8 3 4-16,-1 1-10 16,-7 0 0-16,-4 0-30 15,-7 0-48-15,-2 0-115 16,-7 1-32-16</inkml:trace>
  <inkml:trace contextRef="#ctx0" brushRef="#br0" timeOffset="4225.6">3228 3054 389 0,'0'0'3'0,"0"0"3"16,0 0-6-16,0 0 3 16,0 0 16-16,0 0 7 15,75 3 16-15,-45-3-1 16,1 0-17-16,9 0-22 16,2 0 4-16,3 0 1 15,1 0 4-15,-4 0-13 0,-3 0 2 16,-4 0-94-1,-9 0-141-15</inkml:trace>
  <inkml:trace contextRef="#ctx0" brushRef="#br0" timeOffset="7657.08">3664 5548 468 0,'0'0'4'15,"0"0"-3"-15,0 0 6 16,0 0-5-16,0 0 12 16,0 0-12-16,0 0 8 15,0 0 4-15,19 9 10 16,7-5 4-16,12 2 7 0,7-1-24 15,10 1 7-15,8-2-6 16,4 0-4-16,5-1 7 16,7 1-4-16,3 1-6 15,3-3 2-15,0 0-7 16,-6-2-1-16,-6 0 1 16,-7 0 1-16,-8 0-1 15,-7 0-7-15,-14 0 6 16,-9 0-6-16,-7 0-5 15,-4 0 10-15,-8 0-5 16,-2 0-2-16,-6 0-3 16,-1 1-32-16,0 2-36 15,0 1-116-15,-1 0-75 16</inkml:trace>
  <inkml:trace contextRef="#ctx0" brushRef="#br0" timeOffset="9494.12">6825 5550 153 0,'0'0'45'0,"0"0"-14"0,0 0 20 16,0 0-19-16,0 0-6 15,0 0 25-15,0 0 7 16,-4 0-2-16,4 0-15 16,0 0-12-16,-3 0-13 15,0 1-15-15,-2 1-1 16,2 0 4-16,3 0-4 15,0 1-2-15,0 2-13 16,11 2 15-16,8 0 11 16,8-1-10-16,3 0 2 15,4-4 5-15,2 0-5 0,7-2 2 16,-1 0-5-16,6 0 6 16,4 0 2-16,6-2-6 15,0 2-1-15,-1 0 2 16,-2 0 0-16,-7 0-3 15,1 7 0-15,-4 2 0 16,1-2 7-16,-1 0-7 16,4-1 0-16,-2-1-1 15,2-5 6-15,2 0-5 16,4 0 0-16,4 0 0 16,1 0 1-16,4 0 0 15,-6-3 0-15,-9 3-2 0,-11 0 0 16,-13 0 1-16,-8 0 0 15,-7 0-7-15,-6 0 6 16,-2 0-5-16,-2 0 6 16,0 0-2-16,0 0 4 15,0 3-3-15,3-3 1 16,-3 2 0-16,0-2-3 16,0 0 5-16,0 0-2 15,0 0 0-15,0 0-2 16,0 4 1-16,-15 2 0 15,-4-2-70-15,-2-3-205 16</inkml:trace>
  <inkml:trace contextRef="#ctx0" brushRef="#br0" timeOffset="11212.94">8635 5575 163 0,'0'0'36'0,"0"0"-17"16,0 0 10-16,0 0 19 15,0 0 22-15,0 0-9 16,0 0-12-16,0 0-8 0,0 0-32 16,0 0-9-1,0 2 0-15,0-1-11 0,10 0 11 16,5 4 6-16,8-1 1 15,5 0 7-15,5 1-7 16,1 0 0-16,2-1-2 16,0 0-3-16,-2-1 1 15,-1 1-3-15,-9-1-3 16,1 1 1-16,-4 0-26 16,4-2-82-16,-2 2 5 15,5 1-12-15,1 0-83 16</inkml:trace>
  <inkml:trace contextRef="#ctx0" brushRef="#br0" timeOffset="11896.61">9797 5781 368 0,'0'0'0'16,"0"0"9"-16,0 0-9 16,0 0 5-16,0 0-3 15,0 0 11-15,-56-14 16 16,54 14 21-16,2-1-7 16,0 1-7-16,0 0-3 15,0 0-33-15,0 0-6 0,5-2 6 16,17 2 3-1,9 0 5-15,7 0 5 0,5 0-10 16,2 0-1-16,5 0 3 16,1 3 0-16,4 2-1 15,3 2 0-15,4 2 1 16,2 2-3-16,3 4 0 16,13-3-2-16,13 1 8 15,7-4-5-15,13 2-6 16,0-2 3-16,-5-2 0 15,-8 2 0-15,-9-1 3 16,-12 1-3-16,-7 1 0 16,-8-1 4-16,-6-1-6 15,-1-1 2-15,-4-3 0 16,-2 2-5-16,-3-4 7 0,-6 3-2 16,-4-1 1-16,-6-3 1 15,-7 2 2-15,-4-3-4 16,-6 3 0-16,-6-2-2 15,-3 1-3-15,-3-1 1 16,-2 0-3-16,1 3-20 16,-2 0-58-16,0-2-152 15</inkml:trace>
  <inkml:trace contextRef="#ctx0" brushRef="#br0" timeOffset="24878.26">1292 6750 340 0,'0'0'4'16,"0"0"1"-16,0 0 3 16,0 0 24-16,0 0 24 15,0 0-25-15,0 0-5 16,0 0 1-16,-42 0-16 16,42 0 0-16,0 0-11 15,0 0-12-15,0 0 12 16,0 0 0-16,0 0 12 15,0 0 3-15,0 3-15 0,3 0 11 16,7 2-2 0,4 1 11-16,8 0 5 0,2 1-3 15,4-1 7-15,2 0-8 16,6-2-20-16,3 2 22 16,4-1-16-16,-1-1 4 15,-3 2-4-15,4-1-4 16,-1 0 3-16,0 2-6 15,5 1 0-15,-2-1 6 16,3 0-6-16,-2 2 0 16,2-4-2-16,-1 3 4 15,-2-1-4-15,3 0 2 16,-3 1 0-16,-5 1-4 16,0 0 4-16,-4 1 0 0,1-2 6 15,-2 1-6-15,-1 0 0 16,-1-2 0-16,1 3 2 15,2 0-3-15,-2-3 1 16,5 4 0-16,1-1 0 16,2 1 0-16,-5 0 0 15,2 0 0-15,-6 0 1 16,3-3 6-16,-3 0-7 16,0-2 0-16,-2-2-4 15,0 2 5-15,3 0-1 16,-1 0 0-16,-2 0 2 15,2 0-4-15,0-2 4 0,3 3-2 16,3-1 0-16,-3-1-2 16,2 0 2-16,0 0 0 15,-4-2 0-15,2 0-1 16,0 0 0-16,-2-2 1 16,3 2 0-16,-1-1 1 15,1-1-1-15,2 2 0 16,1-2 6-16,1 1-7 15,-1-2 1-15,-1 4 0 16,4-2 0-16,-4 0 0 16,1 1 0-16,0-3 0 15,-1 1 2-15,0 1-6 16,-3-1 4-16,1 2 0 0,-4 0 4 16,-2-2 0-1,2-1-8-15,4 0 4 0,2 0 0 16,4 0 2-16,4 0-2 15,2 0-2-15,-1 0 2 16,-1 0 0-16,-5 0 1 16,-3 0-2-16,-2 0 3 15,-4 0-2-15,-2 0 0 16,-1 0 0-16,-2 0-6 16,2 0 8-16,3 0-2 15,-2 0 0-15,-1-1 2 16,-3-2-3-16,2 0 1 15,-2 2 0-15,-1-2 0 16,1 0 5-16,0 0-5 0,1 2 0 16,-1 0-4-16,4 1 4 15,2-3 0-15,0 3 1 16,0 0-1-16,4 0 0 16,-1 0 1-16,1 0-1 15,-1 0 0-15,3-2 3 16,-2 2-3-16,1 0 0 15,-3 0 0-15,-2 0-3 16,3 0 3-16,0 0-1 16,1 0 1-16,6 0 0 15,1 0 1-15,-1 0 1 16,0 0-2-16,-4 0 1 0,3 0-1 16,-1 2 0-16,1-2-5 15,0 4 5-15,3-3 0 16,-3 0 2-16,1 1-2 15,-4-2 3-15,-2 0-3 16,-1 1 0-16,0 2 0 16,-2-1 0-16,0 2 0 15,2-3 0-15,0 2-1 16,0-2 1-16,0 2 0 16,-2-1-2-16,1 0 4 15,-2 2-1-15,-6-2-1 0,0-2-1 16,-1 1-2-1,-3 2 4-15,4-3-1 0,3 2 5 16,3-1-3-16,3 2-3 16,3-1 1-16,-5 2-1 15,6-2-1-15,-6 0 3 16,-1-1-1-16,-3 1 0 16,-2-2 2-16,-4 2-5 15,-1-2 5-15,-1 0-4 16,-1 0-1-16,-3 0 2 15,3 0 1-15,1 0 4 16,-2 0-1-16,3 0-3 16,0 0 0-16,-3 0 0 15,0 0-2-15,-2 0 2 16,-5 0 0-16,-1 0 0 0,-1 0 3 16,-4 0-4-1,-1 0 1-15,-3 0-3 0,-3 0 3 16,0 0-4-16,0 0-29 15,0 0-2-15,0-2-20 16,-12-4-100-16,-15-1-117 16</inkml:trace>
  <inkml:trace contextRef="#ctx0" brushRef="#br0" timeOffset="29430.81">8736 6817 258 0,'0'0'21'0,"0"0"-20"16,0 0 43-16,0 0-12 16,0 0-20-16,0 0 5 15,0 0 2-15,0 0-3 16,0 0-16-16,2 0-10 0,-1 0 10 16,2 0 5-16,3 0 4 15,5 2-1-15,5 1 3 16,5 2 37-16,3-1-11 15,3 0-3-15,6-1-4 16,1 0-2-16,3-1-18 16,-3 3 8-16,2 0-3 15,-1 1-13-15,-1 0 10 16,-1-1-10-16,1 3-1 16,5 0 3-16,-3-2-4 15,1 5 0-15,5-4-2 16,-1 1 2-16,1 2 6 15,4-3-5-15,1 0-1 0,3 0 0 16,0 1 1-16,5-4 1 16,-3 6 1-16,-1-3 6 15,1 0-4-15,-3 0-5 16,-4 0 0-16,-2 0-3 16,-5 0 3-16,-4 0 0 15,3-2 2-15,-1 4 1 16,-1-3-3-16,0 1 0 15,2 1 1-15,1 0-1 16,-2 1 0-16,1-2-3 16,0 0 8-16,-3 0-8 15,1-1 3-15,-1-1 0 16,2 0 7-16,1-1-7 16,3 0-3-16,-2 1 2 0,-1-1 1 15,-2 1 0-15,-4 0-2 16,0-3 8-16,-1 4-8 15,3-1 2-15,0 0 0 16,3 0-2-16,2-1-2 16,1-1 4-16,1-2 4 15,0 1-2-15,1-2-4 16,-2 3 3-16,-3-1-1 16,-2 1 0-16,4 1 4 15,-6-1-2-15,-2-1-2 16,-2 0 0-16,-4-1-5 15,1 2 5-15,4-2-5 0,1 1 5 16,2 2 4-16,4-3 0 16,3 2-4-1,-2-3-1-15,-4 3-3 0,3 0 4 16,-6-3 0-16,-2 1 0 16,-3-1-3-16,2 1 3 15,-1-1 1-15,1 0-1 16,2 0 0-16,1 0 4 15,0 0-2-15,3 0-2 16,0 0 0-16,-2 0 0 16,-1 0 0-16,-5 0 1 15,-3 0-3-15,-5 0 4 16,-5 0-2-16,-6 0 3 0,-3 0-3 16,-3 0 0-1,1 0-4-15,-1 0 12 0,0 0-12 16,2 0 6-16,-2 0-2 15,0 0 0-15,0 0 1 16,0 0-1-16,0 0 0 16,0 0-7-16,0 0 3 15,0 0-9-15,0 0-31 16,0 0-52-16,0 0-50 16,-2 0-94-16</inkml:trace>
  <inkml:trace contextRef="#ctx0" brushRef="#br0" timeOffset="30633.12">13791 6967 218 0,'0'0'0'15,"0"0"-31"-15,0 0 31 16,0 0 24-16,0 0 8 15,0 0 11-15,-69 0 5 16,62 0 9-16,3 0-15 16,1 0-3-16,3 0-12 15,0 0-11-15,0 0-6 0,0 0 4 16,0 0-8 0,0 0-6-16,0 0-23 0,3 0-1 15,16 0 24-15,12 2 34 16,16 8 27-16,14-1-19 15,10 2-24-15,7-1 24 16,4-1-22-16,6 1-9 16,0-2 11-16,-1 1-8 15,-8-1-14-15,-15-1 0 16,-12-4-1-16,-15 1 0 16,-7-2-10-16,-8 0-14 15,-10-2 3-15,-7 1-6 0,-5 1-43 16,0-1 6-16,-2 3-15 15,-17 2 4 1,-10 1-43-16,-12-2-144 0</inkml:trace>
  <inkml:trace contextRef="#ctx0" brushRef="#br0" timeOffset="30948.09">13848 7171 487 0,'0'0'0'0,"0"0"-74"16,0 0 74-16,0 0 17 16,0 0-4-16,103 26 80 15,-42-20-39-15,12 4-14 16,6-1-19-16,9 2-2 15,4 0-11-15,4-1-5 16,-2-1 0-16,-8 0-3 16,-6-3 0-16,-12 0-5 15,-11-1-1-15,-12-2-22 16,-16 2-24-16,-10-3 0 16,-9 0-35-16,-7 0-55 15,-3-2-82-15</inkml:trace>
  <inkml:trace contextRef="#ctx0" brushRef="#br0" timeOffset="37787.11">8430 8022 264 0,'0'0'9'16,"0"0"-5"-16,0 0 13 0,0 0 15 16,0 0 4-16,0 0-6 15,0 0-2-15,-41 7-5 16,41-7 13-16,0 2-8 15,0-1-28-15,0 3 8 16,7 3-5-16,16 1 46 16,8 4 12-16,14-3-26 15,8 3-4-15,11 1 12 16,11-3-20-16,10 5 1 16,6 1-17-16,3 0 8 15,-1 2-11-15,-5-4 0 16,-9 1-1-16,-3-5-6 15,-9-3-20-15,-6-3-4 16,-10-2 16-16,-12 0-5 0,-11 0-4 16,-14-1-32-16,-8 2-55 15,-6 0-83-15,0 0-89 16</inkml:trace>
  <inkml:trace contextRef="#ctx0" brushRef="#br0" timeOffset="38224.98">8511 8224 625 0,'0'0'9'15,"0"0"-9"-15,0 0-25 16,0 0 25-16,0 0 5 16,0 0 3-16,48 4 15 15,-12 6-10-15,7-1 15 0,14 1-19 16,11 1 6-1,16-3 4-15,10 2 1 0,12-2-6 16,0-1 3-16,1 0-4 16,-10 1-12-16,-11-2 5 15,-12-3-6-15,-13 0 0 16,-9-3-9-16,-7 0 5 16,-9 0-15-16,-6 0-9 15,-10 0-5-15,-9 0-19 16,-4 0-50-16,-7 0-169 15</inkml:trace>
  <inkml:trace contextRef="#ctx0" brushRef="#br0" timeOffset="43718.25">3209 9372 41 0,'0'0'181'0,"0"0"-173"15,0 0 11-15,0 0 12 16,0 0-9-16,0 0-3 16,0 0 13-16,-11 0 24 15,11 0-17-15,0 0 0 16,0 0-11-16,0 0-23 15,0 0 3-15,0 0-1 16,0 0-2-16,0 0 2 16,0 0-7-16,0 3 1 15,12 1 10-15,6 2-3 0,2-1 26 16,5 0-20 0,2-4-6-16,6 2 5 0,7-3-10 15,2 0 3-15,1 0 7 16,3 1-9-16,-1 2 0 15,-2 0-4-15,-4 1 3 16,0-2-2-16,-3 1-1 16,1-2-4-16,-3-1 4 15,-3 0 0-15,-1 0 5 16,-4 0-5-16,5 2 2 16,-2-1 0-16,2 2-2 15,-1 0 3-15,-2-2 1 16,0 3-1-16,-1 1-3 15,-3 0 4-15,0 1-1 16,-3-1-3-16,3 1 3 0,1 0-1 16,2 0 0-16,1-1-2 15,5-1 0-15,3-1 0 16,-3-2 4-16,-2 1-4 16,-1-1 0-16,-3-1 0 15,-4 2-2-15,-1-1 2 16,-2 2 0-16,1-1 0 15,0 0-1-15,3-1-2 16,3-1 5-16,1 3-2 16,2-3 0-16,-2 0-3 15,-1 0 3-15,0 0 0 16,-6 0 3-16,0 2-3 0,-2-2 0 16,-2 3 0-16,0-1-3 15,0-1 3-15,4 1-4 16,1 0 4-16,-1-1-11 15,3-1 11-15,1 0 0 16,-1 0 0-16,-1 0-1 16,-1 0 2-16,0 0-1 15,-2 0 0-15,4 0 0 16,1 0-1-16,0 0 1 16,2 0 0-16,-2 0-3 15,0 0-1-15,-2 0 4 16,0 0-2-16,-5 0 9 15,1 0-7-15,-1 0 0 16,0 0 0-16,3 0-1 16,4 0 2-16,3 0-2 0,2 0-1 15,3 0 2-15,1 0 0 16,-1 0-2-16,0 0 4 16,3 0-6-16,-3 0 8 15,-2 0-4-15,5 0 0 16,-2 0 3-16,3 0-8 15,-1 0 3-15,0 0 2 16,0 1 3-16,1-1-2 16,0 2-1-16,-1-1 0 15,0-1 3-15,1 0-7 16,1 0 4-16,2 0 0 0,-1 0 4 16,-2 0-4-16,-1 0 0 15,4 0 0-15,-3 0-4 16,-1 2 4-16,0-1 1 15,3 1 3-15,-1 1-4 16,-2-1 0-16,-1 1 0 16,-1 0-5-16,-1-2 12 15,1-1-7-15,2 0 0 16,1 0 0-16,5 0-3 16,0 0 3-16,-1 0 0 15,1 2 2-15,-4-2 3 16,-2 1-5-16,-1-1 0 15,-2 0 0-15,0 0-1 16,-2 0-5-16,0 0 6 0,1 0 0 16,-1 0 6-16,0 0-6 15,2 0 0-15,0 0 2 16,3 0-2-16,3 0 0 16,-1 0 0-16,1 1-2 15,-3 0 5-15,0 1-5 16,-3 0 2-16,-2-1 0 15,-4 0 0-15,3 1 0 16,-2-1 0-16,-1 1-3 16,3-2 1-16,3 1-4 15,-2 0 6-15,5 1-1 16,-2-1 1-16,-1 2 0 0,0-2 0 16,0 1-1-1,-2 0 7-15,-4-1-10 0,1 0 5 16,-1 0-1-16,0-1 0 15,-2 0-6-15,-5 0 6 16,-4 0-9-16,-5 0 8 16,-3 0 1-16,-5 0 0 15,-1 0 4-15,-1 0-8 16,-1 0 9-16,0 0-5 16,0 0 0-16,0 0-19 15,0 0 11-15,0 0-61 16,0 0-4-16,-4 0-105 15</inkml:trace>
  <inkml:trace contextRef="#ctx0" brushRef="#br0" timeOffset="52376.42">1608 5623 111 0,'0'0'374'15,"0"0"-374"-15,0 0 0 16,0 0 22-16,0 0 3 16,0 0 26-16,0 0-7 15,0 0 8-15,0 0-21 16,0 0 4-16,0 0 4 16,0 0-31-16,0 0 20 15,0 0-4-15,0 0-22 16,0 3-1-16,0-1-1 15,0 6-20-15,0 9 20 0,-9 7 1 16,0 9 1 0,-6 3 2-16,0-3-3 0,-1-3 7 15,1-4-4-15,-3-5-4 16,4-3 0-16,-2-2 0 16,-3-3-2-16,5-5 2 15,1-2 0-15,-2-1 8 16,3-5-8-16,-3 1 0 15,0-1 10-15,-1 0-10 16,2-2 0-16,-2-8-9 16,7 3 8-16,3-2-5 15,3 2 6-15,1 0-25 0,1 0 16 16,-2 0 12 0,2 1-3-16,1-1 1 0,0 1 2 15,0 3-3-15,0 0-7 16,0 3 0-16,0-3-1 15,5-2-26-15,12-3 34 16,11 1 9-16,2 2-3 16,0 5 2-16,-3 0-8 15,-5 0-2-15,-2 9 2 16,-4 10-14-16,-4 5 14 16,3 2-2-16,-2 5 2 15,2 2 7-15,3-3-5 16,3 4 3-16,6-7-10 15,1-4-43-15,8-3-37 16,1-4-60-16,4-4-136 0</inkml:trace>
  <inkml:trace contextRef="#ctx0" brushRef="#br0" timeOffset="53627.9">6075 5703 338 0,'0'0'5'0,"0"0"18"15,0 0 34-15,0 0-37 16,0 0 17-16,0 0-14 15,0-10-4-15,0 10 11 0,0 0-30 16,0 0 0-16,0 0-21 16,0 10 9-16,-3 9 12 15,-8 7 29-15,0 5-5 16,0 6-4-16,0 0-18 16,1 0 7-16,1-4-8 15,3-4-1-15,2-5 2 16,4-8-2-16,0-4-6 15,0-3-6-15,0-5-55 16,0-4-67-16,0 0-193 16</inkml:trace>
  <inkml:trace contextRef="#ctx0" brushRef="#br0" timeOffset="54359.11">6096 5698 300 0,'0'0'17'0,"0"0"17"15,0 0 25-15,0 0-3 16,0 0-36-16,0 0 43 15,0-74-53-15,4 63 33 16,8 0-43-16,6 2 9 0,6 1-17 16,1 4 8-16,3 1-1 15,-3 3-5-15,-2 0-13 16,-2 0 2-16,-3 0 12 16,-3 10-18-16,-3 2 10 15,-3 1-5-15,-6 2-9 16,-3-3 16-16,0 1-13 15,-6-2 24-15,-9-2 21 16,-6 0-11-16,0-2-10 16,-4-1-4-16,-2-2-3 15,5 0-54-15,-2-2 34 16,12-1 27-16,3-1 5 0,7 0-4 16,2 0-2-16,0 0-15 15,2 0-29-15,10 0 38 16,4 1 4-16,5 1 6 15,0 2 16-15,0 2-7 16,-3 0 0-16,0 1-10 16,-2-3 8-16,-1 2 4 15,-3-2-10-15,-2 0 22 16,-4 0-26-16,-6 2-1 16,0 0-20-16,0 2 21 15,0 2 15-15,-14 1 33 16,-2 3-33-16,-4-4 7 0,-1-1-9 15,0-3-9-15,-6-4 9 16,3 0-7 0,-4-1-5-16,1-1 9 0,3 0-4 15,3 0 3-15,5 0 10 16,7 0-8-16,0 0 2 16,3 0-6-16,-1-1-4 15,2 1-6-15,-4 0-2 16,0 0-10-16,-9 4-113 15</inkml:trace>
  <inkml:trace contextRef="#ctx0" brushRef="#br0" timeOffset="56111.09">9562 5677 37 0,'0'0'179'16,"0"0"-175"-16,0 0 27 15,0 0-8-15,0 0-16 16,0 0 19-16,0 0 7 16,0 0 43-16,-14 0-10 15,14 0-35-15,0 0 19 16,0 0-23-16,-3 0-18 0,0 4-9 15,-5 8 0-15,-6 6 4 16,-3 11-4-16,-1 3 0 16,-2 2 3-16,-2 2 1 15,-1 0 0-15,-1-5-4 16,0-5 2-16,1-4-2 16,0-5 0-16,0-5 1 15,3-1-7-15,3-4 8 16,4-5-2-16,2-2 3 15,2 0-1-15,-1 0-2 16,4-12 0-16,3-1-8 16,-2-1-3-16,2 3 11 0,2 0-3 15,1 2-4-15,0 4 7 16,0 1 0-16,0 2-4 16,0-2 6-16,0-3-4 15,6 0-10-15,6-2 12 16,3 2-1-16,0 4 6 15,-2 3 0-15,5 0-5 16,0 0 1-16,-6 9-9 16,7 4 2-16,-1 2 6 15,0-1 5-15,4 1 8 16,4 1-12-16,-1 2-1 16,2 5 1-16,-2 1-2 0,1 4-12 15,-1 1-8-15,2-3-25 16,-2-1-115-1,-2-1-186-15</inkml:trace>
  <inkml:trace contextRef="#ctx0" brushRef="#br0" timeOffset="57379.25">14001 5565 299 0,'0'0'5'16,"0"0"40"-16,0 0 15 15,0 0-10-15,0 0-33 16,0 0 1-16,-5-23 1 16,-1 21-18-16,3 0 14 15,0 0-5-15,3 2 9 16,-2 0-19-16,1 0 0 0,-4 14 0 15,0 3 1-15,0 5 0 16,-1 2-1-16,0 4 6 16,1 4-5-16,1 0 1 15,-1 3-1-15,0-1 3 16,-2 1-1-16,3-5-3 16,-2-5 0-16,3-3 3 15,0-4-3-15,0-1 0 16,0-3 0-16,-4-2-4 15,1-3-17-15,-2-2-46 16,5-6-166-16</inkml:trace>
  <inkml:trace contextRef="#ctx0" brushRef="#br0" timeOffset="58082.57">14019 5522 109 0,'0'0'88'0,"0"0"-75"15,0 0-5-15,0 0 34 16,0 0-20-16,0 0-17 16,63-68 12-16,-50 62 7 15,2 0-3-15,5 2-1 16,5 2 14-16,3 2-3 16,0 0 17-16,-2 0-35 15,-5 6-6-15,-7 6-7 16,-6-1-9-16,-5 3-8 15,-3 0 17-15,0 3 4 16,-11 1 7-16,-12-1-4 0,-8-1-5 16,-4-2 3-1,-5-1 2-15,4-3-6 0,4-4-1 16,3 0-4-16,7-3 4 16,8-2 0-16,5 1-3 15,6-2-2-15,3 0 5 16,0 0-6-16,0 0-13 15,5 0 19-15,10 0 17 16,6 1 3-16,1 4-12 16,-1-1 9-16,-3 1-15 15,-5 0-1-15,-2 1-1 16,-2 2 3-16,-3-1-3 16,1 0 0-16,0 2 3 15,-2-1-8-15,-4-1-1 16,-1 3 6-16,0-2-2 15,-4 1 7-15,-12 1 5 16,-3-1-4-16,-6-4-3 0,-3 1 6 16,-2-5-8-16,3-1 3 15,2 0-2-15,4 0 1 16,6 0 2-16,3-1-5 16,0-2 0-16,-1 3 0 15,-3 0-24-15,-7 0-182 16</inkml:trace>
  <inkml:trace contextRef="#ctx0" brushRef="#br0" timeOffset="60550.02">1581 10659 254 0,'0'0'0'0,"0"0"-44"15,0 0 41-15,0 0 1 16,0 0 2-16,0 0 8 15,0 0-4-15,73 24 46 16,-52-19-35-16,0 1 16 16,3 0 15-16,1 1-4 15,-1 0 4-15,12-1-17 0,4 0 7 16,7-4-17 0,11 2-8-16,3 0-6 0,10 0 52 15,4 3-38-15,5 2-13 16,-3 2-1-16,-10 3-5 15,-9-1-7-15,-12 2 5 16,-10 0-33-16,-6-5-3 16,-8-1 14-16,-5-1-17 15,-1-2-42-15,-4-1-9 16,2-5-83-16</inkml:trace>
  <inkml:trace contextRef="#ctx0" brushRef="#br0" timeOffset="63152">4092 10716 363 0,'0'0'0'15,"0"0"-35"-15,0 0 31 16,0 0 4-16,0 0 0 15,0 0 2-15,0 0 2 16,48 15 5-16,-29-10 27 16,3 2-11-16,5-3 1 15,3 2-10-15,4-2 9 16,5 0-18-16,2 0 7 16,3 0-6-16,6 1-6 0,2 0 19 15,9 0-6 1,5 0-5-16,1 2 6 0,3 0-14 15,-9 2 4 1,-10 3-6-16,-5-2-1 0,-3 3 1 16,-4-1 0-16,0 0 5 15,-2-1-10-15,-1-2 7 16,3-1-2-16,4-1 3 16,-1 1-3-16,0-3 2 15,1 0-4-15,-1-1 5 16,2-2 1-16,-3 2-3 15,-4 1 1-15,-1-1-2 16,-5 0 4-16,-1 2-7 16,0-3 3-16,1-1 0 15,2 2-1-15,0-4-4 16,5 2 4-16,-2-1 2 16,0 2 2-16,-3 0 2 0,1 0-5 15,-1-1 1-15,-1 1-5 16,-3 0-1-16,1-1 5 15,0 1 0-15,0-1 4 16,-2-2 1-16,-1 0-5 16,0 0-1-16,-2 0 1 15,1 0 0-15,1 0 0 16,-1 0-2-16,1 0 2 16,0 0 3-16,-2 0-3 15,2 0 1-15,0 0-1 16,-1 0 0-16,2 0 0 15,0 0-1-15,2 0 2 0,0 0-1 16,-2 0 0-16,-1 0 0 16,-3-4 2-16,0 1-2 15,0 2 0-15,1-1 5 16,0 1-5-16,4-1 0 16,-1 0-7-16,5 0 7 15,1-2 0-15,2 0 2 16,1-1-2-16,-1 2 0 15,-6-2 1-15,-3 4 1 16,0 0-2-16,-5-1 1 16,-1 2-1-16,-2-1 0 15,1 1 2-15,-1-2-4 16,-1 1 5-16,1 0-5 0,-5-1 3 16,-5 1-2-16,-2-1 0 15,-1 2 1-15,-3 0 2 16,-3 0-1-16,0 0-1 15,0 0 0-15,0 0-6 16,0 0-19-16,0 0-2 16,0 0-24-16,-12 5-108 15,-6 0-81-15</inkml:trace>
  <inkml:trace contextRef="#ctx0" brushRef="#br0" timeOffset="71447.03">15672 10243 175 0,'0'0'98'0,"0"0"-64"15,0 0 23-15,0 0 7 16,0 0-6-16,0 0-16 16,0 0-26-16,-22 6-1 15,8 9 22-15,-3 3-17 16,0 1 5-16,-1 4-6 0,6-4-9 16,5 1 1-16,7 1-11 15,0-1-3-15,27 0 3 16,24-1 3-16,23-7 13 15,29-4-9-15,18-5 3 16,15-1-2-16,1-2-3 16,-3 0-2-16,-18 0 5 15,-23-2-7-15,-29-2-1 16,-26 2 0-16,-25-1-17 16,-13 3-57-16,-3 0-73 15,-25 0-178-15</inkml:trace>
  <inkml:trace contextRef="#ctx0" brushRef="#br0" timeOffset="71800.28">15625 10665 372 0,'0'0'180'16,"0"0"-180"-16,0 0-8 15,101 25 8-15,-56-15 10 0,2 0-9 16,3 0 6 0,5-2-6-16,14 1 3 0,13-2 18 15,13-2-8 1,8-1 5-16,6 0-2 0,-1-2-11 15,-6 1 6-15,-8 0-6 16,-7-1-4-16,-14 2-1 16,-10-1 0-16,-11 1-2 15,-16 2-21-15,-13 3-90 16,-10-1-43-16,-13 5-4 16</inkml:trace>
  <inkml:trace contextRef="#ctx0" brushRef="#br0" timeOffset="72548.78">15092 11837 261 0,'0'0'3'0,"0"0"6"16,0 0 30-16,0 0 11 15,0 0 17-15,0 0-1 16,6-19-20-16,-6 19-14 15,0 0-3-15,0 0-29 16,0 0 11-16,0 0-10 16,0 3 5-16,3 7-5 0,9 2-1 15,6 3 2 1,13-3-2-16,11 2 11 0,7-4-7 16,9-4-3-16,10-5 3 15,12-1-3-15,13-3 4 16,11-15-5-16,12-3 2 15,5-4 2-15,-3 2-4 16,-12 4 5-16,-21 7 1 16,-28 3-10-16,-27 6 4 15,-23 3-37-15,-7 0-156 16,-9 2 42-16,-13 6-86 16</inkml:trace>
  <inkml:trace contextRef="#ctx0" brushRef="#br0" timeOffset="72984.64">15186 12019 145 0,'0'0'386'0,"0"0"-383"15,0 0-3-15,0 0 1 16,0 0 3-16,0 0-3 0,19 0 3 16,-5 0 6-16,7 0-9 15,10 0 21-15,11-1 14 16,10-3-19-16,14-1 12 15,13-1-8-15,9-1-7 16,15-2 3-16,6-2 2 16,7 4-15-16,0-3 12 15,1 1-11-15,-14 0-5 16,-15 5 0-16,-20-2 7 16,-19 1-15-16,-20 2 2 15,-16 1-23-15,-11 2-16 16,-2 0-30-16,0 0-104 0,-8 0-5 15,-9 0-52-15</inkml:trace>
  <inkml:trace contextRef="#ctx0" brushRef="#br0" timeOffset="85059.97">8693 10619 317 0,'0'0'136'16,"0"0"-115"-16,0 0 27 15,0 0 36-15,0 0-49 16,0 0-20-16,0 0 13 16,0 0-17-16,-1-9 11 15,1 9-10-15,0-2-7 16,0 1-10-16,6-3 10 16,16 1 0-16,12-3 9 15,8 2 17-15,3 1-2 16,4 2 3-16,-1-1-23 15,1 2 11-15,-7 0-20 16,-6 0 6-16,-8 0-13 16,-7 2 6-16,-6 2-15 0,-3 0-21 15,-6 1-44-15,-2 0 17 16,-2 1-59-16,-2-2-141 16,0 0-13-16</inkml:trace>
  <inkml:trace contextRef="#ctx0" brushRef="#br0" timeOffset="85327.16">8790 10672 575 0,'0'0'11'0,"0"0"-11"15,0 0 0-15,0 0-14 16,0 0 14-16,0 0 20 15,87 18-5-15,-44-15 17 16,3-2-15-16,2 2-1 16,-3-1-6-16,-2-1-5 15,-3 2 2-15,1-2-7 16,3 2-5-16,-2-2-6 16,10 3-79-16,-4-3-124 15,0 0-115-15</inkml:trace>
  <inkml:trace contextRef="#ctx0" brushRef="#br0" timeOffset="89365.95">1611 13115 400 0,'0'0'43'0,"0"0"2"15,0 0-4-15,0 0-15 16,0 0 0-16,0 0-18 16,-3 0 2-16,3 0-10 15,0 0 4-15,0 0-12 16,0 0 5-16,6 0 3 15,9 0 0-15,0 1 4 16,7 5-4-16,2 2 0 16,10 1 3-16,5 0 1 15,7 1-4-15,2-2 1 16,1 1 5-16,-5 0-3 16,0-2-3-16,-6 1 0 0,-1 0-3 15,-1-1 2-15,1-2 1 16,-1 3 0-16,-2-3-1 15,-1 2 4-15,0 0-3 16,-3-1 0-16,1 0 3 16,0 0-1-16,2 2-2 15,0-2-1-15,3 0-1 16,1 0-3-16,0-2 5 16,-1-1-2-16,-3 3 6 15,0-1-4-15,-3-2 4 16,-2 1-4-16,-1 0 9 15,-2 2-7-15,5-2-2 16,1 0 2-16,2 0 0 0,9-1-2 16,3 1 2-16,4-1-2 15,3 0 0-15,-4 1 4 16,1 0-1-16,-10-2 0 16,-5 2-3-16,-7-2-3 15,-3 2 2-15,-3 2 1 16,-2-2-2-16,5 3 5 15,3 0 2-15,9-1-5 16,0-1-2-16,7-1 0 16,-1-1 2-16,3 0 3 15,1-2-3-15,-3 1-1 16,0-1 1-16,-4 1 0 0,-2-1 3 16,1 0-2-16,0-1-1 15,-5 2 0-15,3-2 0 16,3 2-2-16,-3-2 2 15,2 0 0-15,-2 0 1 16,-3 0 1-16,4 0-2 16,-2 2 0-16,2-1-2 15,6 2 4-15,2-1-2 16,9-2 0-16,-4 0 3 16,-2 0-6-16,-3 0 13 15,-8 0-10-15,-4 0 0 16,3 0-6-16,-2 0 6 15,4-2 0-15,0 2 3 0,1-3-7 16,4 1 4-16,0 1 0 16,1-1 1-16,-1 0 0 15,3 0-1-15,-2 0 5 16,-1-1-3-16,-1 1-2 16,1-1 2-16,-3 1-2 15,-1 0 0-15,-3 2 0 16,0 0 0-16,-1 0 4 15,-2 0-1-15,0 0-6 16,4 0 3-16,2 0 0 16,0 0 0-16,4 0 1 15,-4 2-1-15,0 3 0 0,-1-3 2 16,-6 1-4 0,-4-1 2-16,-2 0 0 0,-1 2 0 15,0-3 4-15,5 0-4 16,0-1 0-16,4 0 0 15,1 0 0-15,1 0-4 16,-1 0 4-16,-1 0 1 16,-2 0 0-16,-4 0-1 15,-1 0 0-15,0 0 4 16,0 0-6-16,0 0 2 16,1 0 0-16,2 0-3 15,0-1 9-15,-2 0-4 16,-1-1-2-16,-6 2-1 15,6 0 0-15,-5 0-1 16,3 0 2-16,-5 0 2 0,-1 0 1 16,-3 0-6-16,-2 3 0 15,4-3 3-15,-5 0-3 16,-2 0 4-16,5 0-1 16,-4 0 0-16,1 1 4 15,1-1-4-15,2 0 0 16,-1 0-2-16,3 0 0 15,-1 0 2-15,-1 0 0 16,-1 0 0-16,-3 0-1 16,-5 0 1-16,1 0 4 0,-5 0-1 15,0 0-6 1,-3 0 3-16,0 0 0 0,0 0 0 16,0 0-3-1,4 0 3-15,-4 0 0 0,0 0-10 16,0 0-12-16,0 0-33 15,-9 0-119-15</inkml:trace>
  <inkml:trace contextRef="#ctx0" brushRef="#br0" timeOffset="95858.43">8208 13150 447 0,'0'0'29'0,"0"0"-14"15,0 0-12 1,0 0 2-16,0 0-2 0,0 0-3 16,0 0 4-1,0 0 10-15,0 0 8 0,0 0 25 16,0 0-16-16,0 0-26 16,0 0 8-16,0 2-13 15,8 1 0-15,8 4 20 16,8 2-9-16,6 3 1 15,4 0-5-15,1-2-2 16,-1 0 6-16,6-2-11 16,-3-3 5-16,1 0 7 0,-1-2-6 15,5 0 6 1,3-2-2-16,-1 2-6 0,6 1 1 16,-3-1-5-16,0 1 0 15,-1 0 7-15,-1 2-5 16,-4-5-2-16,4 4 0 15,-6-3 2-15,4 1-6 16,-7-1 7-16,-3 1-3 16,-2-2 3-16,0 1-2 15,1-2-1-15,-1 1 6 16,5 0-1-16,0 1-4 16,4 0-1-16,-3 0 1 15,-4-2-7-15,0 2 10 16,-5-1-4-16,0-1 0 15,-1 0 0-15,0 0 3 16,-3 0-3-16,-3 0 0 16,1 0-5-16,1 0 8 0,1 0-3 15,1 0 0-15,0 0 1 16,1-1-3-16,-5 1 2 16,1-2 0-16,-3 2-2 15,-1 0 5-15,0 0-4 16,-3 0 1-16,0 0 0 15,2 0 2-15,0 0-2 16,1 0 0-16,-1 0-4 16,-1 0 7-16,-4 0-3 15,3 0 0-15,-3 0 2 16,-2 0-3-16,4 0 1 0,-4 0 0 16,1 0 0-16,3 0 1 15,0 0-1-15,1 0 0 16,0 0 2-16,3 0-2 15,-5 0 0-15,0 0 4 16,-5 0-11-16,1 0 8 16,-6 0-1-16,-1 0 0 15,-2 0 1-15,0 0-2 16,0 0-1-16,0 0-3 16,0 0 5-16,0 0-18 15,0 0 15-15,0 0-5 16,0 0-16-16,-3 0-10 15,-8 0-91-15,-4 0-283 16</inkml:trace>
  <inkml:trace contextRef="#ctx0" brushRef="#br0" timeOffset="97607.21">10824 13146 73 0,'0'0'41'0,"0"0"-23"16,0 0 24-16,0 0-3 15,0 0-16-15,0 0 20 16,0 2 14-16,0-2 5 16,0 0 34-16,0 0-27 15,0 0-28-15,0 0-4 16,2 0-16-16,3 0-9 15,1 0-1-15,5 0-7 16,2 0 3-16,6 2-3 0,8 6-3 16,8-2 7-16,9 2-7 15,9 1 6-15,6-1 3 16,11 2 0-16,5 0 3 16,7 0-8-16,7-1 1 15,-2 0 4-15,-5 0-6 16,-9-2 0-16,-13-2-4 15,-14-2 2-15,-12 0-2 16,-13-3 5-16,-10 0-5 16,-7 0 0-16,-4 0 0 15,2 0-1-15,2 0 1 16,3 0 0-16,1 0 0 0,0 0 1 16,-2 0-2-1,-3 1-3-15,-3 4-20 0,0 2-38 16,0 3-27-16,-8-2-139 15</inkml:trace>
  <inkml:trace contextRef="#ctx0" brushRef="#br0" timeOffset="99275.47">14485 10743 116 0,'0'0'12'16,"0"0"-6"-16,0 0-3 0,0 0 34 15,0 0 30 1,0 0 17-16,0 0-13 0,-57-7-24 16,51 5-1-16,0 2-6 15,2-2-10-15,-1 2-7 16,2 0 8-16,0-1-9 15,3 1 8-15,0 0-6 16,0 0-12-16,0 0-12 16,0 0-22-16,15 0 22 15,18 0 6-15,19 1 3 16,11 10-1-16,9-3-7 16,8-2 0-16,3 1 5 15,-6-4-5-15,-15-2 0 16,-18-1-2-16,-17 0 5 15,-16 0-9-15,-9 0 4 0,-2 0-14 16,0 0-35 0,-13 0-29-16,-14 0-32 0,-12 0-92 15</inkml:trace>
  <inkml:trace contextRef="#ctx0" brushRef="#br0" timeOffset="99491.59">14551 10796 164 0,'0'0'59'0,"0"0"-14"15,0 0 18-15,0 0 27 0,0 0 23 16,0 0-58 0,113 28-2-16,-50-20-36 0,7 3 4 15,3-3-16-15,-8 3-5 16,-8 2-4-16,-12 3-6 15,-9 2-88-15,-9 1-206 16</inkml:trace>
  <inkml:trace contextRef="#ctx0" brushRef="#br0" timeOffset="100478.05">12635 13202 159 0,'0'0'196'0,"0"0"-179"15,121 7 37-15,-63-1 36 16,9 1-40-16,9 1-8 15,8 1-6-15,4-1-23 16,-2 0 8-16,-4 1-19 0,-12-7-1 16,-5 3 3-1,-7-4 1-15,-6 1-5 0,-6 1 0 16,-7-2 6-16,-12 1-7 16,-5 1 1-16,-11-2-8 15,-7 0 3-15,-4 4-33 16,-6-1-95-16,-15 2 111 15,-10-3-215-15</inkml:trace>
  <inkml:trace contextRef="#ctx0" brushRef="#br0" timeOffset="100832.49">12800 13330 463 0,'0'0'0'16,"0"0"0"-16,0 0 4 16,0 0 44-16,0 0 11 15,117 20-17-15,-68-12-13 16,8 0-14-16,11 2 12 15,13 0-10-15,3 1-2 16,4-1-5-16,-5-2-5 16,-7 0-2-16,-6-2-1 0,-10-2-2 15,-9 2-1-15,-10-4-3 16,-8 2 2-16,-10-2-11 16,-7 1-17-16,-8 2-41 15,-7-4-87-15,-1 1-120 16</inkml:trace>
  <inkml:trace contextRef="#ctx0" brushRef="#br0" timeOffset="105683.65">16221 13980 569 0,'0'0'7'0,"0"0"-7"15,0 0 48-15,0 0-2 16,0 0-12-16,0 0 0 15,0 0-18-15,0-18-13 16,0 18-3-16,-1 0-17 0,-6 13 17 16,1 7 12-16,1 4-12 15,5 3 6-15,0-1-6 16,11 0 4-16,15-5-8 16,10-3 4-16,12-8-8 15,7-5 8-15,11-5 0 16,7 0 10-16,7-13-5 15,10-4-3-15,2-4 11 16,-1 1-10-16,-6 3 2 16,-14 3-5-16,-19 7-3 15,-18 1-17-15,-16 6-48 0,-10 0-34 16,-8 0-119-16,-2 9-127 16</inkml:trace>
  <inkml:trace contextRef="#ctx0" brushRef="#br0" timeOffset="106066.78">16357 14294 273 0,'0'0'290'0,"0"0"-290"16,0 0-35-16,0 0 31 16,0 0 2-16,0 0-6 15,-13 51-20-15,44-43 28 16,12-3 0-16,14-5 16 16,10 0 24-16,14 0 3 15,13-11-1-15,6-1-2 16,7-1-17-16,-1-1 14 15,-3 2-33-15,-6-1 6 16,-6 1-10-16,-9 0 6 16,-13 0-8-16,-14 4 2 15,-13-2-22-15,-14 3-13 16,-12 0-35-16,-11 0-46 0,-5-3-137 16</inkml:trace>
  <inkml:trace contextRef="#ctx0" brushRef="#br0" timeOffset="134581.14">12912 13140 37 0,'0'0'207'15,"0"0"-128"-15,0 0-4 16,0 0-14-16,0 0-29 15,0 0-18-15,0 0 2 16,0 0 3-16,0 0-7 16,72 22 2-16,-39-13 2 0,9 3 9 15,13 0 3 1,7 1-8-16,6 0 12 0,0-2-23 16,2 0 1-16,-4-4-1 15,-1 1 2-15,-3-5 3 16,-6 0-6-16,-6-2-8 15,-7 0 4-15,-7 1-3 16,-7-2 1-16,-9 2-1 16,-4-2 3-16,-7 0-6 15,-4 1 2-15,-5-1-2 16,0 0-4-16,0 1-42 16,0 2-58-16,-6 0 28 0,-12 0-114 15,-8-3-58 1</inkml:trace>
  <inkml:trace contextRef="#ctx0" brushRef="#br0" timeOffset="134999.49">12954 13203 87 0,'0'0'11'0,"0"0"3"15,0 0 66-15,0 0 10 16,0 0-17-16,0 0 0 15,84 22-18-15,-41-15 2 16,8 0-15-16,7 0 6 16,5 0-16-16,-2-2-8 15,-3 1-14-15,-3-5-3 16,-3 4 2-16,-4-3-2 16,-2 3-5-16,-5-2 4 15,-7-2-6-15,-10 1 2 0,-9-2-4 16,-7 0-1-16,-6 0 1 15,-2 0-23-15,0 0-36 16,-27-3-210-16</inkml:trace>
  <inkml:trace contextRef="#ctx0" brushRef="#br0" timeOffset="143026.21">1738 15440 185 0,'0'0'16'16,"0"0"-14"-16,0 0 20 15,0 0-3-15,0 0-7 16,0 0 2-16,0 0 12 15,4 0 1-15,-1 0 22 16,3 1-20-16,5 4-4 16,0 1-3-16,6 0-1 15,8 1 24-15,8 3 4 16,6 0-26-16,13 3 8 16,2 0-21-16,10 3 0 0,11-2 18 15,13 4-14-15,13 0-3 16,14-2 2-16,13-1 3 15,8 0-3-15,6-3 2 16,13-1-9-16,3 1 8 16,6-2-13-16,-4-2 4 15,-11-3 3-15,-7 0-4 16,-20-3-4-16,-18 1 1 16,-21 2-1-16,-22-2 0 15,-15 2-5-15,-15-3-14 16,-10 1-4-16,-6-1 3 15,-6 1 19-15,-5-2-1 16,-1 0-4-16,-1 4-7 0,-2 3-22 16,0 0-50-1,1 4-116-15</inkml:trace>
  <inkml:trace contextRef="#ctx0" brushRef="#br0" timeOffset="144042.49">8201 15937 495 0,'0'0'12'15,"0"0"0"-15,0 0-9 0,0 0-1 16,0 0-1-16,0 0-1 16,-11-20-37-16,19 20 37 15,17 0 1-15,14 3 10 16,15 4 17-16,13 3-10 15,16 0 2-15,14 2 1 16,15 2 3-16,15 2 4 16,9 4-4-16,7 2 5 15,11 5-15-15,-1 2-12 16,-5 2 5-16,-9-1-6 16,-17-5-1-16,-15-3-15 15,-14-4-16-15,-14-2-10 0,-13-3 19 16,-8-5-4-16,-9-2-1 15,-8-3-5-15,-6-3 30 16,-6 1 2-16,-7-1 5 16,-8 0-4-16,-7 2-1 15,-3 2-13-15,-4 1-198 16</inkml:trace>
  <inkml:trace contextRef="#ctx0" brushRef="#br0" timeOffset="144826.34">13172 16181 394 0,'0'0'168'16,"0"0"-156"-16,101-8-10 16,-46 8 39-16,14 0-14 15,18 8-4-15,13 2-6 16,14 0 3-16,9 0-6 16,4-2-6-16,1-1-8 15,2 0 3-15,1-3-3 0,-10-1-15 16,-8-1 0-16,-8-2 8 15,-15 1 5-15,-7 0 0 16,-10 1 4-16,-15 1 0 16,-10-1-2-16,-14 1 2 15,-10-1-3-15,-10 3 1 16,-7-2-13-16,-6 0-32 16,-1 3-88-16,-4-3-132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5:28:35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14081 2174 334 0,'0'0'23'0,"0"0"-3"15,0 0 46-15,0 0 3 16,0 0-35-16,0 0-12 15,0 0 19-15,-27 0-12 16,27 0 3-16,0 0-2 16,0-3-7-16,0-2-20 15,0-5-3-15,0-4-9 0,8-3 7 16,6-5-6-16,4 1 8 16,0 2 9-16,3 2 6 15,-5 4-19-15,-1 6 4 16,-4 2-5-16,-3 5 5 15,0 0-3-15,1 0 3 16,0 0 0-16,3 9-5 16,-2 7 2-16,-2 8 3 15,0 2 0-15,-3 5 0 16,-2 4 0-16,-3 1-2 16,0 3 2-16,0 0 2 15,0 1 1-15,0-3 0 16,-3 4-2-16,0-3 4 0,-4 1-5 15,1 4 0 1,-2 2 0-16,-5 6 1 0,-2 6-1 16,-6 0 0-16,1 2 1 15,-2-2 0-15,-2-5-1 16,3-3 1-16,-3-5 3 16,2 2 1-16,-2-1-4 15,2-1-1-15,-4-1 0 16,4-2 0-16,-3-1 0 15,0 0 0-15,0 2 0 16,-1 3 3-16,-3 8-3 16,-4 4 0-16,-4 2-15 0,-3-4 15 15,1-8 0-15,5-1-2 16,2-7 5-16,4 3-3 16,3-2 7-16,1 0-3 15,1-1-2-15,3-6 3 16,-1 5-2-16,4 4-3 15,-2 2 0-15,0 12 2 16,1-1 2-16,-2-1-4 16,1-1 0-16,-2-7 3 15,-1 1-1-15,-5 1-2 16,6 5 0-16,2-1 3 16,6-1 19-16,8-1-20 15,5 0-2-15,0 6-1 16,0 6 1-16,4 2 2 15,8 3-1-15,3-6 1 0,4-3-2 16,1-1-4-16,1-6 4 16,3-6 0-16,-1-9-12 15,3-8 12-15,-3-6-1 16,2-5 1-16,0-7-4 16,0-1 0-16,0-3-5 15,-2-2 8-15,-2-1 2 16,1-2-6-16,-1 0 3 15,-3-1 1-15,0 3-5 16,-6 2-8-16,-3 0 6 16,-3 3 7-16,-5 4-17 0,-1-2-11 15,0 2 6-15,-10 0-31 16,-4-2 53-16,-5 2-2 16,-6 1 3-16,-4 2 12 15,-5 4-5-15,1 0 11 16,-3 4 8-16,2 4-15 15,-2 7 4-15,0 7-1 16,-1 8-11-16,-2 3 7 16,-1 6-10-16,1 1 2 15,-1 5-2-15,1 3 9 16,5 2-9-16,-2 0 0 16,8-5 1-16,2-2-1 15,6-1 4-15,3 1-4 16,8-3-5-16,-1-2 5 0,4-1-5 15,3-1 5-15,1-2 0 16,2-1 0-16,0-1 0 16,0-2 5-16,0 1-10 15,2-3 11-15,5-3-13 16,6-3 3-16,4-3 1 16,4 0-2-16,1-1 1 15,1 1 1-15,-1-3 1 16,2 0-7-16,0-1 9 15,-2-5-2-15,1 2-2 16,-7 0 4-16,-7-1 3 16,-5-2-2-16,-1 1-1 0,-3-3 0 15,0 2-6-15,0 0 6 16,0-1 0-16,-7 0-1 16,-6-3 2-16,-1-2-1 15,-1-3 2-15,-3 5 1 16,-1-3-3-16,1 1 0 15,-1 1 2-15,2-1-7 16,-1 2 5-16,-1 3 0 16,5 0-1-16,2 0-2 15,-1-2 3-15,4 0 0 16,4-2 0-16,2 2-4 16,3-3 3-16,0 1 1 15,0-2-7-15,0-3 8 16,0 2-2-16,0-2 1 15,0-1-16-15,2 0 16 0,1-2-15 16,-3 2 10-16,0-2 2 16,0 0 4-16,0-1-1 15,0-1 0-15,-6-1 1 16,0-3 2-16,0 0-1 16,-1-1 2-16,-4 0 10 15,-5 4-13-15,1-1 11 16,-3 0-6-16,-1-1-3 15,-2-1 4-15,-2-3-3 16,-8 3-1-16,1-2 4 0,-3 0-5 16,-3-2 4-1,-2-4 12-15,-4 5-7 0,-4-3 1 16,-11 0-10-16,-7 2 6 16,0-1-1-16,1-1 4 15,11-3 2-15,9 0-13 16,10 0 0-16,10 0-5 15,-2-4-10-15,1-2-43 16,-3-2-102-16,-1-2-239 16</inkml:trace>
  <inkml:trace contextRef="#ctx0" brushRef="#br0" timeOffset="11765.08">1069 9232 103 0,'0'0'8'0,"0"0"28"0,0 0 10 15,0 0 15-15,0 0-8 16,0 0-14-16,0 0-4 16,0-6 7-16,2 5-28 15,-2 0 17-15,0 1-6 16,0 0 8-16,0 0 18 15,0 0-25-15,0 0 5 16,0 0-28-16,0 0 1 16,0 0-3-16,0 0-1 15,0 0-3-15,0 0 0 16,0 0-8-16,6 0 9 16,3 0 1-16,4 0 2 15,8 0 0-15,3 0-1 16,4 4 1-16,4 0-1 15,2-1 4-15,5-1-4 0,4-1 0 16,2-1-5-16,4 0 4 16,-4 0 1-16,1 0 0 15,-1 0 0-15,1 0 5 16,-1 0-5-16,7 0 0 16,0 0 6-16,2 0-8 15,-2 0 2-15,-7 2 0 16,-2-1 0-16,-4 2-1 15,-3 2 1-15,4-3 0 16,-4 1 6-16,1 0-7 16,-1 0 1-16,0 0 0 0,1-1-2 15,-1 0 0 1,3-1 2-16,-2-1 0 0,6 0 4 16,-4 0-4-16,3 0 0 15,-5 0 1-15,-1 0-1 16,-5 0 2-16,-1 0-2 15,-6 0 0-15,0 0 3 16,-5 0-8-16,2 0 5 16,0 1 0-16,-2 1-1 15,-2 1 1-15,7-2 0 16,-2 2 0-16,3 0 2 16,1-1-5-16,5 2 3 15,5-2 0-15,-2 2-1 0,5-4 5 16,-3 3-4-1,0-2 0-15,-3 1 0 0,-5 0-2 16,2 0 2-16,-5-1 0 16,2 2-4-16,0 0 9 15,-1 0-5-15,3-2 0 16,2 3 0-16,0-4-2 16,1 0 8-16,-1 0-6 15,-1 0 0-15,1 0-3 16,-1 0 3-16,3 0-2 15,-2 0 2-15,-1 0 5 16,0 1-4-16,-3-1-1 16,-3 1 0-16,0 0-3 15,-2 2 2-15,0-1 1 0,-1-2 0 16,3 3 3 0,0-2-3-16,3-1 1 0,1 0-5 15,2 0 11-15,1 0-7 16,-1 0 0-16,1 0-1 15,-1 0-4-15,-4 0 5 16,2 0 0-16,-1 0 0 16,4 0 7-16,-1 0-8 15,3 0 1-15,3 0-3 16,2 0 3-16,1 1 0 16,0 2 2-16,-3-3-2 15,1 2-2-15,-1-1 2 16,0-1 0-16,1 0 1 0,4 0-1 15,0 0 0 1,7 0 0-16,-2 0-6 0,-1 0 11 16,1 0-8-16,-4 0 3 15,-3 0 0-15,-1 0-1 16,-2 0 2-16,-1 0-1 16,-4-1 0-16,5 1 3 15,-3-2-3-15,1 0 0 16,-1 2 0-16,5 0-1 15,-2 0 4-15,0 0-3 16,0 0 0-16,3 0 0 16,-1 0-2-16,0 0 2 0,2 0 0 15,2 0-1-15,3 0 4 16,1 0-4-16,0 0 1 16,1 0 0-16,-1-3-1 15,-3-2 1-15,3 0 0 16,-4-2 1-16,1-1-1 15,-1 3 0-15,0-4-5 16,2 2 6-16,-2 0-1 16,0 0 0-16,0 3 0 15,-6-1 0-15,-2 0 0 16,-4 3 0-16,0-2 0 16,-5 0 2-16,2 0-2 15,-2 0 0-15,-2-1 0 0,-1 1 0 16,-3 0 0-1,-2 1 0-15,-4 0 0 0,-4 1 0 16,-4 0-6-16,-5 1-57 16,0-2-82-16,0-3-282 15</inkml:trace>
  <inkml:trace contextRef="#ctx0" brushRef="#br0" timeOffset="24978.29">8860 11770 76 0,'0'0'8'0,"0"0"9"16,0 0 20-16,0 0 47 16,0 0-35-16,0 0-40 15,0 0 11-15,0 0-11 16,0 0 2-16,0 0 0 16,0 0-10-16,0 0 10 15,0 0 2-15,0 0-7 16,2 0 10-16,1 0-6 0,1 0-6 15,5 0 31-15,4 0-19 16,4 1 10-16,4 2-4 16,6-2-17-16,4 0 10 15,5 3-5-15,4-3-3 16,6-1 16-16,4 2-20 16,5-1 8-16,5 2-6 15,2-1-2-15,-1-1 0 16,-4 0 1-16,1 0-4 15,-8 2 3-15,0-1 6 16,2 1-9-16,-1-2 0 16,1 3 2-16,-1 0 1 0,0-1-3 15,3 0 3 1,-1 1-7-16,1-2 7 0,-2 0-3 16,0 0 0-16,-1-1 4 15,-5 1-6-15,0-1 2 16,-5 1 0-16,-5-2 2 15,-5 0 2-15,0 1-4 16,1-1 0-16,2 0 7 16,3 0-7-16,5 0 4 15,0 0 1-15,5 0 10 16,-2 0-14-16,-2 0 11 16,-2 0-4-16,-2-1 0 15,-2-1-4-15,0 2-4 0,-1-1 0 16,3-1 2-1,0 1 5-15,-1-1-6 0,0 1-1 16,-4 1 3-16,2 0-9 16,-2 0 9-16,-2 0-3 15,-3 0 0-15,1 0 5 16,-1 0-5-16,0 0 0 16,3 0 1-16,2 0-4 15,2 0 3-15,7-3 0 16,-3-1 4-16,2 1-2 15,-2 0-2-15,-2 2 0 16,-4-2 4-16,0 1-3 16,-2 2-1-16,1 0 0 15,1-2-2-15,9 2 10 0,2-1-8 16,2-2 0-16,0 1 1 16,2-1-8-16,-6 1 6 15,0-4 1-15,-2 3-1 16,-1-2 9-16,2 1-8 15,-2 2 0-15,2-1 0 16,0 0-4-16,0 3 4 16,-2-2 0-16,6 0-1 15,-3 0 6-15,2 2-5 16,-3-2 0-16,0 2 5 16,-2 0-12-16,-1 0 7 15,-3 0 0-15,-2 0-2 16,2 0 7-16,-2 0-5 0,-3 0 0 15,2 0 5-15,-3 0-8 16,0 2 3-16,-2-2 0 16,2 2-4-16,-3 0 7 15,-2 0-3-15,-6-2 0 16,-6 0 1-16,-4 0-5 16,-2 0 4-16,0 0 0 15,-2 0-5-15,-2 0 10 16,0 0-10-16,-3 0-10 15,0 0-114-15,-23 0-329 16</inkml:trace>
  <inkml:trace contextRef="#ctx0" brushRef="#br0" timeOffset="33471.01">6343 13009 178 0,'0'0'3'0,"0"0"4"16,0 0 25-16,0 0 2 16,0 0-9-16,0 0-6 15,0 0 3-15,0 0 2 16,-4 0-16-16,4 0-1 16,0 0 4-16,0 0-10 15,0 0 0-15,-2 0 14 16,2 0 1-16,0 0 2 15,0 0 1-15,0 0-17 16,0 0 2-16,0 0-4 16,0 0-18-16,3 3 17 0,11 1 2 15,10 2 21-15,4 0-17 16,9-1 18-16,8-1 2 16,1-2-16-16,5-2-5 15,7 1 15-15,5 0-16 16,4-1 4-16,3 2-6 15,3-2 8-15,-3 0-6 16,-4 0-3-16,1 0 1 16,-6 0-8-16,-7 0 14 15,-6 0-7-15,-5 0 0 16,-13 0-6-16,-12 0 0 16,-6 0 1-16,-11 0-34 15,-1 0-22-15,0 4-66 0,-16 2 99 16,-7 2-68-16,-4-1-86 15</inkml:trace>
  <inkml:trace contextRef="#ctx0" brushRef="#br0" timeOffset="33994.85">6552 13212 210 0,'0'0'33'0,"0"0"-29"15,0 0-4-15,0 0 8 16,0 0-2-16,0 0-10 15,-28 4 4-15,28-4-5 16,0 0-3-16,0 0 1 16,0 0 7-16,1 2 14 15,8-1 5-15,6 1 7 16,3-1-2-16,6 0 30 16,9 1-1-16,4-2-13 15,12 0 6-15,11 0-23 16,9 0 7-16,8 0 0 0,4 0-29 15,4 0 10 1,1 0-11-16,1 0 0 0,-3 0 0 16,-4 0 7-16,-7 2-1 15,-7-1-5-15,-9 3-1 16,-7-2 0-16,-8 0-5 16,-6-2 6-16,-6 0-1 15,-5 0 0-15,-4 0-11 16,-6 0 8-16,0 0-14 15,-5 0-23-15,-4 0-4 16,-4 0-102-16,-2 0-33 16</inkml:trace>
  <inkml:trace contextRef="#ctx0" brushRef="#br0" timeOffset="85094.29">6848 9429 225 0,'0'0'0'0,"0"0"0"15,0 0 12-15,0 0 49 16,0 0-44-16,-87-26 6 16,74 22 2-16,2-2 3 15,1 1 44-15,7-1-36 16,1 0 5-16,1 5 1 0,1 0-25 15,0 1 8-15,0 0-11 16,0 0-14-16,0 0 8 16,-2 0-8-16,2 0-9 15,0 0 6-15,0 7 3 16,0 5 7-16,8 1-7 16,11 0 3-16,5 0-6 15,10-5 1-15,10-5 2 16,11-3 2-16,12-7 2 15,18-22-4-15,15-11 10 16,13-11-9-16,10-8 9 16,2-2-9-16,-4-1 4 0,-8 4 1 15,-14 10-2-15,-20 12-1 16,-18 13-3-16,-21 10-6 16,-22 7-16-16,-15 6-29 15,-3 0-30-15,-19 0-22 16,-21 9-135-16</inkml:trace>
  <inkml:trace contextRef="#ctx0" brushRef="#br0" timeOffset="85512.39">6928 9640 480 0,'0'0'0'15,"0"0"-70"-15,0 0 39 16,0 0 31-16,0 0 17 16,0 0-17-16,-22 14 11 15,22-14-4-15,18-1 18 16,11-13 28-16,18-7-10 15,17-9-30-15,12-4 14 16,13-7-16-16,5-3 3 16,2-1 7-16,1-5-20 15,2 2 6-15,-4 3-7 16,-1 5 3-16,0 7 1 0,-1 6-4 16,-5 1 0-16,-8 3-2 15,-14 1 5-15,-14 5-11 16,-13 4 8-16,-14 5-12 15,-7 4 1-15,-9 2-36 16,-6 2-57-16,-3 0-68 16,0 0-55-16</inkml:trace>
  <inkml:trace contextRef="#ctx0" brushRef="#br0" timeOffset="86995.37">10913 14614 319 0,'0'0'146'0,"0"0"-146"16,0 0 0-16,0 0 0 16,0 0 5-16,0 0 34 15,0-10-26-15,0 10-11 16,0 0-4-16,0 0 1 15,0 2-6-15,13 10 7 16,13-1-6-16,10 0 6 16,9-4 6-16,13-2 0 15,12-5 1-15,18 0 2 16,16-2-7-16,7-15 23 0,10-5-23 16,7-4 15-16,-1-4-7 15,-6-1-10-15,-13 0-7 16,-18 3 4-16,-26 6-67 15,-19 6-26-15,-23 7-22 16,-22 5-54-16</inkml:trace>
  <inkml:trace contextRef="#ctx0" brushRef="#br0" timeOffset="87363.43">11013 14984 417 0,'0'0'5'0,"0"0"-7"15,0 0 4-15,0 0 18 16,111-57 10-16,-49 37-7 16,13 0 6-16,10-1 1 0,13 4-14 15,5 1 3 1,12-1-14-16,6 3-5 0,-3 2 9 16,-5-1-9-16,-14 2-3 15,-19 3-1 1,-19 6-10-16,-19 0-26 0,-21 2-89 15,-21 0-80-15</inkml:trace>
  <inkml:trace contextRef="#ctx0" brushRef="#br0" timeOffset="88064.22">8759 16030 663 0,'0'0'0'15,"0"0"-3"-15,0 0-7 16,0 0 10-16,98-32 9 16,-45 15-8-16,8-2 3 15,10 0-4-15,8-3 0 16,14-1 8-16,11-6-7 15,11-3-1-15,5-3 0 16,-6-1 6-16,-6 1-12 16,-14 9-4-16,-15 7 5 15,-21 7-7-15,-22 6-28 16,-18 6-18-16,-17 0-48 0,-1 0-110 16,-25 12 125-16</inkml:trace>
  <inkml:trace contextRef="#ctx0" brushRef="#br0" timeOffset="88398.61">8830 16187 617 0,'0'0'0'0,"0"0"-36"16,0 0 4-16,0 0 32 16,0 0-3-16,0 0 8 15,121-23 4-15,-52 2-9 16,16-4 2-16,18-7 15 16,18-5-7-16,15 0-2 15,14-6 12-15,7 1-16 16,4 2 13-16,-6 7-14 15,-12 6-3-15,-14 10 7 16,-19 7-7-16,-19 6-34 16,-25 1-145-16,-27 0-226 15</inkml:trace>
  <inkml:trace contextRef="#ctx0" brushRef="#br0" timeOffset="100450.36">15183 2219 424 0,'0'0'25'0,"0"0"44"16,0 0-7-16,0 0 1 16,0 0-37-16,0 0 13 15,0 0-17-15,0 0-13 16,-18-52 21-16,18 51-23 16,0 1-7-16,0 0 8 15,0 0-5-15,0 0 1 0,0 0-4 16,0 0-13-16,0 3-7 15,0 16 2-15,0 8 14 16,0 9 0-16,0 1 8 16,0-2-2-16,-1-1-2 15,-2-3 0-15,1-3-4 16,1-5-8-16,1-3-18 16,0-6-5-16,0-5-39 15,0-6-89-15,0-3-45 16</inkml:trace>
  <inkml:trace contextRef="#ctx0" brushRef="#br0" timeOffset="101411.64">15244 2056 188 0,'0'0'40'0,"0"0"12"16,0 0-23-16,0 0 15 15,0 0 5-15,0 0-31 0,-12-31 38 16,8 27-1-1,3 2-18-15,-1-1-8 0,0 3-17 16,-1-1 0-16,0 1-12 16,-3 0 8-16,-3 0-17 15,-5 0 9-15,-3 8 0 16,-5 9 2-16,-2 1-2 16,2 1 10-16,2-1-10 15,1 2 2-15,4 0-4 16,-2 2 2-16,2 3 0 15,-2 0 0-15,1 1 6 16,0 3 1-16,3-1-7 16,-2 2 4-16,3-2-9 0,2 3 4 15,2 4 1-15,5 2-2 16,0 4-10-16,3 1 12 16,0-1 0-16,0-2 0 15,5-2-5-15,9-6-2 16,4 0-3-16,5-6 10 15,2-3-11-15,2-4 10 16,0-5-6-16,3-3-1 16,4-4 8-16,0-5 0 15,2-1 14-15,3 0-14 16,0-1 6-16,2-12 1 16,-5-2-4-16,-1 0-3 15,-6-3-3-15,-3 4 3 16,-4-5 2-16,1-2 4 0,-1 0-3 15,-4-2 3-15,-3 1-6 16,-5-2 4-16,-1-3 2 16,-3 0-6-16,-3-2 3 15,0 0-2-15,-3 2 4 16,0-3 10-16,0 1-8 16,-6-1 0-16,-3 0 11 15,-1-1-18-15,1 0 3 16,-2 0 5-16,1 1-7 15,2 4 5-15,-1 4-6 16,1 4 3-16,0 2-6 16,-3 4-5-16,-2 4 3 0,-3-2-3 15,-7 3 14-15,-3 1-7 16,-6 4 2-16,-2-1-1 16,-2 1 1-16,5 1 7 15,4-2-4-15,8 1 13 16,8 1-16-16,3 1 1 15,4 0-2-15,-1 0 5 16,1 0-10-16,1 0-3 16,-3 0-51-16,0 6 6 15,-6 7-98-15,-1-1-69 16</inkml:trace>
  <inkml:trace contextRef="#ctx0" brushRef="#br0" timeOffset="116411.66">10379 3529 139 0,'0'0'29'0,"0"0"10"15,0 0 25-15,0 0-34 16,0 0 26-16,0 0-4 16,0 0-15-16,0-34 11 0,0 30 2 15,0 1 5-15,0-1-8 16,0 1-21 0,0-1-9-16,0 0-13 0,0-1 5 15,5 1-15-15,2 0 9 16,5 1-3-16,0 3 0 15,1 0 0-15,-2 0 0 16,-2 0 0-16,-2 9-6 16,0 4 5-16,-2 4-13 15,-2 2 11-15,-3 1-2 16,0 1-1-16,0-1 6 16,-3-1-5-16,-10 0-3 15,-1 1 7-15,-2-2 2 0,-2 3 11 16,-3-3-5-1,0 0-4-15,2-4-6 0,4 0-2 16,4-6 5-16,7-4-1 16,2 0 1-16,2-3-9 15,0 2 7-15,0 0-23 16,5 0 21-16,7-3 4 16,12 0 0-16,1 0 14 15,5 0-14-15,3-1 0 16,1-4 11-16,0-1-5 15,-1 0 1-15,-1 0-7 16,-9 1 5-16,-5 0-12 16,-6-1-2-16,-6 0-27 15,-3-2-112-15,-1-5-137 16</inkml:trace>
  <inkml:trace contextRef="#ctx0" brushRef="#br0" timeOffset="117264.03">10545 3340 293 0,'0'0'6'0,"0"0"22"15,0 0 45 1,0 0-12-16,0 0 14 0,0 0-45 16,-44-38 11-16,37 34-13 15,-2 4-26-15,0 0-2 16,-5 0-3-16,-2 0 3 16,0 0 1-16,-2 11 10 15,-1 1-11-15,2 2 7 16,-1 2-11-16,3 2 4 15,-3-5 0-15,5 1 1 16,-2 0 2-16,3-1 0 16,1 2-3-16,3-2-7 15,0 4 7-15,-1 4 0 0,3 5 0 16,-1 1-4 0,1 8 8-16,0 1-4 0,-2 2 8 15,-3-1-1-15,0 0-7 16,-1 2 0-16,0 0 1 15,8 0-4-15,2-2-3 16,2-2-5-16,0-4-3 16,16-1 7-16,4-2 7 15,5-3 0-15,4-3 4 16,2-5-5-16,2-3 4 16,4-4-3-16,5-5 6 15,1-3 0-15,5-2 1 16,1 0-7-16,-1 0 0 15,-3-9 7-15,-2-2-4 0,-6-3-2 16,-1-2 16-16,-5-2-17 16,-1-2 11-16,-2-4-5 15,-2-1-3-15,-5-2 9 16,0-1-11-16,-5-2 5 16,-7-4-6-16,-3 1 7 15,-6-6-6-15,0-2-1 16,-3 0 0-16,-12 1 0 15,-4 5 5-15,-8 0-8 16,-6 5 3-16,-1 3 0 16,-6 5 8-16,2 4-5 15,1 3 7-15,1 0-2 16,0 4-8-16,-2 3 0 0,0 0-1 16,-1 4 0-16,-1 3-12 15,-3 1 14-15,-2 0-1 16,-4 0 0-16,-1 8-12 15,1 3 10-15,6 2-9 16,3 4-42-16,12 2-50 16,5-1-108-16</inkml:trace>
  <inkml:trace contextRef="#ctx0" brushRef="#br0" timeOffset="129592.5">6539 4836 271 0,'0'0'165'0,"0"0"-153"15,0 0 6-15,0 0 27 16,0 0-16-16,0 0-6 15,0 0 28-15,-24-10-28 16,21 7 17-16,0 0 1 0,0-1-21 16,-3-2 25-1,3 0-11-15,3 0-33 0,-3 0 36 16,3 2-27-16,0 1-10 16,0 3-12-16,0-3 7 15,3-1-9-15,12 1 14 16,6 1 11-16,1 2-11 15,-1 2-11-15,-6 12-5 16,-4 1-5-16,-3 4-4 16,-3-4 15-16,-5 4-10 15,0-1 2-15,-2 0 18 16,-17 0 1-16,-2 0-1 16,2-5 0-16,1-5-13 15,6-4 12-15,6-1 0 0,3-3 1 16,3 0 5-16,0 0-5 15,0 0 0-15,0 0-1 16,0 0-55-16,1 0 26 16,8 0 27-16,3 0 3 15,6 0 13-15,-1 0-13 16,-1 2 4-16,-1 3-8 16,-2 4 1-16,-2 2-4 15,-8 3-7-15,0-1-26 16,-3 5 24-16,0-2 16 15,-11-2 8-15,-8 1-2 16,-2-3-2-16,-3 0 7 16,-3-1-11-16,-1-6 0 0,6-2 8 15,1-3-4 1,3 0 6-16,6 0-5 0,2 0-2 16,4 0 7-16,1-6-10 15,5-1-58-15,0-2-24 16,0-1-98-16</inkml:trace>
  <inkml:trace contextRef="#ctx0" brushRef="#br0" timeOffset="130328.28">6610 4629 421 0,'0'0'9'0,"0"0"-9"15,0 0 26-15,0 0-13 16,0 0 4-16,0 0 45 16,-47-18-49-16,42 17 3 15,1 1 8-15,-4 0-7 16,1 0-17-16,-5 0 4 15,-7 8 4-15,-3 9-7 16,-1 1 0-16,-1 5-1 0,2-1 11 16,2 4-11-1,4 3-4-15,-1 2 4 0,5 2 2 16,3 0 2-16,2-1-4 16,1-1 0-16,6 0 0 15,0 1-11-15,0-3 6 16,0 1 5-16,3 1 9 15,4-2-8-15,1 2-2 16,1 0-5-16,6 2 2 16,0-3 3-16,1-2 1 15,6-2-2-15,1-3 2 16,2-3-2-16,2-5-4 0,6-5-9 16,3-5 15-1,7-5 5-15,5 0 1 0,5-13 13 16,4-8-13-1,1-6 15-15,-5-6-14 0,-3 0 1 16,-9-3 19-16,-6 0-25 16,-11-1 11-16,-6 2-11 15,-7-6 7-15,-5-2-10 16,-6-2 4-16,0-1-6 16,0 0 1-16,-14 2 0 15,-5 4 4-15,-4 4-10 16,-5 7 28-16,-5 2-40 15,-4 3 23-15,-5 5-3 16,-7 3 0-16,-2 2-2 16,0 2 2-16,-1 4 7 0,6 1-5 15,8 2 6 1,9 1-8-16,5 3 5 0,6 1-4 16,0 0-1-16,0 0-18 15,-7 15-62-15,-1 3-153 16</inkml:trace>
  <inkml:trace contextRef="#ctx0" brushRef="#br0" timeOffset="139320.44">5970 5959 480 0,'0'0'11'0,"0"0"-6"16,0 0 20-16,0 0 13 15,0 0-15-15,0 0-23 16,0 0-1-16,3-12-20 16,-3 19 21-16,0 12 5 15,-6 5-3-15,-8 0 7 0,-2 0-9 16,-1-2-2-1,-3 1 2-15,2-2 3 0,1-1 0 16,0-6-3-16,9 0 9 16,1-7-9-16,3-1 0 15,2-2-1-15,2-2-4 16,0-1-10-16,0-1 15 16,0 0 2-16,8 0 1 15,8 0-2-15,6 0 5 16,5 0-4-16,6 0 10 15,3 0-12-15,-2 0 0 16,2-3 0-16,-3-2 10 16,-3 0-10-16,-8 0 7 15,0 0-2-15,-7 2 2 16,-4-2-7-16,-4 4 5 0,-4-3 3 16,-3 4-6-16,0 0 20 15,0 0-1-15,0 0-15 16,0 0 7-16,0 0-13 15,0 0-6-15,0 5-3 16,0 10 9-16,0 7 0 16,0 2 7-16,0 2-7 15,0 0 2-15,0-2-1 16,0-2-2-16,0-3 1 16,0-4-53-16,2-9-49 15,2-6-219-15</inkml:trace>
  <inkml:trace contextRef="#ctx0" brushRef="#br0" timeOffset="139988.71">6127 5915 85 0,'0'0'360'16,"0"0"-360"-16,0 0 15 15,-42-73 40-15,32 62-39 16,1 2 13-16,0 1-20 16,-1 0-2-16,-1 1 9 15,0 2-1-15,-2 0-5 0,-2 2-10 16,-3 1-4 0,-4 2-1-16,-4 0 0 0,-5 0 10 15,0 2 21-15,-5 15-24 16,2 5 5-16,6 7 6 15,-1 11-10-15,2 5 11 16,3 2-12-16,2 2 0 16,8 0 10-16,3-1-12 15,5 2 0-15,4 3-5 16,2 1 10-16,0-1-4 16,11-2-1-16,11-2 0 15,12-6-4-15,5-2 4 16,7-6 0-16,8-7 0 15,7-8 8-15,6-12-8 0,2-8 12 16,0 0-8-16,-1-10-2 16,-1-13 2-16,-3-7-4 15,-4-2 8-15,-7-5 0 16,-7-2-3-16,-12-1-5 16,-9 0 0-16,-11-2 9 15,-7 2-6-15,-7-2 0 16,0 2-3-16,0-3 5 15,-15 0-5-15,-5 0 0 16,-6-1-4-16,-4 1 0 16,-7 7 8-16,-2 3-1 0,-4 6-3 15,-3 5 2 1,-1 7-2-16,0 4 0 0,0 10-1 16,-5 1 0-16,-3 1-7 15,-6 21 8-15,-2 5-8 16,2 5 12-16,6 4-8 15,5-1 0-15,6 0-45 16,8-7-100-16</inkml:trace>
  <inkml:trace contextRef="#ctx0" brushRef="#br0" timeOffset="149881.7">6245 7524 491 0,'0'0'2'0,"0"0"5"15,0 0 15-15,0 0 39 16,0 0-38-16,0 0-9 16,0 0 9-16,-5-28-11 15,2 26 7-15,-1 2-19 16,1-2-23-16,-6 2 10 16,1 0 13-16,-5 0 10 15,-2 4-7-15,-3 8 2 0,-1 2-1 16,-2 2-2-16,2-1 3 15,5-5-5-15,5 1 0 16,5-3 2-16,4-2-4 16,0 2-16-16,0-1 10 15,16 1 4-15,3 0 4 16,3 1 0-16,3-2 1 16,-1 3 2-16,-2-1 1 15,-4 0 0-15,-2 2-8 16,-5-2 4-16,-5 1-6 15,-3 0 6-15,-3 0-24 16,0 1 15-16,0 0-2 16,-8 3 9-16,-8-3 2 0,-5-2 8 15,-3 1-6-15,-1-3 5 16,2-1-7-16,1-1 0 16,6-5 4-16,5 0 0 15,5 0 2-15,0 0 0 16,2 0-5-16,1-5 3 15,0-2-4-15,1 0-15 16,-1-2-8-16,-1 0-107 16,-1-4-114-16</inkml:trace>
  <inkml:trace contextRef="#ctx0" brushRef="#br0" timeOffset="150100.93">6172 7519 561 0,'0'0'0'0,"0"0"-8"15,0 0 8-15,82-59 21 16,-57 46-7-16,-3 7-5 16,-8 1-5-16,-5 4-8 15,-7 1 1-15,2 0-72 16,-3 0-24-16,2-2-4 15,0-3-57-15</inkml:trace>
  <inkml:trace contextRef="#ctx0" brushRef="#br0" timeOffset="150883.84">6290 7256 333 0,'0'0'11'0,"0"0"-3"15,0 0 37-15,0 0 3 16,0 0-26-16,-87-67-14 16,69 64 17-16,0 1-7 15,3 2-10-15,-4 0 8 16,1 0-2-16,-4 2-8 16,-2 11 2-16,-3 4-8 15,3 3 6-15,-3 4 4 0,3 4-6 16,-4 3-1-16,0 4 11 15,-1 3-12-15,1 2-2 16,7 0 7-16,5-1 1 16,1-1-8-16,9-2 0 15,3 1-2-15,3-4 2 16,0 3 1-16,1-5-1 16,14 0-6-16,3-2 6 15,3-1-3-15,7 0-2 16,-1-3 5-16,7-3 0 15,-1-2-3-15,3-6 3 16,5-3 9-16,3-5-7 16,1-2-2-16,4-4 8 0,1 0-6 15,2 0 21 1,0-8-23-16,-4-5 6 0,-2-1 8 16,-7 0-13-16,-8-2-2 15,-3-2 3-15,-2-3-2 16,-4-1 18-16,-4-3-14 15,0-3 12-15,-8-1 4 16,-5-1-17-16,1-3 22 16,-6-4-23-16,0 1 9 15,0-1-7-15,0 3-1 16,0 5 3-16,-9 0-6 16,-2 3 5-16,2 0-6 15,-4 2 1-15,2 3 0 0,-2 1-5 16,-2 2 2-16,-4-3-2 15,-2 4 3-15,-3-2-7 16,-1 4 9-16,-4 1 0 16,1 1 3-16,-2 2-6 15,0 0-1-15,-1 6 4 16,1 2-4-16,0 3 6 16,-1 0-2-16,1 0 5 15,0 0-5-15,1 10 0 16,2 3-10-16,4 3 7 15,1 2-50-15,6 1-54 16,5 1-60-16,5-8-125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5:30:22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8959 2359 111 0,'0'0'49'0,"0"0"-33"16,0 0 76-16,0 0-20 15,0 0-46-15,0 0 12 16,0 0 16-16,0 0-17 15,0-30-32-15,0 27 29 16,0-2-9-16,0 3-7 16,-2-1 25-16,2 1-31 0,0 2 16 15,0-1-11 1,0 1-12-16,0-2 10 0,0 2-15 16,0 0 0-16,0 0-7 15,0 0 2-15,-1 0-27 16,-1 5 15-16,2 8 17 15,0 6 7-15,0 3 1 16,0 2-8-16,0 1 12 16,0 0-8-16,6 2-4 15,0 2 2-15,2-1 1 16,0-1-3-16,-3-5 0 16,1-4 0-16,2-6 0 15,-4 0 1-15,-2-3-8 16,0-2-11-16,-2 2-76 0,0-7-168 15</inkml:trace>
  <inkml:trace contextRef="#ctx0" brushRef="#br0" timeOffset="1467.2">9042 2164 219 0,'0'0'77'16,"0"0"-58"-16,0 0 37 15,0 0-1-15,0 0-23 16,0 0-11-16,-13-7-21 16,8 6 2-16,-1 0-2 15,-1-2 2-15,-2 3 6 16,-3-1 12-16,4 1-18 0,-3 0 20 15,-1-2-8-15,1 2-2 16,-1 0 3-16,3 0-1 16,2 0-7-16,1 0 25 15,2 0-31-15,-1 0-1 16,2 0 0-16,-3 3-2 16,3 5-1-16,-3 2 2 15,-1 2 2-15,-1 0-5 16,-1 1 10-16,-1-1-5 15,4 1-1-15,0 0-3 16,1 0 3-16,-1 2 0 16,0-2 0-16,1-1-7 0,0-2 10 15,-1 1-4-15,3-3 2 16,-2 2 0-16,2-2 4 16,0 1-5-16,1 3-3 15,-1-1 2-15,-2 4 1 16,1 0 0-16,-1 4-1 15,-1 1 4-15,0 5-4 16,2 3 1-16,1 0 0 16,0-1-1-16,1-4 1 15,2 1-2-15,0-6-1 16,0 1-6-16,0-5 7 16,0 1-2-16,5-1 0 15,5-3-2-15,-1 0-13 0,2-1 19 16,2 1 5-16,-1-1-1 15,4 2-2-15,2-2-2 16,2 0-4-16,-1 0-3 16,2-4 13-16,0 0-6 15,-3 0 2-15,4-2 2 16,-1-1-4-16,-1-1 7 16,0-2-6-16,1 2-2 15,-1-2 0-15,2 0 1 16,2 0 0-16,3 0 4 15,1 0-5-15,2-4 1 16,0-3 0-16,-1-4 9 0,1 1-9 16,-4-3 0-16,1-1 3 15,-5 0-1-15,0-2 2 16,-5 1-4-16,2 1 4 16,-4-2 0-16,-3 0 2 15,-3-1 1-15,-3-1 9 16,0 1-16-16,-2-4 12 15,1 0-10-15,-2-1 3 16,-2-1 5-16,2-3-8 16,-1 1-1-16,1 1 7 15,-3 0-5-15,0 3-3 16,0-1 2-16,0 2 2 16,0 1 11-16,-2 0-6 15,-4-1 8-15,2 4-5 0,-5-2-7 16,3 2 10-16,-3-1-15 15,1 2 6 1,-2-1 1-16,0 2-5 0,-1 0 0 16,-2 1 17-16,4 2-16 15,-2 1 7-15,-2 3-10 16,4-1 0-16,0 3 6 16,-3 0-5-16,2-1 10 15,-1 2-6-15,-1-2 6 16,5 0-10-16,-2 2-1 15,-1 1 0-15,-1-2 0 16,3-1 0-16,-2 2-6 16,0 1-4-16,-1 1-2 0,-2-2 10 15,1 2 2 1,-3 0-5-16,0 2 2 0,0 0-2 16,-1 0 5-16,-5 0 0 15,1 0-10-15,-2 0 10 16,1 6-7-16,5-2 7 15,-1 1 0-15,4-1 0 16,-2 1 0-16,1 0-3 16,0 3 2-16,2-1 1 15,1 2-25-15,-2 0-30 16,-1 4 29-16,-2 3-70 16,-2 2-41-16,-3 1-182 15</inkml:trace>
  <inkml:trace contextRef="#ctx0" brushRef="#br0" timeOffset="16183.64">5575 3607 184 0,'0'0'11'0,"0"0"10"16,0 0 21-16,0 0 4 15,0 0 28-15,0 0-29 16,0 0 26-16,-15-43-20 15,11 35-27-15,1 0 0 16,0 2 0-16,1 0-17 16,2-1 12-16,0 3-7 15,0-2-10-15,0 0-4 16,8 2 10-16,8 2-8 0,3 0 0 16,-1 2 1-1,0 0-8-15,-3 0 7 0,1 8-2 16,-5 4 2-16,4 1-5 15,-6-1 4-15,-3 4-10 16,-3 0 11-16,-3-2-4 16,0 6-2-16,-6 0-1 15,-12 1 4-15,-2 0-9 16,-2-1 7-16,0-3 5 16,1-5 0-16,0 2 1 15,2-4 0-15,4-1-1 16,3 0 1-16,6-4 1 0,3 1 0 15,1-2-2 1,2-4-9-16,0 4 5 0,0-2-6 16,11 0 10-16,2 0 0 15,2-2-2-15,3 0 2 16,1 0 2-16,2 0 0 16,2-2 7-16,2-6-9 15,2 0 0-15,-3-2 10 16,6 1-7-16,-2 1 5 15,0 1-8-15,-2 0 0 16,-4 3-3-16,2 0 0 16,-8 0-4-16,-1 2-49 15,-3-2-196-15</inkml:trace>
  <inkml:trace contextRef="#ctx0" brushRef="#br0" timeOffset="17518.06">5848 3385 49 0,'0'0'92'0,"0"0"-82"0,0 0 52 16,0 0-7-16,0 0-17 15,0 0-23-15,-49-21-6 16,41 20 8-16,-1-1 1 16,-2 2-9-16,-3 0 2 15,-1 0-5-15,2 0 29 16,-1 0-18-16,1 0 5 15,-1 0 18-15,1 0-17 16,-2 0-12-16,3 0 5 16,0 0-16-16,0 0 8 15,-3 3 3-15,3 2-9 16,-2-3 7-16,0 6-8 16,-4 2 3-16,0 3-4 15,-4-1 0-15,1 3 2 0,0-1-2 16,2 0 0-16,1 0 1 15,4 0-1-15,4-1 0 16,-2-2 0-16,6 0 1 16,0 1-1-16,3-2 0 15,0 0 0-15,0 5 0 16,-3 0 2-16,2-1 3 16,-2 6 7-16,0 0-12 15,1 1 9-15,-2 2-1 16,4-1-6-16,3 1 5 15,-3 0-5-15,0-2 0 16,1 0-1-16,1-1 3 0,1-2-4 16,0-1 1-16,0 1 1 15,0-5 6-15,0 1-5 16,0 0-3-16,3 0 1 16,1 2 5-16,5-1-10 15,-1-1 8-15,2 2-1 16,3-3-3-16,4 4 1 15,1-3 0-15,0-2 0 16,3-1 3-16,-1 2 2 16,2-5-5-16,0-2 0 15,2 0-2-15,2-3 8 16,1-1-6-16,-1-2-1 16,2 0 0-16,-1 0 2 0,0 0 5 15,-2 0-7-15,0-2 5 16,1-2-2-16,-5-3 2 15,3 3 0-15,-2-2-1 16,-1 0-3-16,3-1-1 16,1-1 5-16,-1-2-6 15,1-2 4-15,-2-2-3 16,2 2 0-16,-1-4 6 16,0 3-4-16,-3-2 1 15,0-1-1-15,-5 4-2 16,-4-2 7-16,-3 0-7 15,-3 4 4-15,-2-3-1 0,-2-3 15 16,-2 1 1-16,0-6-16 16,0 0 8-16,0 1-8 15,0-4 4-15,0 1-7 16,0-2 0-16,0 1 15 16,0 0-15-16,0 0 0 15,-2 1 4-15,-3 1 4 16,0 2-3-16,-1 1-2 15,0 3-2-15,3 0 2 16,-3 2-3-16,-3-1 0 16,3 1-3-16,-3 2 6 15,-1 1-7-15,2 1-6 16,-2 0 10-16,-3-1 1 0,-1-1 4 16,5 0 3-1,-6-1 6-15,5 2-10 0,-5-1-1 16,3 1-3-16,0 1 10 15,-3 0-13-15,3 2 3 16,-4 1-7-16,-4 3 7 16,1 1-10-16,-8 1 10 15,0 2-1-15,-6 0-4 16,-7 0 0-16,-6 12 0 16,1 4 5-16,-4 2-8 15,4 3-4-15,2 3 8 16,12 1-18-16,2 5-41 0,5 2-17 15,-1 1-144 1</inkml:trace>
  <inkml:trace contextRef="#ctx0" brushRef="#br0" timeOffset="27779.08">4525 4904 66 0,'0'0'142'16,"0"0"-100"-16,0 0 59 15,0 0 4-15,0 0-37 16,0 0-31-16,0 0-1 16,-2-20-2-16,-1 13-5 0,0-3-3 15,-4 0-18-15,4 1 13 16,0-1-2-16,3 6-19 16,0-4 19-16,0 2-19 15,0 0-12-15,0-1 10 16,13 2 2-16,5 0 7 15,6 1-7-15,0 4 2 16,1 0-10-16,-5 0 8 16,-4 10-8-16,-7 7 2 15,-6-1-9-15,-3 2 14 16,0 1-15-16,-12 0-25 16,-9-1 27-16,-1-2 16 0,1-2-2 15,3-4 7-15,9-4-4 16,4-3 8-16,4-3-10 15,1 0 0-15,0 0-1 16,0 0-4-16,0 0-11 16,0 0-2-16,9 0-4 15,6 0 21-15,6 0 15 16,-2 4-12-16,4 1 8 16,-4 3-11-16,-1-2 0 15,-6 1 0-15,-3 2-7 16,-6-2 6-16,-3 3-3 15,0 0-11-15,0 1 9 16,-17 3-11-16,-8 0 8 16,-6 0 6-16,-2-1-10 15,0-5 5-15,2-1 8 0,1-4 17 16,3-3 1-16,5 0-9 16,8 0 21-16,8 0-23 15,3 0-7-15,3 0-3 16,0-3-26-16,0-2 0 15,0-4-8-15,0-1-129 16,6-5-148-16</inkml:trace>
  <inkml:trace contextRef="#ctx0" brushRef="#br0" timeOffset="28546.81">4538 4702 154 0,'0'0'9'16,"0"0"17"-16,0 0 34 15,0 0 5-15,0 0-43 16,0 0-20-16,-40-10 28 15,34 10-11-15,-2 0 11 16,0 0 2-16,-3 10-27 16,-1 4 15-16,-4 4-13 0,-1 7-7 15,1 4 13-15,0 3 12 16,5 1-15-16,2-1-5 16,3 2 8-16,0-5-5 15,2 2-4-15,1 0-3 16,3-1 15-16,0 0-15 15,0 1 5-15,0 0-6 16,6 0 12-16,10 1-17 16,6 0 5-16,1-3 0 15,4-1-3-15,4-2 3 16,2-5 0-16,8-3 0 16,1-4 0-16,2-5 0 0,2-5 2 15,-1-4 9-15,1 0-5 16,0-4 1-16,2-9 1 15,-2-4-1-15,-1-2-5 16,-6 2 11-16,-11-3-13 16,-6 4 2-16,-8-2-8 15,-4-3 15-15,-2-5-9 16,-4-3 1-16,-2-5 6 16,-2-3 2-16,0-2-9 15,-11-2 0-15,-10-2-5 16,-4 0 3-16,-2 1 2 15,-4 5 0-15,3 5-1 16,-7 8-8-16,-1 5 9 16,-4 6 0-16,1 2 11 15,-4 4-3-15,4 1-3 0,3 0 3 16,3 2-2-16,5 0 7 16,6 2-10-16,3-1 5 15,-1 3-7-15,-5 0-1 16,-4 7 0-16,-2 10-2 15,1-3-19-15,0 5 18 16,-1 1-31-16,0 2-7 16,-2 3-47-16,3-5-196 15</inkml:trace>
  <inkml:trace contextRef="#ctx0" brushRef="#br0" timeOffset="37752.32">4056 6159 153 0,'0'0'128'0,"0"0"-117"15,0 0 72-15,0 0-9 16,0 0-23-16,0 0 9 15,0 0-23-15,0 0-17 16,-7-18-3-16,4 13 7 16,3 1-18-16,-3 1 15 15,1-3-21-15,-1 2 12 16,2-1-12-16,-2 1 6 16,1 0-3-16,2 1-3 15,-1-2 2-15,1 4-2 0,0 1 2 16,0 0-2-1,0 0 0-15,0 0-26 0,0 9 2 16,0 8 14-16,0 7 20 16,0 2-3-16,0 1-7 15,0 1 0-15,0-1 3 16,0 0 5-16,0 0-8 16,-5-2 0-16,1-3 0 15,-2-6-6-15,0-3 6 16,3-6-1-16,3-4-4 15,0-1 5-15,0-2-2 16,0 0 2-16,0 0-13 0,0 0 13 16,0 0-2-1,0 0 2-15,0-2 0 0,0 0-1 16,11 0-1-16,5 0 2 16,3-1 0-16,7 2-2 15,2 0 6-15,2-2-4 16,1 0 0-16,-1-3 3 15,-3 1-1-15,-2-2-2 16,-4-2 0-16,-6 0-2 16,0 1 10-16,-8 0-8 15,-1 0 11-15,-4 1-9 16,-2-1 21-16,0 2-11 16,0-3 4-16,0 2 1 15,0 1-11-15,-2 3-3 16,-1 2-3-16,2 1-3 0,-1 0 3 15,2 0 0-15,0 0-2 16,-1 8-4-16,1 11 4 16,-2 6 2-16,1 2 0 15,1 1 4-15,0-3-4 16,0 0 0-16,0-5 0 16,0-1-4-16,0-2-14 15,0-3-6-15,0-3-4 16,0-4-58-16,1-6-71 15,-1-1-132-15</inkml:trace>
  <inkml:trace contextRef="#ctx0" brushRef="#br0" timeOffset="38894.44">4217 6000 400 0,'0'0'2'16,"0"0"-2"-16,0 0 59 16,0 0-26-16,0 0 7 15,0 0-26-15,-80-55 11 0,77 53 10 16,-2 0-19-1,1-1-13-15,-1 0 12 0,2-1-11 16,-1 1 12-16,0 0-12 16,-1 0 0-16,-1 2-3 15,0 0 1-15,-3 1-2 16,-1 0 0-16,1 0 1 16,-6 0-2-16,6 9 1 15,-5 5 0-15,-2 2-3 16,4 3 2-16,-1-3 1 15,1 1 0-15,1 1 8 16,-1 0-5-16,3-5-3 0,2 2 2 16,1-1-4-1,-3 1 2-15,3 3 0 0,3 2-1 16,-3 3 1-16,3 0 0 16,-3 0 0-16,2 1 1 15,-2 0-1-15,1 1 0 16,2-2 0-16,0-2 1 15,3-2-1-15,-3-3-1 16,3-2-1-16,0-2 2 16,0 2-6-16,6-3 4 15,5 4 2-15,0-2-6 16,0-1 14-16,3 0-10 16,-1-1 2-16,-3 0 0 15,2 0-1-15,2-1-1 16,-2 0 2-16,1 0 3 0,4 0-1 15,-1-1-4-15,-1 0 2 16,4-2 0-16,0 1-3 16,1-2 6-16,4 0 1 15,-2-4 6-15,6 1-9 16,1-3 4-16,2 0-1 16,2 0 1-16,0 0-1 15,-5-1-4-15,3-6 0 16,-8 1 4-16,1-1-4 15,-3 2 0-15,-3-2 3 16,-2-1-2-16,3 1 0 16,-4-3-1-16,0-4 0 0,2 0 4 15,-1-3 3-15,-1-1-7 16,1-2 0-16,-4 2 3 16,-4-2 1-16,2 2-4 15,-7-1 0-15,-3 0 9 16,0 1-6-16,0-1 7 15,0 2-4-15,0-1-4 16,-10 0 7-16,1-2-9 16,-5-2 0-16,-2 2-1 15,2-1 6-15,-2-1-10 16,1-1 2-16,-3 3 0 16,-1 0-2-16,1 0 5 15,-1 0 0-15,-1-1-2 16,-1 3 5-16,-1-1-3 0,1 5 0 15,-6 0-1-15,5 5 0 16,-8 4 1-16,2 3 4 16,-7 2-4-16,-2 0 7 15,1 2-7-15,-4 8 0 16,4 2 4-16,0 2-3 16,2 1-1-16,1-1 0 15,5-1-3-15,1 0 7 16,6 0-13-16,0 5 9 15,-4 6-38-15,-5 5-57 16,-3 1-231-16</inkml:trace>
  <inkml:trace contextRef="#ctx0" brushRef="#br0" timeOffset="48336.1">4584 7488 461 0,'0'0'24'15,"0"0"-20"-15,0 0 42 16,0 0-4-16,0 0-26 16,0 0 8-16,0 0-7 15,-22-46-9-15,22 43 10 16,-6 2-16-16,3-1 0 15,-2 2-2-15,-3 0-27 16,-1 0 22-16,-5 0 3 16,4 0 0-16,-1 6 2 0,4 1 11 15,2-2-11-15,1 1 0 16,4 0-11-16,0 0 11 16,0 0-12-16,9 0-11 15,4 0 9-15,7 1 14 16,2 0 0-16,-1 0 10 15,0 1 0-15,-2 2-8 16,-2 0-2-16,-5 1-8 16,-2 0 2-16,-4 0-11 15,0-1 8-15,-6 0 2 16,0 0-5-16,0-2 2 16,0 0 5-16,-9 2 10 0,-6-2 11 15,-1-1-5-15,-4-1-7 16,-1 1-5-16,-1-2 19 15,0-1-17-15,1-3-1 16,10-1 4-16,2 0-3 16,2 0 1-16,1 0-2 15,3 0 0-15,0 0-42 16,3-5-31-16,0-5-32 16,0-3-43-16</inkml:trace>
  <inkml:trace contextRef="#ctx0" brushRef="#br0" timeOffset="48567.31">4525 7372 351 0,'0'0'0'15,"0"0"5"-15,0 0 8 16,0 0-13-16,0 0 14 15,86-51 6-15,-68 45-16 16,-3 2 6-16,-6 4-10 16,-1-2-4-16,0 2 1 15,-2-3-35-15,2 0-45 16,-4-3-93-16</inkml:trace>
  <inkml:trace contextRef="#ctx0" brushRef="#br0" timeOffset="49453.64">4628 7147 337 0,'0'0'3'0,"0"0"-3"16,0 0 38-16,0 0 18 15,0 0-11-15,0 0-10 16,-72-34-7-16,63 31-8 15,-3 0-10-15,-1 3-2 16,-5 0-8-16,3 0 0 16,-6 0 13-16,2 7-11 0,-4 5 11 15,1 3-12-15,-5 3 0 16,2 1 3-16,-2 6-4 16,0 1 0-16,-5 3 6 15,0 4-6-15,3 2 10 16,1-1-5-16,1 1-1 15,8 1-4-15,5 2 0 16,1 0 0-16,7 4-2 16,6-3 8-16,0 5-6 15,0-2 1-15,15-2 3 16,6 0-1-16,6-6 4 16,4-2-7-16,2-5 0 0,3-5-5 15,2-5-12 1,-2-4 16-16,3-3 2 0,3-4-2 15,4-3 1-15,2-3 0 16,4 0 2-16,3-5-2 16,-1-8 0-16,-6 1 16 15,-2-4-12-15,-4 0-8 16,-5-4 1-16,-1 0 3 16,-2-3 3-16,-4-1 1 15,-6-1-4-15,1 1 1 16,-6-2 3-16,-2 1-3 15,-2 0 14-15,-3-1-12 16,-6 0 0-16,-3 3-2 0,-3-3 3 16,0 0-1-1,0-3-1-15,-8 1 5 0,-4-1-5 16,1 2-2-16,-3 1 6 16,2 0-4-16,-1-1-1 15,-1 1-1-15,-1 1 0 16,0 1-1-16,-7 2 1 15,0 3-1-15,-5-1-5 16,-4 3 11-16,-4 2-5 16,-1 2 1-16,-1 5 7 15,3 2-2-15,2 4-3 16,1 2-1-16,6 0 11 16,1 0-11-16,3 0 3 15,0 0-5-15,3 0 0 0,5 3 12 16,-2 2-12-16,-2 1 0 15,-5 5 0-15,1 3-3 16,-3 4-3-16,0 3 0 16,2-1-2-16,1 3-37 15,6-3-31-15,-1 3-46 16,5-4-220-16</inkml:trace>
  <inkml:trace contextRef="#ctx0" brushRef="#br0" timeOffset="49601.51">4590 7333 643 0,'0'0'0'0,"0"0"-122"16,0 0 73-16,0 0-95 15,0 0-153-15</inkml:trace>
  <inkml:trace contextRef="#ctx0" brushRef="#br0" timeOffset="60736">5956 2588 94 0,'0'0'0'0,"0"0"29"16,0 0 24-16,0 0-19 16,0 0-2-16,0 0-3 15,0 0 14-15,0 0-2 16,4-11-13-16,-4 11 15 16,0-2-14-16,0 2-19 15,0-4-10-15,0 4-7 16,-6 0 7-16,0 0-3 15,-3 0 10-15,3 0-1 16,-1 0-6-16,1 0 5 16,0 0-4-16,0 0 5 15,-2 0-1-15,4 0-5 16,-2 0 7-16,4 0-1 16,1 0 2-16,1 0-3 15,0 0-5-15,0 4-8 0,0 0-7 16,1 2 6-16,11 0-20 15,5-1 20-15,5 1 5 16,11-4 8-16,4-2-8 16,4 0 10-16,5 0 0 15,0 0-3-15,-1 0-3 16,-3-1-9-16,-8 1-68 16,-7 0 26-16,-8 0-13 15,-2 0 12-15,-7 0-8 16,-6 0-23-16</inkml:trace>
  <inkml:trace contextRef="#ctx0" brushRef="#br0" timeOffset="61965.89">2960 3959 145 0,'0'0'0'0,"0"0"-29"0,0 0 29 15,0 0 14-15,0 0-2 16,0 0 14-16,16 6-19 16,-13-5 12-16,0-1 6 15,3 1-1-15,8 1 2 16,5-2 6-16,3 0-9 16,11 0 5-16,1 0-27 15,8 0 16-15,7-6 10 16,5-4-20-16,0 0 6 15,1 4-10-15,-3 3-1 0,-10 1-4 16,-9 2-4 0,-3 0-7-16,-8 0-9 0,-3 0-8 15,-4 0 20-15,-3 2-10 16,0 2-26-16,-4-3 5 16,-4 2-31-16</inkml:trace>
  <inkml:trace contextRef="#ctx0" brushRef="#br0" timeOffset="65122">15359 1830 344 0,'0'0'20'0,"0"0"16"16,0 0 31-16,0 0-12 15,0 0-23-15,0 0 11 0,0 0-26 16,-19-51 18 0,19 48-12-16,0 0-16 0,-2 1 15 15,2 0-20-15,-1 2 2 16,-1 0-4-16,2 0-1 16,-1 0-3-16,-1 0 4 15,-1 8-22-15,-3 20 21 16,-4 11 1-16,-1 8 8 15,-3 0-5-15,2-3 4 16,-2 0 0-16,-2-4-7 16,1-1-1-16,-8 0-2 15,-2-6-4-15,-2-2 1 16,0-7-3-16,5-8-19 0,1-7 23 16,2-6 5-1,1-3 4-15,0 0 12 0,3-3-9 16,0-12 2-16,4 0-9 15,3-3-1-15,3 1-2 16,2 1-2-16,2-3-1 16,1 1 3-16,0 0 3 15,0 2 0-15,0 0-12 16,7 5 12-16,6-1 13 16,3 2-10-16,3-2 0 15,3 4 0-15,-1 2-3 16,3 5-2-16,1 1 2 15,-1 0-7-15,-3 15 5 16,2 3-2-16,-1 2 4 0,0 1 7 16,1 3-5-16,-1 1-2 15,0-1 0-15,0 1 4 16,-2-2-4-16,2-3 0 16,-3-2 0-16,0-3-13 15,-1-2-35-15,-2-3-55 16,2-2-57-16,-3-5-150 15</inkml:trace>
  <inkml:trace contextRef="#ctx0" brushRef="#br0" timeOffset="65484.75">15747 2132 396 0,'0'0'23'15,"0"0"26"-15,0 0-49 16,0 0-8-16,0 0 8 15,0 0 16-15,66-1 34 0,-20 1-4 16,10 0-17-16,10 0 7 16,3-5-11-16,-3 0-22 15,-4 0 3-15,-7 2-6 16,-7 1-21-16,-12 0-16 16,-14 2-13-16,-10-1-70 15,-6-2-14-15,-4-3-53 16</inkml:trace>
  <inkml:trace contextRef="#ctx0" brushRef="#br0" timeOffset="65821.97">16180 1887 434 0,'0'0'0'16,"0"0"-4"-16,0 0 4 16,0 0 22-16,0 0-11 15,86-10 31-15,-63 10-15 16,0 6-11-16,0 6-6 16,5 1 7-16,2 5 8 15,1 2-23-15,1 3 3 16,-5 2-5-16,-7 2-15 0,-6 8 9 15,-5 1 6 1,-5 3 8-16,-2 0-8 0,-2 0-7 16,0-3 7-16,-2-4-11 15,-6-1-16-15,-3-6-96 16,0-4-55-16</inkml:trace>
  <inkml:trace contextRef="#ctx0" brushRef="#br0" timeOffset="66689.36">17051 1926 217 0,'0'0'233'0,"0"0"-233"16,0 0 0-16,0 0 9 15,1 87 10-15,5-54 5 16,0 8 19-16,-1 3-23 15,0-1-5-15,-1 2-3 0,0-10-5 16,-1-1 4-16,2-8-10 16,-2-5 3-16,0-5-2 15,0-8-2-15,0-4 0 16,0-3-2-16,2-1-10 16,0 0-4-16,1-7 16 15,2-11 33-15,-2-5-11 16,-3-9 10-16,-1-6-32 15,-2-4 0-15,0-5-3 16,-4 1-2-16,-5-3 5 16,0 0 3-16,3-1 5 15,4 1-4-15,2 5-4 16,2 1 0-16,15 5 0 16,5 4-8-16,6 9 16 0,2 3-7 15,3 9 14-15,0 4-15 16,-2 6 3-16,-6 3-3 15,-5 3-15-15,-7 13 4 16,-5 1 0-16,-5 1 8 16,-3 2 0-16,0-2 3 15,-12 1 8-15,-9-5-3 16,-1 1-4-16,-1-4 5 16,2-3-6-16,8-2 0 15,6-4 0-15,3-1 0 16,4-1 0-16,0 0 0 15,0 0-17-15,0 0-1 16,8 0-37-16,10 6 49 0,7 1 6 16,3 0 9-16,2 7 1 15,-3-1-8-15,-4 2-2 16,-4 4-1-16,-8-1-7 16,-4-1-5-16,-7-1 9 15,0 3-4-15,-7-2 8 16,-15 0 8-16,-6-1-7 15,-6-5 1-15,-6-1 8 16,1-3-3-16,1-5 14 16,7-1-11-16,7-1-8 15,5 0-2-15,5 0-118 16</inkml:trace>
  <inkml:trace contextRef="#ctx0" brushRef="#br0" timeOffset="67576.06">15017 2973 174 0,'0'0'75'0,"0"0"-16"15,0 0-2-15,0 0 47 16,0 0-46-16,0 0-23 15,-13-10 13-15,13 10-14 16,0 0-9-16,0 0 2 0,0 0-27 16,0 0-2-16,3 0-28 15,18 0 19-15,9 1 11 16,9 5 2-16,5-2 2 16,1-1-3-16,1 0 11 15,-5 1-10-15,-6 0-1 16,-3-2-2-16,-5-2-22 15,-7 0 17-15,0 0 5 16,-4 0-2-16,-2 0-18 16,0 0 15-16,-4 0 6 15,-1 0 0-15,-5 0 13 16,0 0-13-16,-4 0-2 16,0 0-5-16,0 0-8 0,0 8-2 15,0 8 17 1,0 5 14-16,0 6-3 0,0 2-5 15,0 0 2-15,0-1-5 16,0-1 1-16,0-4-4 16,0 2 0-16,5-6-1 15,-1-2 1-15,5-5-52 16,5-6-53-16,-1-6-87 16</inkml:trace>
  <inkml:trace contextRef="#ctx0" brushRef="#br0" timeOffset="68157.3">16214 2874 460 0,'0'0'5'0,"0"0"4"15,0 0 85-15,0 0-46 16,0 0-5-16,0 0-43 16,4-11 11-16,-4 11-24 15,0 0 13-15,0 4-4 16,0 14 4-16,-1 10 9 16,-6 4-7-16,-4 3 6 15,-1 4-6-15,-3-4 2 0,-1 0 3 16,-4-4-12-16,0-6 5 15,-2-1-13-15,0-8 13 16,0-5 3-16,-2-1-2 16,-4-6-2-16,-3-1 2 15,-2-3 3-15,-2 0-4 16,2 0-5-16,7-11 5 16,4-1 3-16,8-3-1 15,8-2-2-15,6 0-29 16,0-1 29-16,0 1 4 15,15 1 3-15,4 2-1 16,3 1-6-16,4 2 6 0,-4 4 12 16,1 4-15-16,-1 3 4 15,2 0-7-15,1 6 5 16,5 8-1-16,6 1-3 16,-2 4 2-16,0-1-1 15,-2 0 1-15,-6 2-6 16,-3-1 2-16,-1 4-3 15,-1-4-14-15,-1 0-23 16,2-5-48-16,3-6-104 16</inkml:trace>
  <inkml:trace contextRef="#ctx0" brushRef="#br0" timeOffset="68708.39">16691 3023 513 0,'0'0'16'0,"0"0"9"16,0 0 20-16,0 0-42 15,0 0 10-15,0 0-12 16,17-6 5-16,1 20 8 16,4 8 9-16,2 5-13 15,-1 6-7-15,-1 2-3 16,-3-3 10-16,-2 0-6 15,0-9-2-15,-2-3 0 16,0-6-2-16,-3-2 0 16,-3-7-2-16,3-2-11 15,2-3 5-15,2 0 16 16,4-7-4-16,0-10 3 0,3-4-6 16,-4-4 19-1,0-4-15-15,-2-2-5 0,-2-1 13 16,-1-4-11-16,0 2 5 15,-2-2 1-15,1 3-5 16,1 5 13-16,-2 7-2 16,-3 5-11-16,-2 8-6 15,-2 4-8-15,-4 2-15 16,3 2-27-16,1 0-113 16,4 0-85-16</inkml:trace>
  <inkml:trace contextRef="#ctx0" brushRef="#br0" timeOffset="69041.87">17615 3044 149 0,'0'0'462'0,"0"0"-462"15,0 0 0-15,0 0-8 16,0 0-2-16,0 0 10 16,1 56 32-16,-1-24 12 15,0 7-14-15,0 7-5 16,0 3-4-16,-3 6-4 16,2-5-7-16,1-1-9 0,0-9 4 15,0-9-5 1,0-6-1-16,0-3-1 0,6-10-32 15,3-3-3-15,4-9-63 16,-1 0-121-16,3-13-118 16</inkml:trace>
  <inkml:trace contextRef="#ctx0" brushRef="#br0" timeOffset="69644.78">17739 3121 532 0,'0'0'33'0,"0"0"-10"0,0 0 32 15,0-75-25-15,0 52 0 16,0-2-7-16,0 1 5 16,3 1 7-16,3-1-13 15,4 2-4-15,2 1-7 16,4 3-7-16,2 4 0 15,2 1-4-15,1 7 2 16,4 5-5-16,-1 1 2 16,0 0-7-16,-6 14-2 15,-2 6-9-15,-7 2-2 16,-3 3 20-16,-2-5-2 16,-4 0 0-16,0-3 2 15,0-2-2-15,-10-2-7 0,-2 0 8 16,-3-3 2-16,2-4 0 15,0 0 14-15,3-1-14 16,7-4 6-16,0 1 2 16,3-1-7-16,0-1-1 15,0 0-14-15,0 0-21 16,0 3 0-16,11 1 3 16,5 4 21-16,1-1 11 15,2 3 4-15,-1 4-1 16,-2-4 0-16,1 5-2 15,-2-2 0-15,-5 0-2 16,-4 0-4-16,-6 4-13 0,0-1 12 16,-10 1-1-1,-10 1 7-15,-8-3 7 0,-5-1 4 16,-1-2 2-16,-5-4-7 16,-1-4 7-16,1-1-5 15,3-3 16-15,3 0 1 16,-4 0-25-16,-5 0-34 15,-7-1-129-15</inkml:trace>
  <inkml:trace contextRef="#ctx0" brushRef="#br0" timeOffset="75557.45">1991 10672 4 0,'0'0'7'15,"0"0"55"-15,0 0 4 0,0 0-11 16,0 0 7-16,0 0-44 15,0 0-10-15,0 0 25 16,-1-17 7-16,1 17-10 16,0 0 1-16,-2 0-21 15,2 0 7-15,0 0-17 16,0 0 0-16,0 0-3 16,0 0-4-16,0 2 7 15,0 4 0-15,0 5 2 16,8-1-9-16,7 0 5 15,7 2 2-15,8-4-4 16,9-1 9-16,7 0 35 16,5-5-28-16,7-1-4 0,6-1-8 15,-1 0 5-15,4 0 4 16,-2 0-2-16,-2 0-7 16,1 0 5-16,-4 0-5 15,-2 5 2-15,-4 2-2 16,0 1-15-16,5 0 6 15,4 0-1-15,11-7 9 16,3-1 1-16,0 0-2 16,2 0 2-16,2-1 0 15,-5-5 0-15,-6 2-3 16,-6 4 0-16,-13 0-1 16,-5 0-18-16,-1 2 19 0,-2 7-6 15,-1-2 5-15,3-1 2 16,4-4-26-16,3-2 25 15,2 0-13-15,4 0 6 16,0 0 7-16,2 0 0 16,0-1 6-16,-5 1-3 15,-7 0 0-15,-7 0-6 16,-3 0-22-16,-7 7 6 16,3-3 3-16,-1 0-17 15,5-1 27-15,0 0-3 16,4-2 12-16,3-1 0 15,4 0 2-15,0 0 4 16,-1 0-5-16,4 0 9 16,-7 0-4-16,1 0-6 0,-4-1 3 15,-3-2-7-15,1 2 10 16,-1-1-2-16,-5 2 9 16,-1 0-9-16,-2 0 10 15,1 0-14-15,1 0 0 16,-2 0 12-16,6-1-2 15,-6-2-7-15,-5-1-3 16,-2-1 1-16,-10 4-1 16,-6 0 0-16,-2 1-6 15,-6 0-30-15,0 0-58 16</inkml:trace>
  <inkml:trace contextRef="#ctx0" brushRef="#br0" timeOffset="76434.42">7320 10612 338 0,'0'0'5'0,"0"0"-5"0,0 0 7 16,0 0 41-16,0 0-1 15,0 0-26-15,-29-2 12 16,29 2-14-16,0-2-18 16,0 2-2-16,0-1-12 15,10 0 13-15,14-1 20 16,18-1 3-16,13 2 3 15,9 0 3-15,8-1-26 16,7 2 12-16,4 0-15 16,3 0 11-16,3 0-11 15,4 0 0-15,-2 2-1 16,-3 2 0-16,-5-1 1 16,-8-2 0-16,-4-1-5 15,-8 0-6-15,-12 0 8 0,-13 0-9 16,-17-1 0-16,-9 1 11 15,-10 0-5-15,-2 0-54 16,0 0 39-16,0 0 11 16,-12 0-16-16,-3 0-27 15,-9 0-42-15,0 4-50 16</inkml:trace>
  <inkml:trace contextRef="#ctx0" brushRef="#br0" timeOffset="78993.08">1381 11785 168 0,'0'0'10'15,"0"0"32"-15,0 0 7 16,0 0-3-16,0 0-25 16,0 0-7-16,0 0-7 15,0 0 18-15,0 0-3 16,0 0-5-16,0 0-9 0,0 0-3 16,0 0 16-1,0 0-7-15,0 0 8 16,0 0 0-16,0 0-11 0,0 0-1 15,0-1-10-15,0 1-19 16,0 0 18-16,5 0-6 16,2 0 7-16,6 0 21 15,4 0-20-15,5 0 2 16,2 0-3-16,3 0 0 16,4 0 2-16,5 0-2 15,9 0-10-15,10 0 10 16,11 0 0-16,1 0 0 15,7 0 0-15,-8 0 0 16,-5 0-13-16,-1 0 4 16,1 0 8-16,2 0-2 0,-2 0-2 15,3 0 4 1,-1 0 1-16,-2 0-6 0,3 0-2 16,-1 0 4-16,-2 0-31 15,0 0 30-15,-4 0-15 16,-5 0-22-16,-7 0-4 15,-3 1 33-15,-1 1 5 16,-5 2 4-16,-3 0-36 16,-5 1 17-16,-4-2-1 15,-3 1 20-15,-6-3-1 16,-3 0 5-16,-4-1-1 16,-3 0 1-16,-2 2 0 0,-3-2 2 15,0 3-2-15,0-2-11 16,0 2-54-16</inkml:trace>
  <inkml:trace contextRef="#ctx0" brushRef="#br0" timeOffset="79903.34">4079 11809 338 0,'0'0'6'15,"0"0"-6"-15,0 0 8 16,0 0-8-16,0 0-15 16,0 0 5-16,19 0 10 0,-7 0 7 15,3 0 44-15,4 0-29 16,8 0 33-16,10 0-37 16,5-2 23-16,9-5-2 15,1 1-33-15,5 1 15 16,1 0-21-16,-1 4 3 15,-1-1 1-15,1 2 6 16,-3 0-12-16,-2 0 2 16,0 0 0-16,-2 0 4 15,-1 2-4-15,3 2 1 16,-3-1-7-16,2-1 9 16,-5 1-4-16,2-1 2 0,-2 1-1 15,-1-2 7 1,-5-1-7-16,-5 0 0 0,-6 2 2 15,-5 2 1-15,-2-4 1 16,-5 0-4-16,1 0 1 16,0 0-8-16,0 0 7 15,2 0 0-15,-3 0-6 16,-2 0 12-16,-3 0-6 16,-3 0 0-16,4 0 3 15,-1 0-5-15,3-2 2 16,-3-2 0-16,-1 4-4 15,0 0 0-15,-2 0-55 16,-4 0-66-16,-2 0-123 16</inkml:trace>
  <inkml:trace contextRef="#ctx0" brushRef="#br0" timeOffset="80972.84">6376 11935 222 0,'0'0'3'16,"0"0"35"-16,0 0 41 15,0 0-50-15,0 0-29 16,0 0-5-16,-1 0 5 15,1 0 8-15,0 0-7 16,0 0 7-16,3 0 25 0,7 0-10 16,8 0-15-1,9 0 27-15,6 0-12 0,4 0-3 16,6 0-13-16,2 0 3 16,7 0-10-16,5 0 3 15,1 0-3-15,5 0 8 16,5 0-2-16,1 0-9 15,-2 0 3-15,2-2 0 16,5-2-5-16,-5 0 10 16,1 1-15-16,-4 2 10 15,-8-2 0-15,-7 1-4 16,-9 1 4-16,-8 1 0 16,-3 0-3-16,-5 0 3 15,-4 0 0-15,-7 0 0 0,3 0 2 16,-9 0-7-16,-2 0 5 15,-4 0 0-15,-3 0 6 16,0 0 0-16,0 0 4 16,0 0-10-16,0 0-9 15,0 0 6-15,-9 0-36 16,-3 0-40-16,-4 0-57 16,-1 0-100-16</inkml:trace>
  <inkml:trace contextRef="#ctx0" brushRef="#br0" timeOffset="92533.8">3471 13254 62 0,'0'0'30'0,"0"0"-21"15,0 0 47-15,0 0-29 16,0 0-3-16,0 0 35 16,0 0-26-16,0 1 6 0,0-1-4 15,0 3 26-15,-1-3-21 16,1 0-6-16,0 0-17 16,0 0-8-16,0 0-6 15,0 0-6-15,0 0-8 16,10 0-24-16,19 0 35 15,11 0 3-15,12-3 34 16,9-8-6-16,5 0-24 16,4-1 2-16,3-2-3 15,2-2 2-15,1 0-8 16,0-1 5-16,3-1-5 16,-4 0 0-16,-8 1-10 0,-9 1 8 15,-15 2-21 1,-17 5 10-16,-13 4-53 0,-10 3 35 15,-3 2 16-15,-13 0-103 16,-20 5-50-16,-9 8 19 16</inkml:trace>
  <inkml:trace contextRef="#ctx0" brushRef="#br0" timeOffset="92935.02">3661 13397 449 0,'0'0'0'0,"0"0"12"16,0 0-12-16,0 0 37 15,0 0-26-15,0 0-11 16,-11 0-13-16,11 0-8 15,0 0 4-15,8 0 17 16,13 0 5-16,13-3 14 16,12-8 30-16,14-3 5 15,10-5-35-15,9-1 1 16,9-2-1-16,6-2-4 0,8 1 2 16,1 1-11-1,-4 1-3-15,-9 2-5 0,-11 4 8 16,-10 2-12-16,-8 3 5 15,-7 2-22-15,-8-1-27 16,-6 2-24-16,-7-2-30 16,-5 3-47-16,-11 2-27 15</inkml:trace>
  <inkml:trace contextRef="#ctx0" brushRef="#br0" timeOffset="98290.57">5020 17845 359 0,'0'0'58'15,"0"0"-33"-15,0 0 49 16,0 0-9-16,0 0-24 15,0 0-17-15,0 0-3 16,0-19-10-16,0 16-8 0,0 3 17 16,0 0-20-16,0 0 3 15,0 0 4-15,0 0-7 16,0 0-7-16,0 0-9 16,0 13 0-16,0 6 16 15,6 5 7-15,6-2 7 16,0 2-11-16,3-4 1 15,6-6-1-15,1-1-3 16,9-8-14-16,10-5 14 16,11 0 4-16,9-15-2 15,11-12 2-15,5-3-2 16,7-5 5-16,1 0-7 16,-2 1 0-16,-5 3 15 0,-8 0-15 15,-9 5 0 1,-8 6 0-16,-10 4 0 0,-12 3-4 15,-13 4-26-15,-8 8-39 16,-10 1-32-16,0 0 23 16,-19 2-184-16</inkml:trace>
  <inkml:trace contextRef="#ctx0" brushRef="#br0" timeOffset="98827.35">5166 18130 615 0,'0'0'21'0,"0"0"-13"15,0 0 25-15,0 0-15 16,0 0-18-16,0 0-1 16,0-9-4-16,0 9-3 15,8 9-2-15,5 2 10 0,5 3 7 16,6 0 3-16,1-7-9 15,6-2 3-15,7-5 9 16,5 0 2-16,11-4 0 16,10-14-13-16,12-8 8 15,9-6 10-15,5-2-13 16,2-3 9-16,1 1-15 16,-4 0 1-16,-2 4-2 15,-14 5 7-15,-9 7-7 16,-10 1 0-16,-8 4-1 0,-10 3-4 15,-10 2-3 1,-7 6-29-16,-9-2 20 0,-4 4-24 16,-6 0 7-16,0-1 0 15,0 3-13-15,-3 0-123 16,-15 0-11-16,1 0 31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5:33:50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2112 1679 294 0,'0'0'0'0,"0"0"-5"15,0 0 4-15,0 0 2 16,0 0 27-16,0 0 32 16,0 0 5-16,0 4-19 15,0-4-27-15,0 3-13 16,6 0-6-16,5 3 5 16,3-1 9-16,6 3-11 0,4 1 1 15,4 0 17-15,2-2-16 16,1 1 7-16,2-3-8 15,3 2-2-15,0 1 5 16,7-4-4-16,-1 0-3 16,1-4 15-16,2 2-14 15,-2 0 7-15,0 0-7 16,-2 0 1-16,1 3 6 16,5 2-8-16,7 0 1 15,4 3 2-15,9 1 1 16,5 2 4-16,1-1-8 15,3 3 5-15,6-1-3 16,0-3-2-16,5-1 5 0,2-3-6 16,1-1 3-16,-1-1-2 15,-1-1 0-15,-1 1 2 16,-2-1-2-16,-5 1 0 16,0 1 0-16,-3 4 7 15,-2-2-7-15,-4 3 0 16,-2 0 0-16,-8-2 5 15,-6 2-9-15,2-3 7 16,-5 0-3-16,2-1 0 16,-1 1 0-16,-3-3 0 0,2 1 0 15,0 0 2 1,1-2-4-16,0-1 2 16,-1 0 0-16,3-1-1 0,1 1 6 15,2 0-2-15,3 0-3 16,2 0 0-16,3 0-2 15,8-1 2-15,5 1 0 16,6-3-4-16,2 2 6 16,2-2-2-16,4 2 0 15,2 2 1-15,1-1-1 16,1 1 0-16,-3 2 1 16,1 0-1-16,-2 1 3 15,2-2-3-15,0 3 0 16,4-2 1-16,6 2 0 15,2-1-1-15,0 0 0 16,4 0-5-16,-2 1 8 0,1 2-3 16,-1-2 0-16,1 2 0 15,-1 0 0-15,3-3 1 16,6 3 0-16,7-2-2 16,7 0-4-16,3 1 5 15,-3 0 0-15,-1 1 4 16,-4 1-5-16,-3 3 1 15,-8-2 0-15,-4 2-3 16,-3-1 9-16,4 1-6 16,-1-2 0-16,2-1 1 15,0-1-4-15,3 0 3 0,2 0 0 16,0-2-5 0,-2-2 5-16,-1 3 0 0,-4 1 0 15,-3 0 1 1,1-1 4-16,-5 0-5 0,4 1 2 15,-3-4-9-15,1 2 7 16,8-1 0-16,-6 1 0 16,-2 0 6-16,-4-2-12 15,-7 5 6-15,-4-3 0 16,1 0 0-16,-1 3 5 16,2 0-5-16,0 1 0 15,2-2-5-15,-1 2 2 16,6-1 3-16,1 3 0 15,3-3-2-15,3-3 2 0,0 1 0 16,4-5-2-16,1 3 4 16,5 1 0-16,3 0-2 15,7 0 0-15,0 1-4 16,2-2 3-16,2 2 1 16,2 1 0-16,-3 3-4 15,-3 4 4-15,4-4 0 16,0 1 1-16,1 0-6 15,3-1 3-15,4-2 2 16,2 1-1-16,7 2 4 16,3 0-3-16,2 0 0 15,6 2 0-15,1 3-2 16,1-1 2-16,3 2 0 0,-4 0-3 16,1 1 7-16,-5 2-4 15,-5 0 0-15,-1-2 0 16,-6-2 0-16,2 0 0 15,4-3 0-15,-2 2-1 16,8-5 0-16,1 3 1 16,3-1 0-16,6 1 2 15,-3 0-2-15,5 1 0 16,-1-2 0-16,-3 0-4 16,0 1 7-16,-8 0-3 15,-8-1 0-15,-7 1 1 16,-10-2-2-16,-13-2 2 15,-8 1 0-15,-14-2-1 16,-10 0 1-16,-8-3 2 16,-14-2-3-16,-7 2-3 0,-13-2-1 15,-10-3 4-15,-14-1-70 16,-14 0-15-16,-7-1-101 16,-3-1-66-16</inkml:trace>
  <inkml:trace contextRef="#ctx0" brushRef="#br0" timeOffset="1051.58">1583 3062 25 0,'0'0'271'0,"0"0"-255"16,0 0-9-16,0 0 30 15,0 0 13-15,0 0-21 0,0 0-8 16,0 0 10-16,0 0-3 16,0 0 8-16,1 0-12 15,6 0-9-15,1-5 8 16,9-3-20-16,11 1 9 15,10-2 2-15,15-1-10 16,15 0 5-16,7-3 9 16,7-2-10-16,0 1-4 15,6 3 1-15,0-1-2 16,0 2 4-16,-6 1-7 16,-4 1-5-16,-5 3 2 15,-6 2 4-15,-6 1-7 16,-10 2-14-16,-11 0-91 15,-9 0-153-15</inkml:trace>
  <inkml:trace contextRef="#ctx0" brushRef="#br0" timeOffset="10912.47">7601 11540 273 0,'0'0'10'0,"0"0"11"15,0 0 0-15,-96-36 14 0,79 32 33 16,5 1-21-16,3 2 17 16,6 1-27-16,0-2-3 15,3 2-13-15,0 0-3 16,0 0-14-16,0 0 5 15,0 0-9-15,0 0-6 16,0 0 5-16,0 0-10 16,0 3 11-16,27 8-2 15,13-3-22-15,20-3 24 16,23-4 26-16,23-1-17 16,21 0 30-16,16-12-38 15,11-8 10-15,13 2-6 16,-6-1-2-16,-9 3 2 0,-14 4-5 15,-18 5 8 1,-15 3-8-16,-20 4 0 0,-12-2 0 16,-15 2-1-16,-15 0-6 15,-11 0 1-15,-15 0-18 16,-9 0-10-16,-8 0-5 16,0 0-54-16,-16 6 47 15,-19 4 21-15,-13 2-136 16,-11-1-128-16</inkml:trace>
  <inkml:trace contextRef="#ctx0" brushRef="#br0" timeOffset="11398.66">7137 11907 442 0,'0'0'0'16,"0"0"-14"-16,0 0 7 15,0 0-4-15,0 0 11 16,0 0 11-16,88 7-4 15,-40-7 32-15,7 0-6 0,8 0-2 16,7 0 10 0,16-2-28-16,13-7 26 0,16-1-8 15,16-3-27-15,20-3 17 16,14-2-13-16,16-5-7 16,8 0-1-16,-4-1 5 15,-10 6-5-15,-23 6 2 16,-22 5 5-16,-24 5-9 15,-24 2 2-15,-15 0 0 16,-21 0-2-16,-19 0-7 16,-8 0-4-16,-10 0-5 15,-4 0-27-15,-5 0 13 0,0 0-34 16,0 0 48 0,-11 0-31-16,-8 0-24 0,-6 3 9 15,-5 1-78-15,3 2 7 16</inkml:trace>
  <inkml:trace contextRef="#ctx0" brushRef="#br0" timeOffset="-191678.65">22379 5363 89 0,'0'0'298'0,"0"0"-279"16,0 0-19-16,0 0 42 15,0 0-24-15,0 0 18 16,0 0-6-16,0-54-3 16,0 52 22-16,0 2-8 15,0 0-4-15,-2 0-16 16,0 0-21-16,-2 0-12 15,-3 6 12-15,-4 15 9 16,0 6 23-16,-2 8-26 16,4-2 5-16,5-3-8 15,2-3 4-15,2-7-8 0,0-2 1 16,0-2-5-16,15-3 0 16,11-5-3-16,11-2 8 15,20-6 0-15,16 0 8 16,23-14 2-16,17-9 9 15,14-4 10-15,13 0-5 16,3 0-18-16,-1 1 13 16,-11 1-13-16,-21 5-6 15,-22 1-1-15,-20-1 0 16,-18 4-2-16,-11 2-13 16,-6 1 16-16,-5 3-2 15,-7 4-4-15,-6 2-5 16,-7 4-12-16,-5 0-25 15,-2 0-29-15,-1 0-24 16,0 3-101-16,0 4-92 0</inkml:trace>
  <inkml:trace contextRef="#ctx0" brushRef="#br0" timeOffset="-189893.26">11987 6351 271 0,'0'0'3'0,"0"0"0"15,0 0 7-15,0 0 3 16,0 0 8-16,0 0 18 0,-18 35 41 15,27-33-19-15,-1-2-49 16,-2 1 22-16,-6-1-16 16,0 2-8-16,0-1 29 15,0 2-32-15,0 5 4 16,0 8-11-16,0 7 7 16,0 12 35-16,0 3-20 15,0 0-21-15,15-3 5 16,1-4-6-16,11-7 4 15,9-4-6-15,22-7 5 16,18-8 23-16,21-5-7 16,18 0-15-16,15-13 10 0,4-7-12 15,3-1-1 1,-7-5-1-16,-5-1 3 0,-10-1-3 16,-9 1 2-16,-10 1 4 15,-10 6-6-15,-8 4 1 16,-17 5-1-16,-19 1 0 15,-19 8-4-15,-10 2-12 16,-10 0-2-16,-3 0-3 16,0 0-18-16,0 0-68 15,0 0-175-15,-6 0 85 16</inkml:trace>
  <inkml:trace contextRef="#ctx0" brushRef="#br0" timeOffset="-188355.87">16445 7374 286 0,'0'0'45'16,"0"0"-43"-16,0 0 14 15,0 0 52-15,0 0-9 16,0 0-11-16,9-27-23 16,-9 26 2-16,0 1-24 15,0 0 6-15,0 0-9 16,2 0-3-16,1 0 3 15,-2 0-2-15,3 8 2 16,-1 2-7-16,-1 1 5 16,3 0 2-16,2 3 21 0,8-1-20 15,4 5 10-15,8-2 3 16,8-3-6-16,11-3-5 16,12-2 2-16,18-6-3 15,20-2 18-15,18-1-13 16,21-18 17-16,17-8-11 15,9-5 7-15,8-5-19 16,-8-2 8-16,-4-2-2 16,-16-1-3-16,-20 3-4 15,-23 7 0-15,-29 8-3 16,-26 8 8-16,-22 9-10 16,-12 7-50-16,-9 0-62 15,0 0-179-15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5:51:15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13385 1370 134 0,'0'0'3'16,"0"0"-1"-16,0 0 16 0,0 0 7 15,0 0-9-15,0 0 10 16,14 16-3-16,-11-13 26 16,1 2 6-16,3 0-38 15,2 3 6-15,5 1 2 16,10 0-6-16,3-1 0 15,7 0-18-15,3-4 12 16,5 0 12-16,-2-1-20 16,1 0 26-16,0-2-6 15,-2 1-25-15,-4 1 8 16,-4-2-3-16,0 0-5 16,2 0 12-16,6-1-11 15,4 0-1-15,0 0 0 0,2 0 0 16,-6 0 0-16,-5-2-3 15,-2-2 7-15,-7-2-8 16,-4 0 7-16,1 1-3 16,-4 0 7-16,-1 1-5 15,2-1 4-15,-1 2-6 16,3-2 0-16,3 1-2 16,1 2 8-16,0 0-8 15,-2-1 2-15,4 2 0 16,-4-1-4-16,1 1 5 15,0 1-1-15,-3 0 7 16,1 0-4-16,-1 0-1 16,0 0-1-16,5 0 2 15,3 3-6-15,6-1 2 0,2 3 1 16,5-3-3-16,0 3 3 16,-2-1 0-16,3 2 6 15,2 1-6-15,4 0 0 16,3-1 0-16,-1 1 0 15,3 2-7-15,1 2 5 16,1 3 4-16,4-2 0 16,-1 1 3-16,2 0-5 15,4-4-2-15,4 4 2 16,1-1 2-16,3 0 0 16,-1 1 3-16,-5-3-5 15,2-1-6-15,-1 2 6 16,4-3 0-16,-4 3 3 0,-2-1-10 15,-2 0 14-15,-3-1-7 16,2 1 0-16,0-1 0 16,3 0-2-16,2-2 2 15,0-2 0-15,0 2 0 16,2-1-1-16,7 0 1 16,1 0 1-16,3-1 4 15,-5 0-10-15,3-1 5 16,-3 1 0-16,3 1-3 15,1 0 3-15,-2 0-1 16,1 1-4-16,-1 2 10 16,1 0-9-16,-1-1 5 0,2 4-1 15,2-2 0 1,0-1 2-16,6 0-2 0,0-1 0 16,0 2-6-16,0-1 6 15,0-1 0-15,-1 0 2 16,-1 1-11-16,-1-1 15 15,0-2-6-15,-4 0 0 16,4 3 0-16,-2-2 0 16,0 1-2-16,0 0 7 15,4 0-10-15,4 1 9 16,0-2-4-16,0 0 0 16,-2-2 3-16,0 2-5 15,2-1 2-15,-2 0-1 0,0-2-7 16,1 1 8-1,-4 0 3-15,1 0-2 0,-5 0-1 16,0-3 7-16,1 3-7 16,5-1 2-16,2-1-15 15,-2 0 19-15,-4-3-6 16,-1 0 0-16,-1 0 3 16,0 0-6-16,0 0 3 15,3 0 0-15,-2 0 0 16,2-6 8-16,-1 0-11 15,0-1 3-15,-5-1 0 16,3 0-4-16,1 0 3 16,-3-2-3-16,-1 3 8 15,-8-1-2-15,-8 1-1 0,-6 0 5 16,-11 1-4 0,-7 2 5-16,-8 0 1 0,-4 2-4 15,-6 2 4-15,0-4-8 16,-5 4 0-16,-1-2-1 15,-6 2 15-15,-3-2-13 16,-2 2-1-16,-4 0-6 16,0 0 5-16,0-3-27 15,-8 2-50-15,-22-7-107 16</inkml:trace>
  <inkml:trace contextRef="#ctx0" brushRef="#br0" timeOffset="1515.64">1796 2042 596 0,'0'0'19'0,"0"0"-19"0,0 0 0 16,0 0 10-16,0 0-10 15,0 0-3-15,-21 0-2 16,27 0 1-16,19 0-8 16,14 0 5-16,16 0 14 15,14-4-1-15,19-8 19 16,15-1-16-16,10 2 5 15,8-2-5-15,12 1-4 16,3-2 1-16,7 2-1 0,9 1-5 16,-3-1 4-1,2 3 0-15,-5-2-5 0,-10 2 1 16,-3 1 0-16,-11 0 3 16,-10 2-3-16,-12 0 0 15,-9 2-3-15,-3 0 11 16,-5-1-8-16,-6 2 0 15,-7-1-1-15,-15 4-3 16,-9-1 4-16,-18 1-10 16,-11 0 1-16,-11 0-30 15,-4 0-25-15,-2 0-31 16,-8 5-33-16,-16 3-122 16</inkml:trace>
  <inkml:trace contextRef="#ctx0" brushRef="#br0" timeOffset="2233.91">3352 2152 427 0,'0'0'0'16,"0"0"-65"-16,0 0 65 15,0 0 15-15,0 0 15 16,0 0-14-16,-25 3 26 16,1 6 18-16,-6 7-29 15,-10 0-13-15,-11 3 4 0,-10 1-18 16,-3 2-4-1,-5-3 0-15,5-1 6 0,9-5-5 16,10-3 3-16,9-3-1 16,6-4-3-16,8-3 1 15,4 0 7-15,6 0-8 16,7 0-2-16,1 0-1 16,-2-3-5-16,6-2 4 15,-1-3-21-15,1-1-5 16,0-2 15-16,0 0 15 15,7-3 8-15,5 1-3 16,9 1-5-16,0 2 10 16,4 4-10-16,5 2 4 15,4 4-4-15,4 0 11 0,3 0-9 16,0 12 2-16,5 3 1 16,0 0 4-16,6 2-2 15,3 1-6-15,-4 3 1 16,3-1-2-16,-5 4 0 15,-1-3 0-15,-9 5 0 16,2-1-1-16,1-2-49 16,3-5-100-16,3-8-164 15</inkml:trace>
  <inkml:trace contextRef="#ctx0" brushRef="#br0" timeOffset="3167.12">7195 2171 389 0,'0'0'9'16,"0"0"-1"-16,0 0-7 0,0 0 9 16,0 0 10-1,0 0 5-15,30 0 12 0,-10 0 8 16,9 0-21-16,10 0 1 16,12 0-16-16,7 0-3 15,12-1 16-15,6-3-18 16,5 1 6-16,4-2-5 15,3 3 3-15,4-2-8 16,13 0 3-16,11-2 0 16,11-3-4-16,12-1 8 15,4-4-2-15,9 0-4 16,5 1 1-16,5-2 9 16,4 0-6-16,-3 3 4 15,-4-3-7-15,1 0 0 16,-8 1-2-16,-3 0 0 0,-5 5-4 15,-7 3 4-15,-9 3 0 16,-9 3 1-16,-13 0-2 16,-15 0-4-16,-15 0 4 15,-23 2-10-15,-22 2-3 16,-15-1-12-16,-16-2-27 16,0 1-109-16,-20-1 40 15,-15-1-66-15</inkml:trace>
  <inkml:trace contextRef="#ctx0" brushRef="#br0" timeOffset="3733.77">8637 2288 175 0,'0'0'153'16,"0"0"-125"-16,0 0-3 15,0 0 8-15,0 0-23 16,0 0-6-16,1-10 7 0,-1 10-11 16,0 0-6-16,0 8-11 15,0 14 17-15,0 14 38 16,0 12 30-16,-6 5-32 16,0 4-9-16,0 2-18 15,6-8-7-15,0-8 1 16,0-15-3-16,6-9-3 15,2-8 1-15,2-8-11 16,0-3-5-16,1-2-52 16,5-23-123-16</inkml:trace>
  <inkml:trace contextRef="#ctx0" brushRef="#br0" timeOffset="4285.79">8675 2225 515 0,'0'0'11'0,"0"0"-11"15,0 0-7-15,0 0 3 16,0 0 8-16,0 0 9 16,88-76 6-16,-57 66-1 15,5 4 3-15,0 5-8 16,0 1-12-16,-3 1 5 15,-8 12-6-15,-10 3-10 16,-5-2-16-16,-8-2 26 16,-2-2-4-16,-3-1 1 0,-16 1 3 15,-8 0 22 1,-3 0-15-16,2-3 4 0,1 0 17 16,12-4-22-16,4 0-2 15,6-2 0-15,5-1 0 16,0 0-2-16,0 0-2 15,0 2-25-15,0 2 20 16,16 2-25-16,11 2 11 16,7 2 19-16,8-2 3 15,4 3 5-15,-9 2 5 16,-8 0 4-16,-10 2-17 16,-10-3-17-16,-3 1 13 15,-6 2 3-15,0-3 1 16,0 0-2-16,-14 0 2 15,-9-1 7-15,-12 0 18 0,-6 1-23 16,-7-1 10-16,-7-4-12 16,0-1 4-16,-2-3-4 15,3-3-2-15,3 0-31 16,8-2-1-16,10-10-98 16,14-6-134-16</inkml:trace>
  <inkml:trace contextRef="#ctx0" brushRef="#br0" timeOffset="11561.42">2115 3471 374 0,'0'0'10'0,"0"0"-10"16,0 0 1-1,0 0 15-15,0 0-7 0,0 0 1 16,0 0-2-16,0-11-2 16,0 7 26-16,3 0-22 15,8 2 2-15,2-2-1 16,2 2-4-16,13-1 1 16,4 2 18-16,5 1-19 15,6 0 12-15,2 0-10 16,4 0-8-16,-1 0 10 15,6 0-11-15,-2 0-2 16,-1 0 0-16,-1 0 4 16,4 0 0-16,-3 3 3 15,1-3-3-15,0 0 0 16,-7 0-2-16,4 0 3 0,-4 0-3 16,4 0-4-16,-1 0 4 15,-2 0-1-15,-1 0 6 16,1 0-8-16,-7 0 4 15,0 0-1-15,2 0 0 16,-3 0 5-16,1 0-4 16,4 0 5-16,3 0 1 15,3 3-6-15,-1-3 3 16,3 4-4-16,1-3 3 16,-1-1 1-16,1 0-4 15,0 0 1-15,2 0 2 16,-2 0-3-16,0 0 0 15,-7 1 0-15,-6 3 4 0,-5-1-4 16,-1-1 0-16,-3 1-1 16,1 0 3-16,2 0-4 15,3 0 2-15,3 0 0 16,3-2 0-16,4 0 2 16,-1 0-2-16,-2 1 0 15,-3 2 0-15,-4-1-1 16,0 4-3-16,-5-3 4 15,-4 2-2-15,3-2 4 16,-2 0-2-16,0-1 0 16,2 1 2-16,0-1 1 15,3 1-3-15,-2-1 2 16,-1 2-6-16,3-1 5 16,1-1-1-16,1 1 0 0,3 2 7 15,4-2-12-15,-3 0 5 16,4 2 0-16,-3 1 0 15,-2-2 4-15,-2 1-2 16,-1-2-2-16,-1 0 0 16,1 0 1-16,1-2-1 15,-2-1 0-15,8-1-1 16,4 2 7-16,-1-2-5 16,4 0-1-16,-4 0 0 15,1 0-2-15,-4 0 4 0,-1 0 9 16,0 3-1-1,1-2-10-15,2 3 8 0,3-4-6 16,3 0 1-16,1 0 4 16,-3 0-7-16,1 0 3 15,-7 0-1-15,-5 0-2 16,-5 0 0-16,-9 0-3 16,-5 0 4-16,-9 0-2 15,-4 0-3-15,-4 0-6 16,-1 0-68-16</inkml:trace>
  <inkml:trace contextRef="#ctx0" brushRef="#br0" timeOffset="13028.03">6400 3651 526 0,'0'0'9'0,"0"0"-8"0,0 0-2 16,0 0-2-16,0 0-1 15,0 0-2-15,15 0 6 16,7 0 5-16,11 0-5 15,8 0 26-15,11 0-5 16,10 0-20-16,13-3 14 16,4 0-2-16,6-1-9 15,3 2 6-15,-7 1-4 16,-1 1 0-16,-1 0-1 16,2 0-5-16,-1 0 5 15,0 0 1-15,0 0-5 16,3 0 2-16,0 0-1 0,-4 0 0 15,-3 0 3 1,-3-3-5-16,-3 3 7 0,-1 0-5 16,-2 0-2-16,3 0 0 15,0 0 8-15,5 0-8 16,7 0 0-16,4 4 3 16,4 2 1-16,-4 0-4 15,1-3 2-15,-1 2-4 16,2-2 6-16,0-1-4 15,0-2 0-15,6 0 7 16,2 0-6-16,4 0 0 16,4 0-1-16,-4 0 0 15,-1 0 4-15,-5 0-4 16,-3 0 1-16,-5 0 1 16,-5 0-1-16,1 0-1 0,-3 0 0 15,-3 0-1-15,-2 0 9 16,0 0-6-16,-1 0-2 15,3 0 0-15,2 0-5 16,-1-2 5-16,6 0 0 16,1 1 1-16,3-4 2 15,5 3-3-15,4 1 3 16,-2-2-1-16,0 1 4 16,-3 2-6-16,-2 0 0 15,-1 0 3-15,0 0 2 16,-3 0-5-16,-3 0 0 15,-3 0 1-15,-11-1 1 0,-10 1-2 16,-9-3-1-16,-10 3-8 16,-11 0 13-16,-8 0-4 15,-10-3 0-15,-9 3-6 16,-1 0 0-16,-1 0-51 16,-23 0-166-16</inkml:trace>
  <inkml:trace contextRef="#ctx0" brushRef="#br0" timeOffset="14630.15">11947 3853 274 0,'0'0'27'16,"0"0"-23"-16,0 0-4 0,0 0 23 15,113 0 2-15,-71 0 13 16,15 0 21-16,10 0-21 16,12 0 2-16,6-5-19 15,9-4 0-15,9 1 4 16,5-3-16-16,6 1 11 16,6 1 1-16,0 0-11 15,-2 5 10-15,-7 0-20 16,-7-3 0-16,-8 3 13 15,-1-2-12-15,-1 1 5 16,0 0 7-16,5 0-12 16,5 2 16-16,8 0-14 15,9 3 4-15,4 0-1 16,-1 0-4-16,-2 0 0 0,-5 0-2 16,-7 0 3-1,-1 0-7-15,-7 0 5 0,-1 0-1 16,-1 0 0-16,1 0 6 15,7 3-5-15,1 0-1 16,2 2 0-16,-1-2 1 16,-2 0-1-16,-6 0-2 15,0 0-5-15,-3 1 14 16,-3 0-6-16,-5 3-1 16,-3-3 1-16,-3 2-5 15,1 0 4-15,1-2 0 16,1 3-1-16,1-1 6 15,5-2-2-15,-4 1-3 16,-1-2-3-16,-5 2 1 0,-2-1 0 16,0-1 2-16,-3-1-4 15,0 1 12-15,2-1-8 16,2-1 0-16,1 1 0 16,-2 0 1-16,-4 2-1 15,-5-1 0-15,1 2-1 16,1-3 7-16,1 1-9 15,0-2 3-15,0 3 0 16,0-3-4-16,2 2 4 16,-4-2 0-16,-2 1-4 15,-4 0 11-15,-3-1-8 0,-4-1 1 16,-2 1 0 0,-1-1 0-16,-2 0 0 0,1 0 0 15,-1 0-1-15,-2 0 4 16,-3 0-3-16,0 0 0 15,-5-2 5-15,0-2-9 16,-1 3 4-16,0 0 0 16,0-1-4-16,1 1 6 15,0-1-3-15,3 0 1 16,3 1 0-16,2 1-1 16,3 0 1-16,-4-1-1 15,-1 1-4-15,-5-3 10 16,-4 0-3-16,-3 3-2 15,-4-4 3-15,-3 2-6 0,0 2 3 16,1 0 0-16,5-2-3 16,4 0 6-16,2 2-3 15,3 0 0-15,-5 0 5 16,-6 0-7-16,-10 0 2 16,-7 0 0-16,-10 0-2 15,-6 0-13-15,-4 0 11 16,0 4-14-16,0 2 5 15,2 1 8-15,-1 3 5 16,1 5 0-16,-2-1 13 16,0 1-13-16,-12-7-45 15,-25-8-464-15</inkml:trace>
  <inkml:trace contextRef="#ctx0" brushRef="#br0" timeOffset="16216.6">20395 3973 455 0,'0'0'0'15,"0"0"-66"-15,0 0 54 16,0 0 24-16,0 0-14 15,0 0 4-15,42 23 52 16,-16-18-37-16,10-2 5 16,10 2 17-16,18-2-6 15,12-1-14-15,11 0 2 16,11-2-13-16,4 0 12 16,2 0-6-16,1 0-9 0,-2 0 12 15,-9-2-11-15,-5 1-3 16,-5 1 7-16,-5 0-7 15,-2 0 7-15,3 0-10 16,1 0 2-16,4 0-1 16,-1 0 2-16,-5-3-3 15,0-4 0-15,-7 2 1 16,-3-1-1-16,-2 3 4 16,-1 0-2-16,0 1-3 15,3 0 2-15,1 2-1 16,5 0 4-16,-1 0 0 0,5 0-3 15,1 0-1-15,9 2 4 16,5 2-4-16,0-4 0 16,-4 0 0-16,-7 0 0 15,-7 0-2-15,3 0 2 16,0 0 0-16,5 0 0 16,1 0 0-16,0 0 0 15,-4 0 1-15,0 0-4 16,3 0 9-16,-3 0-6 15,5 0 0-15,1-3-1 16,1 0 1-16,0 2 0 16,-2 1 1-16,5 0-1 15,3 0-1-15,5 0 0 0,-5 0 1 16,-3 0 0 0,-9 3-2-16,-5-2 3 0,-9 0-1 15,-9 1 0-15,-5-2 1 16,-5 0-1-16,3 0 0 15,8 0 0-15,4 0 2 16,6 0-1-16,5-4-2 16,-2-2-2-16,-1 3 3 15,-2 1 0-15,-5 2 0 16,-5-2 0-16,-7-2 0 16,-6 0-1-16,-4 0 5 15,2-2-8-15,-3 2 8 16,4 0-4-16,-1 1 1 15,2 0 3-15,0-1-6 0,0 1 2 16,-3-3 0-16,-1-2 3 16,-6 0-3-16,-1 1 0 15,-3 0 1-15,-2 0 5 16,-1 2-5-16,2 0 0 16,-3 2-2-16,4 2 1 15,0-1 0-15,-3 0 2 16,-2 1-2-16,-4-2 0 15,-6 3-2-15,0 0 2 16,-8 0 0-16,2 0 1 16,-6 0 4-16,-4 0-4 15,-1-1 6-15,-1 1-6 16,0 0 13-16,0 0-14 0,0 0 2 16,0 0-8-1,0 0-2-15,0 0 1 0,0 0-1 16,0 0 8-16,-6 0 0 15,-9 0-78-15,-10 0-10 16,-4 0-262-16</inkml:trace>
  <inkml:trace contextRef="#ctx0" brushRef="#br0" timeOffset="17685.68">28772 3642 59 0,'0'0'184'15,"0"0"-172"-15,0 0 15 0,0 0 44 16,0 0-1-16,0 0 26 16,0 0-76-16,-60-26 3 15,60 26-23-15,0-1-21 16,7 1 21-16,22 0 0 16,25 0 20-16,29 0 29 15,29 2-18-15,22 10 10 16,21 1-30-16,13 1-9 15,2-3 17-15,-5-2-17 16,-19 0 1-16,-23 1 1 16,-26-1 5-16,-23 1-1 15,-21-3-6-15,-13-1-2 16,-15 1 6-16,-2-3-6 16,-7 0-6-16,-7-3 4 15,-3 1-38-15,-5-1 12 0,-1 2-55 16,-7-1-167-16</inkml:trace>
  <inkml:trace contextRef="#ctx0" brushRef="#br0" timeOffset="19034.58">1805 4395 203 0,'0'0'424'0,"0"0"-423"15,0 0 7-15,0 0 0 16,0 0 13-16,0 0-8 15,0 0-13-15,0 0 3 16,0 0-3-16,0 0-4 16,12 0-9-16,16 0 13 15,17-6 8-15,13-1-8 16,15-2 8-16,11-1-7 16,14 0 0-16,11 2 2 0,6-1 5 15,0 4-5 1,-11 2 4-16,-13 1-7 0,-19 2 0 15,-14 0 7-15,-13 0-7 16,-11 0 0-16,-6 0 0 16,-5 0 1-16,-2 0-3 15,-6-1 2-15,-2-1 0 16,-4 2-8-16,-4 0-7 16,-5 0-119-16,0 9-334 15</inkml:trace>
  <inkml:trace contextRef="#ctx0" brushRef="#br0" timeOffset="20286.99">9600 3843 258 0,'0'0'34'16,"0"0"4"-16,0 0 98 15,0 0-47-15,0 0-61 16,0 0 9-16,0-17-9 15,-1 14-10-15,-4 3 4 0,1 0-22 16,1 0-21 0,-5 16 9-16,-9 16 12 0,-9 17 14 15,-11 9-8-15,-8 2 0 16,-4-6-6-16,4-6 7 16,-1-9-7-16,4-2 7 15,-1-5 1-15,1-4-12 16,6-9 6-16,5-5-2 15,4-6 11-15,2-2-5 16,-1-6-5-16,1 0 2 16,1-2 1-16,3-14-8 15,5-1 3-15,1-3-17 16,9-2 18-16,3-3-15 16,3-3 15-16,0-4 0 15,9 1-3-15,7 3 2 0,6 3 1 16,1 3 0-16,7 7-4 15,3 3 6-15,7 1-2 16,3 6 0-16,3 3 4 16,-2 2 4-16,-4 2-8 15,-7 14 3-15,-2 6 4 16,-10 5-7-16,1 0 0 16,-5 3 13-16,5 2-13 15,0-2 6-15,1 3-6 16,4-1 0-16,6 0 4 0,0 1-4 15,7-3 0 1,0-7 4-16,2-1-1 0,-1-4 5 16,-3-2-8-16,-7-3 2 15,-4-4-7-15,-5-2-7 16,1-3-19-16,2-4-45 16,4 0-112-16,0 0-130 15</inkml:trace>
  <inkml:trace contextRef="#ctx0" brushRef="#br0" timeOffset="22757.5">30516 3965 220 0,'0'0'35'16,"0"0"-32"-16,0 0 10 16,0 0 37-16,0 0 46 15,0 0 2-15,0 0-28 16,0-6-16-16,0 6-19 15,0-2-3-15,-2 2-11 16,2 0 4-16,-1 0-15 16,-1 0-7-16,-1 0-3 15,-5 2-32-15,-3 17 21 16,-8 10 11-16,-4 10 5 16,-4 10 10-16,-1 2-9 0,0 6 0 15,-1 3-5-15,2-2 0 16,-1-1 0-16,4-8-1 15,5-6 0-15,2-7 3 16,5-10-2-16,6-5-2 16,-1-10-7-16,6-3-15 15,1-7 9-15,0-1-62 16,0-3-141-16</inkml:trace>
  <inkml:trace contextRef="#ctx0" brushRef="#br0" timeOffset="23422.83">30501 3982 331 0,'0'0'7'0,"0"0"-7"15,0 0 26-15,0 0 17 16,43-86-18-16,-29 70-2 16,3 1-11-16,6 3-10 15,1 0 15-15,6 2-4 16,3 2 2-16,1 2-3 16,4 3-3-16,-2 3 8 15,-3 0-16-15,-6 3 12 0,-7 18-4 16,-9 4-9-1,-5 4-23-15,-6 5 23 0,0-5 2 16,-6-2-2-16,-12-5-7 16,-3-2 6-16,-7-4-9 15,-9-5 10-15,-2-2 34 16,5-4-29-16,-1-3 9 16,9 1-11-16,3-3-3 15,4 0-6-15,6 0 3 16,6 0-12-16,6 0 12 15,1 0 0-15,0 0-7 16,0 0-42-16,1 0 33 0,9 0 19 16,4 3 14-16,7 3-8 15,2 6 0-15,5-1-6 16,0 3 1-16,1 0-1 16,-6 2 3-16,-7-2 0 15,-5 3-3-15,-6-2-16 16,-5 3 5-16,0 0 6 15,-15-4-5-15,-8 1 10 16,-8-4 7-16,-6-2 25 16,-6-4 1-16,-9-2-18 15,-3-3 8-15,-8 0-15 16,6 0 3-16,0-3-11 16,6-2-5-16,14 4 5 15,9-4-3-15,14-5-181 16</inkml:trace>
  <inkml:trace contextRef="#ctx0" brushRef="#br0" timeOffset="46982.46">14812 12643 22 0,'0'0'53'0,"0"0"-12"16,0 0-12-16,0 0 29 15,0 0 19-15,0 0-34 16,0 0 16-16,0 0-18 16,0 0-10-16,-41 0 1 15,31 0-24-15,1 0 6 16,0 0 3-16,0 0-17 16,5 0 20-16,1 0-6 15,3 0-8-15,0 0 6 16,0 0-12-16,3 0 0 15,22 0-1-15,19 4 1 16,15-1 7-16,15 1 0 16,11-2-3-16,11-2 3 0,5 0-2 15,6 0-4-15,3-3-1 16,0-4 7-16,-10-2-4 16,-17 5-3-16,-18 2 1 15,-25 2-6-15,-13 0-13 16,-10 0-17-16,-6 0-30 15,-5 0-14-15,-3 0 1 16,-3 5-24-16,0 0-33 16</inkml:trace>
  <inkml:trace contextRef="#ctx0" brushRef="#br0" timeOffset="47451.4">14670 12862 176 0,'0'0'8'0,"0"0"-5"0,0 0-6 15,0 0 6-15,0 0-2 16,0 0 22-16,83 27 16 16,-35-23 22-16,9 0-28 15,13-1 0-15,11-1 6 16,11-1 15-16,15-1 11 15,6 0-30-15,7 0-2 16,3-1-7-16,-10-4-25 16,-8 1 17-16,-13-2-18 15,-12 1 7-15,-9-4-5 16,-10 2-2-16,-12-1 1 16,-13 1-4-16,-11 3 1 15,-10-2 2-15,-9 6-2 16,-6 0-26-16,0 0-25 15,0 0-55-15,-12 0-119 0</inkml:trace>
  <inkml:trace contextRef="#ctx0" brushRef="#br0" timeOffset="72944.48">13955 17613 453 0,'0'0'30'0,"0"0"-21"15,0 0 5-15,0 0-5 16,0 0 20-16,0 0-18 15,0 0-8-15,0 0 35 16,-28-65 19-16,28 65 17 0,0 0 1 16,0 0-6-1,0 1-7-15,0 23-23 0,-5 7-24 16,2 1 10-16,3-4-24 16,0-7-1-16,3-2 0 15,18-6-7-15,10-6 7 16,10-7 2-16,8 0 0 15,14-13-4-15,8-14 6 16,13-6-4-16,8-6 2 16,2-5-2-16,-1-1 3 15,-4-3-3-15,-8 2 0 16,-7 0-1-16,-15 6 1 0,-16 9-18 16,-16 11-44-16,-15 9-21 15,-9 10 11-15,-3 1 12 16,-6 8-58-16,-18 12-154 15</inkml:trace>
  <inkml:trace contextRef="#ctx0" brushRef="#br0" timeOffset="73394.57">14021 17859 565 0,'0'0'16'0,"0"0"-14"16,0 0 4-16,0 0 6 16,0 0-12-16,52 78 0 15,-18-70 5-15,11-8-4 16,6 0 12-16,13-16 4 0,15-14 2 16,12-9 14-16,12-10 17 15,7-8-33-15,1-2 8 16,-1-2-21-16,-7 6-4 15,-13 2 0-15,-10 7 2 16,-13 8-2-16,-10 2 0 16,-11 4-1-16,-7 7-13 15,-10 3-49-15,-7 3-54 16,-7 3-148-16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5:53:31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11176 5540 109 0,'0'0'65'16,"0"0"-28"-16,0 0-3 15,0 0 2-15,0 0 6 16,0 0 9-16,0 0-9 15,-29 2 43-15,28-2-17 16,-2 0-40-16,3 0 0 16,0 0 6-16,0 0-24 0,4 0-7 15,22 0 0-15,16-6 10 16,14-2-11-16,13-2 0 16,10 1 10-16,7-2-6 15,5-2 0-15,9 1 7 16,2 3-8-16,-2 0 2 15,-6 2-7-15,-3 3 8 16,-9-1-9-16,-3 1 1 16,-6 1 0-16,0-2-1 15,-10-4-1-15,-2 1 2 16,-9 0 1-16,-8-2 1 16,-10 7-2-16,-13-1 0 15,-10 4-16-15,-8 0-12 0,-3 0-33 16,0 0-34-1,-28 11 28-15,-16 4 18 0,-19 2-97 16,-7 0-140-16</inkml:trace>
  <inkml:trace contextRef="#ctx0" brushRef="#br0" timeOffset="398.46">11067 5703 544 0,'0'0'14'0,"0"0"-14"16,0 0-4-16,0 0 1 0,0 0-2 16,0 0 5-16,-31 22 6 15,44-11-2-15,8 0 13 16,14 1 5-16,15-4 3 15,20-3 19-15,21-2-24 16,18-3-9-16,12 0 8 16,10 0-16-16,5-1-1 15,-2-5 2-15,0-1 0 16,0 2-1-16,-8-1-3 16,-4 3 0-16,-11 1-4 15,-14-1 1-15,-14 3 3 16,-17-2 0-16,-14 2-5 0,-13 0 5 15,-9 0-10 1,-11 0-35-16,-2 0 20 0,-7 2-69 16,-7 8-78-16,-3-1-171 15</inkml:trace>
  <inkml:trace contextRef="#ctx0" brushRef="#br0" timeOffset="1616.59">14064 7004 287 0,'0'0'6'16,"0"0"20"-16,0 0-13 15,0 0-11-15,0 0 15 16,0 0-6-16,0 0-5 15,-68-69 54-15,63 63-33 0,2 2 11 16,3 1-9 0,0 0-19-16,0 1 13 15,0-1-17-15,18 0-4 0,12-1 9 16,9-1-4-16,13-3-5 16,6 2 7-16,12-2-7 15,12 1 10-15,2-1-9 16,4 2-2-16,-5-3 3 15,-5 2-4-15,-1-1 0 16,-5-2-4-16,-5-2 3 16,-7 1 0-16,-3-3-7 15,-11 4 8-15,-9-1-4 16,-10 5 2-16,-14 2 2 16,-5 1 0-16,-6 3-13 15,-2 0 6-15,0 0-76 0,-17 0-30 16,-13 6 72-16,-7 4-90 15,-8-1-75-15</inkml:trace>
  <inkml:trace contextRef="#ctx0" brushRef="#br0" timeOffset="1950.16">14164 7069 241 0,'0'0'21'0,"0"0"-21"0,0 0 0 16,0 0 9-16,0 0 20 15,113 6-14-15,-52-6 13 16,10 0-26-16,11 0 30 15,6 0 13-15,12-6-13 16,3-2 6-16,1 1-15 16,-4 2-10-16,-13 1 1 15,-14 4-14-15,-14 0 0 16,-15 0 0-16,-14 0-21 16,-10 6-45-16,-12 0-128 15</inkml:trace>
  <inkml:trace contextRef="#ctx0" brushRef="#br0" timeOffset="29016.25">17433 14528 59 0,'0'0'40'0,"0"0"56"16,0 0-86-16,0 0 45 15,0 0-39-15,0 0 10 16,0 0 17-16,0 0-28 15,0 0 29-15,9-51-5 16,-2 43-8-16,-2 1 9 0,-1 3-1 16,-2-2-18-16,1 1 1 15,-2 1-15 1,2 1 17-16,-1 0-10 0,-2 0-7 16,1 0 18-16,1-1-8 15,-1 1-12-15,-1 1 11 16,2 2-12-16,-2 0 6 15,0 0-10-15,0 0 8 16,0 0-9-16,0 0 1 16,-3 17-6-16,-20 17 6 15,-12 19 6-15,-12 12 20 16,-9 2-15-16,1-4-9 16,0-5 2-16,6-8-2 15,9-5-2-15,9-7 0 16,7-9 4-16,8-5-2 0,8-9-2 15,4-5-25-15,2-4 17 16,2-4-45-16,0-2-128 16,-1 0-197-16</inkml:trace>
  <inkml:trace contextRef="#ctx0" brushRef="#br0" timeOffset="29396.95">17673 14422 260 0,'0'0'1'0,"0"0"-1"16,0 0 2-16,0 0-1 15,0 0 9-15,0 0 14 16,-43 94 31-16,20-46 9 16,-8 6 8-16,-5 8-35 15,-2-2-24-15,0-1 1 0,4-4-9 16,4-4 3-16,5-4-14 15,7-6 6-15,0-7-5 16,6-3-16-16,-1-9-80 16,0-6-195-16</inkml:trace>
  <inkml:trace contextRef="#ctx0" brushRef="#br0" timeOffset="31082.31">18473 14684 740 0,'0'0'0'16,"0"0"1"-16,0 0-1 15,0 0 0-15,0 0 1 16,0 0-5-16,-6 9 7 16,18 2-3-16,4-8 0 15,1-3 8-15,2 0-5 0,-1-6-1 16,3-12 2-16,-2-5 23 15,-5-3-17-15,-7 0-2 16,-5 1 3-16,-2 1-7 16,-2 8 8-16,-13 6-12 15,-7 7-19-15,-5 3 19 16,-6 9 5-16,-4 17-1 16,1 8-4-16,3 6 5 15,8 1-8-15,10-3 3 16,9-4 0-16,6-3-9 15,0-3 8-15,13-5 1 16,10 1 0-16,8-8 5 0,6-6-10 16,2-6 5-16,3-4 0 15,-5 0 5-15,-4 0-5 16,-6-5-21-16,-5-6-37 16,-3-2-72-16,-3-3-204 15</inkml:trace>
  <inkml:trace contextRef="#ctx0" brushRef="#br0" timeOffset="31582.12">18817 14654 634 0,'0'0'51'16,"0"0"-51"-16,0 0-13 16,0 76 13-16,-1-35 16 0,-4-1-15 15,4-10 0-15,1-7 9 16,0-7-10-16,0-9-3 15,0-6 0-15,0-1 6 16,0-1-1-16,0-20 2 16,0-6 0-16,6-8 6 15,1-3-9-15,4 1 18 16,1 3 1-16,1 7-16 16,5 11 18-16,-3 8-7 15,3 8-15-15,-4 2 4 16,-1 18-2-16,-6 11-4 15,-4-1 2-15,-3-3-7 0,0-9 6 16,0-6-16 0,0-7-14-16,-6-4 27 15,-1-1 8-15,-1 0 3 0,3-4-7 16,2-12-6-16,3-6 3 16,0-2 3-16,8-3-5 15,9 4 3-15,2 1 4 16,1 4-1-16,2 5-1 15,-1 4 0-15,-5 5-1 16,-4 4 1-16,-4 1-7 16,-5 19 5-16,-2 9-9 15,1 2 11-15,1 3 0 16,0-3 7-16,1-2-16 16,0-5 6-16,-2-6-40 15,-1-6-134-15</inkml:trace>
  <inkml:trace contextRef="#ctx0" brushRef="#br0" timeOffset="32100.08">19280 14566 778 0,'0'0'0'0,"0"0"-17"16,0 0 12-16,0 0-5 15,0 0 10-15,-14 106 0 16,6-55 0-16,2 0-2 16,0-2 12-16,1-4-10 0,2-2 0 15,0-11 2-15,-1-7-3 16,2-9 1-16,1-9 0 16,1-5 14-16,0-2-12 15,0 0 24-15,0-7-4 16,0-20 6-16,3-11-15 15,4-7-13-15,-1-4 1 16,-1 1-8-16,-2-1 4 16,-2 3-10-16,1 5 8 15,4 6 1-15,2 8 3 16,6 4 1-16,5 5-9 16,6 4 7-16,0 3-21 0,2 5 9 15,-4 3 7 1,-5 3-2-16,-9 0 3 0,-6 10 3 15,-3 11-12-15,0 3-2 16,-11-2-4-16,-5 1 21 16,1-3 0-16,-1-5-3 15,1-4 3-15,-1-2 0 16,2-4 1-16,4-1-4 16,1-3 9-16,4-1-6 15,1 0 0-15,1-3-48 16,3-13-69-16,0-7-138 15</inkml:trace>
  <inkml:trace contextRef="#ctx0" brushRef="#br0" timeOffset="32337.25">19540 14302 592 0,'0'0'80'0,"0"0"-80"16,0 0 5-16,0 0 3 15,-6 87 32-15,1-29-34 16,1 10 13-16,-1 3-2 16,-1 5-13-16,-1-8 10 15,-1-5-13-15,-2-6 1 16,-3-9-2-16,-1-7-5 16,3-8-13-16,3-12-17 15,8-12-105-15,0-9-90 0,3-12 25 16</inkml:trace>
  <inkml:trace contextRef="#ctx0" brushRef="#br0" timeOffset="32480.17">19480 14893 191 0,'0'0'177'16,"0"0"-27"-16,0 0-31 16,18-78-40-16,-15 71-33 15,1 3-23-15,5-1-4 16,2 3-15-16,2-2-3 16,6 2-1-16,-1 1 5 15,-1 1-3-15,-1 0-2 16,-2 0-15-16,0-3-50 15,-2-4-267-15</inkml:trace>
  <inkml:trace contextRef="#ctx0" brushRef="#br0" timeOffset="33035.08">19823 14599 681 0,'0'0'34'0,"0"0"1"15,0 0-35-15,0 0-9 16,0 0-1-16,0 0 10 15,-13 92 6-15,7-60 1 16,3-5-2-16,3-7-5 16,0-7-1-16,3-5 1 15,9-6-4-15,7-2 8 16,2 0-4-16,4-19 7 16,1-5-7-16,-4-3 10 15,-3 1-4-15,-7 1 10 16,-6 5-6-16,-1 8 4 0,-3 5 5 15,-2 6-6-15,0 1 7 16,0 0-4-16,0 0-16 16,0 5-14-16,-2 13 11 15,-4 8 6-15,3 4 10 16,3-1-12-16,0 1-1 16,0-1 4-16,0 5-4 15,0-1 1-15,1 3 8 16,1 3-6-16,-2-1-6 15,0-3-2-15,0-8-4 16,-2-3 8-16,-4-7-17 16,0-6 0-16,2-6 5 15,-1-1 14-15,-5-4-1 0,-2 0 0 16,-6-9 13-16,-2-10-29 16,4-1 11-16,6-5 2 15,4-2 1-15,6 1 3 16,0 1-2-16,15-1 1 15,9 5 0-15,2 3-5 16,3-2 5-16,2 8-4 16,2-1 4-16,-2 5-41 15,-3 0-80-15,-3 1-229 16</inkml:trace>
  <inkml:trace contextRef="#ctx0" brushRef="#br0" timeOffset="33454.15">20720 14518 836 0,'0'0'0'0,"0"0"-1"16,0 0-8-16,0 0-15 16,0 0 24-16,-115 15 0 15,70 9 7-15,8 0-7 16,14-1 0-16,13-1-9 15,10-1 0-15,0-3-11 16,9 0 20-16,9-4-10 0,4-2 17 16,2 1-7-1,0-2 1-15,1 3 1 16,-4 0 11-16,-2 4-13 0,-7 0 1 16,-7 6-2-16,-5-1 1 15,-2 3 0-15,-18-3 0 16,-9 2 7-16,-5-4 2 15,-3 1-8-15,-1-4-1 16,5-4 0-16,8-5 15 16,10-7 0-16,5-2-13 15,7 0-2-15,3-8-3 16,0-12-30-16,0-5-16 16,9-3-32-16,9 1-110 0,1 1-188 15</inkml:trace>
  <inkml:trace contextRef="#ctx0" brushRef="#br0" timeOffset="33819.87">20745 14815 480 0,'0'0'117'0,"0"0"-93"16,0 0-20-16,87-29 48 15,-60 15-33-15,-4 0-14 16,-2-1 15-16,-7-5-7 15,-5-1 7-15,-4 0-9 16,-5 1-3-16,0 5 3 16,0 5-3-16,-8 6-3 15,-7 4-5-15,-6 0 3 0,-4 16 2 16,-1 7 8-16,2 3-12 16,6 1 1-16,11-3-2 15,2-1-12-15,5-1 8 16,0-6-6-16,3 2 10 15,11-6-1-15,4-1 4 16,4-3 3-16,6-4-6 16,7-4 3-16,3 0 0 15,4 0 4-15,-3-8-3 16,-6-7-4-16,-9-1-27 16,-3-2-55-16,-7-1-156 15</inkml:trace>
  <inkml:trace contextRef="#ctx0" brushRef="#br0" timeOffset="34055.25">21245 14403 727 0,'0'0'7'0,"0"0"8"16,0 0-15-16,0 0-16 15,0 0 16-15,0 0 6 16,-42 119 15-16,23-66-3 15,-2 4-7-15,1-5 10 16,1-7-18-16,3-8 1 0,2-6-8 16,2-5 7-16,0-3-6 15,5-7 0-15,4-6-44 16,3-8-81-16,0-2-287 16</inkml:trace>
  <inkml:trace contextRef="#ctx0" brushRef="#br0" timeOffset="34207.07">21075 14789 524 0,'0'0'69'0,"0"0"-51"16,0 0 33-16,92-42 2 15,-57 32-28-15,2 0-19 16,0-1 11-16,0 0-17 16,-1 1 1-16,-6 0-2 0,-6-1-29 15,-13-3-490-15</inkml:trace>
  <inkml:trace contextRef="#ctx0" brushRef="#br0" timeOffset="46416.59">14967 16933 535 0,'0'0'20'16,"0"0"-17"-16,0 0 6 15,0 0-1-15,0 0 17 16,0 0 18-16,0 0-38 0,0 0 10 16,-35-15 16-1,35 15-29-15,0-1 9 0,0-1-11 16,14-1 0-16,14-3 10 16,15 1-9-16,17-4 11 15,18 1 13-15,14-2-16 16,18-3 19-16,17 0-10 15,12-2-15-15,13-3 6 16,5 1-2-16,-6-2-6 16,-8 2-1-16,-16 3 1 15,-21 3-8-15,-24 3-4 16,-26 1-27-16,-20 1 1 16,-15 0-30-16,-10 2-1 15,-4-3 25-15,-4 4-4 16,-3-1 39-16,0 1 5 0,0 1-5 15,-1 2-17-15,-16 0-53 16,-8 0 30-16,-5 0-26 16,-4 2-34-16,-4 5 35 15,-5 3-12-15</inkml:trace>
  <inkml:trace contextRef="#ctx0" brushRef="#br0" timeOffset="46899.87">15186 16987 466 0,'0'0'35'0,"0"0"2"16,0 0-15-16,0 0-10 16,0 0 37-16,0 0-49 15,-52 0-5-15,52 4 4 16,0-2 2-16,0 4 3 16,9-1-4-16,4 0 2 15,5-1 4-15,2 0-5 0,6-1 20 16,9 0 17-1,9 0-23-15,7-2 19 0,12-1-3 16,11 0-21-16,17 0 22 16,12-4-26-16,15-7 4 15,11-2 8-15,2 1-16 16,1-2 6-16,-8-1-6 16,-15 5 7-16,-16-1-12 15,-22 4 3-15,-17 0-14 16,-17 2 8-16,-17 4-26 15,-7-3 10-15,-10 3-8 16,-3 1-5-16,0 0 5 0,0-1-50 16,0 1-39-1,-4 0-92-15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15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7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7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179A-E1AE-4F95-B5E9-C04BD1016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904" y="493481"/>
            <a:ext cx="10442448" cy="49732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Unit 3 Resolution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C2C78-5722-41F1-BA8D-2E407C0D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A2076-DF83-427F-B178-558B3C7C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39" y="177553"/>
            <a:ext cx="10802881" cy="650733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CAA53-DFB6-4B1C-96F9-91B71D8C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1" y="173114"/>
            <a:ext cx="10436504" cy="63519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7677A6-19FB-4783-AD73-CCC03CCB89DE}"/>
                  </a:ext>
                </a:extLst>
              </p14:cNvPr>
              <p14:cNvContentPartPr/>
              <p14:nvPr/>
            </p14:nvContentPartPr>
            <p14:xfrm>
              <a:off x="3972960" y="1938600"/>
              <a:ext cx="3736440" cy="4191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7677A6-19FB-4783-AD73-CCC03CCB89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3600" y="1929240"/>
                <a:ext cx="3755160" cy="42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799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D112A-ABB8-4AA9-9B5E-09A4FB170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26" y="265471"/>
            <a:ext cx="10831805" cy="6518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Resolution</a:t>
            </a:r>
          </a:p>
          <a:p>
            <a:r>
              <a:rPr lang="en-US" sz="2800" dirty="0"/>
              <a:t>Another way of reasoning</a:t>
            </a:r>
          </a:p>
          <a:p>
            <a:r>
              <a:rPr lang="en-US" sz="2800" dirty="0"/>
              <a:t>Requires the sentences to be in CNF</a:t>
            </a:r>
          </a:p>
          <a:p>
            <a:r>
              <a:rPr lang="en-US" sz="2800" dirty="0"/>
              <a:t>CNF sentences will be unsatisfiable when the original sentence is unsatisfiable.</a:t>
            </a:r>
          </a:p>
          <a:p>
            <a:pPr marL="0" indent="0">
              <a:buNone/>
            </a:pPr>
            <a:r>
              <a:rPr lang="en-US" sz="2800" dirty="0"/>
              <a:t>Converting to CNF</a:t>
            </a:r>
          </a:p>
          <a:p>
            <a:pPr marL="0" indent="0">
              <a:buNone/>
            </a:pPr>
            <a:r>
              <a:rPr lang="en-US" sz="2800" dirty="0"/>
              <a:t>B1,1 ↔ (P1,2 V P2,1)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978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57DF-53B2-7621-F4CC-3DC312935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740" y="126460"/>
            <a:ext cx="10868519" cy="64980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effectLst/>
                <a:latin typeface="Arial" panose="020B0604020202020204" pitchFamily="34" charset="0"/>
              </a:rPr>
              <a:t>            </a:t>
            </a:r>
            <a:r>
              <a:rPr lang="en-US" sz="2800" b="1" dirty="0">
                <a:effectLst/>
                <a:latin typeface="Arial" panose="020B0604020202020204" pitchFamily="34" charset="0"/>
              </a:rPr>
              <a:t>Conjunctive Normal Form (CNF)</a:t>
            </a:r>
            <a:br>
              <a:rPr lang="en-US" sz="2800" b="1" dirty="0"/>
            </a:br>
            <a:endParaRPr lang="en-US" sz="2800" b="1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Arial" panose="020B0604020202020204" pitchFamily="34" charset="0"/>
              </a:rPr>
              <a:t>Resolution works best when the formula is of the</a:t>
            </a:r>
            <a:br>
              <a:rPr lang="en-US" sz="2400" dirty="0"/>
            </a:br>
            <a:r>
              <a:rPr lang="en-US" sz="2400" dirty="0">
                <a:effectLst/>
                <a:latin typeface="Arial" panose="020B0604020202020204" pitchFamily="34" charset="0"/>
              </a:rPr>
              <a:t>special form: it is an ∧ of ∨s of (possibly negated, ¬)  variables (called literals)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>
                <a:effectLst/>
                <a:latin typeface="Arial" panose="020B0604020202020204" pitchFamily="34" charset="0"/>
              </a:rPr>
              <a:t>• This form is called a Conjunctive Normal Form, or CNF.</a:t>
            </a:r>
            <a:br>
              <a:rPr lang="en-US" sz="2400" dirty="0"/>
            </a:br>
            <a:r>
              <a:rPr lang="en-US" sz="2400" dirty="0">
                <a:latin typeface="Arial" panose="020B0604020202020204" pitchFamily="34" charset="0"/>
              </a:rPr>
              <a:t> 	</a:t>
            </a:r>
            <a:r>
              <a:rPr lang="en-US" sz="2400" dirty="0">
                <a:effectLst/>
                <a:latin typeface="Arial" panose="020B0604020202020204" pitchFamily="34" charset="0"/>
              </a:rPr>
              <a:t>(y ∨ ¬ z) ∧ (¬y) ∧ (y ∨ z)  is a CNF</a:t>
            </a:r>
            <a:br>
              <a:rPr lang="en-US" sz="2400" dirty="0"/>
            </a:br>
            <a:r>
              <a:rPr lang="en-US" sz="2400" dirty="0">
                <a:latin typeface="Arial" panose="020B0604020202020204" pitchFamily="34" charset="0"/>
              </a:rPr>
              <a:t> 	</a:t>
            </a:r>
            <a:r>
              <a:rPr lang="en-US" sz="2400" dirty="0">
                <a:effectLst/>
                <a:latin typeface="Arial" panose="020B0604020202020204" pitchFamily="34" charset="0"/>
              </a:rPr>
              <a:t>(x ∨ ¬y ∨ z) is a CNF. So is  (x ∧ ¬y ∧ z)  .</a:t>
            </a:r>
            <a:br>
              <a:rPr lang="en-US" sz="2400" dirty="0"/>
            </a:br>
            <a:r>
              <a:rPr lang="en-US" sz="2400" dirty="0"/>
              <a:t>	(</a:t>
            </a:r>
            <a:r>
              <a:rPr lang="en-US" sz="2400" dirty="0">
                <a:latin typeface="Arial" panose="020B0604020202020204" pitchFamily="34" charset="0"/>
              </a:rPr>
              <a:t>x</a:t>
            </a:r>
            <a:r>
              <a:rPr lang="en-US" sz="2400" dirty="0">
                <a:effectLst/>
                <a:latin typeface="Arial" panose="020B0604020202020204" pitchFamily="34" charset="0"/>
              </a:rPr>
              <a:t> ∨ ¬y ∧ z) is not a CNF</a:t>
            </a:r>
            <a:br>
              <a:rPr lang="en-US" sz="2400" dirty="0"/>
            </a:br>
            <a:r>
              <a:rPr lang="en-US" sz="2400" dirty="0">
                <a:effectLst/>
                <a:latin typeface="Arial" panose="020B0604020202020204" pitchFamily="34" charset="0"/>
              </a:rPr>
              <a:t>• An AND (∧) of CNF formulas is a CNF formula.</a:t>
            </a:r>
            <a:br>
              <a:rPr lang="en-US" sz="2400" dirty="0"/>
            </a:br>
            <a:endParaRPr 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2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D112A-ABB8-4AA9-9B5E-09A4FB170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26" y="265471"/>
            <a:ext cx="10831805" cy="6518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Converting to CNF</a:t>
            </a:r>
          </a:p>
          <a:p>
            <a:r>
              <a:rPr lang="en-US" dirty="0"/>
              <a:t>B</a:t>
            </a:r>
            <a:r>
              <a:rPr lang="en-US" baseline="-25000" dirty="0"/>
              <a:t>1,1</a:t>
            </a:r>
            <a:r>
              <a:rPr lang="en-US" dirty="0"/>
              <a:t> ↔ (P</a:t>
            </a:r>
            <a:r>
              <a:rPr lang="en-US" baseline="-25000" dirty="0"/>
              <a:t>1,2 </a:t>
            </a:r>
            <a:r>
              <a:rPr lang="en-US" dirty="0"/>
              <a:t>V P</a:t>
            </a:r>
            <a:r>
              <a:rPr lang="en-US" baseline="-25000" dirty="0"/>
              <a:t>2,1</a:t>
            </a:r>
            <a:r>
              <a:rPr lang="en-US" dirty="0"/>
              <a:t>)</a:t>
            </a:r>
          </a:p>
          <a:p>
            <a:r>
              <a:rPr lang="en-US" dirty="0"/>
              <a:t>Step 1: Eliminate double implication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Replace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/>
              <a:t> ↔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with 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⟶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 Ʌ 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⟶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 α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(B1,1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⟶</a:t>
            </a:r>
            <a:r>
              <a:rPr lang="en-US" dirty="0"/>
              <a:t> (P1,2 V P2,1))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Ʌ </a:t>
            </a:r>
            <a:r>
              <a:rPr lang="en-US" dirty="0"/>
              <a:t>(P1,2 V P2,1)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⟶</a:t>
            </a:r>
            <a:r>
              <a:rPr lang="en-US" dirty="0"/>
              <a:t> B1,1)</a:t>
            </a:r>
          </a:p>
          <a:p>
            <a:r>
              <a:rPr lang="en-US" dirty="0"/>
              <a:t>Step 2: Eliminate implication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Replace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⟶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with </a:t>
            </a:r>
            <a:r>
              <a:rPr lang="en-IN" b="0" i="0" u="none" strike="noStrike" baseline="0" dirty="0">
                <a:latin typeface="CMSY10"/>
                <a:ea typeface="Cambria Math" panose="02040503050406030204" pitchFamily="18" charset="0"/>
              </a:rPr>
              <a:t>¬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 α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V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endParaRPr lang="en-US" dirty="0"/>
          </a:p>
          <a:p>
            <a:pPr marL="0" indent="0">
              <a:buNone/>
            </a:pPr>
            <a:r>
              <a:rPr lang="en-IN" b="0" i="0" u="none" strike="noStrike" baseline="0" dirty="0">
                <a:latin typeface="CMSY10"/>
                <a:ea typeface="Cambria Math" panose="02040503050406030204" pitchFamily="18" charset="0"/>
              </a:rPr>
              <a:t>[¬</a:t>
            </a:r>
            <a:r>
              <a:rPr lang="en-US" dirty="0"/>
              <a:t> B1,1 V (P1,2 V P2,1)]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V [</a:t>
            </a:r>
            <a:r>
              <a:rPr lang="en-IN" b="0" i="0" u="none" strike="noStrike" baseline="0" dirty="0">
                <a:latin typeface="CMSY10"/>
                <a:ea typeface="Cambria Math" panose="02040503050406030204" pitchFamily="18" charset="0"/>
              </a:rPr>
              <a:t>¬</a:t>
            </a:r>
            <a:r>
              <a:rPr lang="en-US" dirty="0"/>
              <a:t> (P1,2 V P2,1)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V</a:t>
            </a:r>
            <a:r>
              <a:rPr lang="en-US" dirty="0"/>
              <a:t> B1,1]</a:t>
            </a:r>
          </a:p>
          <a:p>
            <a:r>
              <a:rPr lang="en-US" sz="1600" dirty="0"/>
              <a:t>Step 3: Move negation inside using De Morgan’s law</a:t>
            </a:r>
          </a:p>
          <a:p>
            <a:pPr marL="0" indent="0">
              <a:buNone/>
            </a:pPr>
            <a:r>
              <a:rPr lang="en-IN" sz="1600" b="0" i="0" u="none" strike="noStrike" baseline="0" dirty="0">
                <a:latin typeface="CMSY10"/>
                <a:ea typeface="Cambria Math" panose="02040503050406030204" pitchFamily="18" charset="0"/>
              </a:rPr>
              <a:t>[¬</a:t>
            </a:r>
            <a:r>
              <a:rPr lang="en-US" sz="1600" dirty="0"/>
              <a:t> B1,1 V (P1,2 V P2,1)]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V [</a:t>
            </a:r>
            <a:r>
              <a:rPr lang="en-US" sz="1600" dirty="0"/>
              <a:t>(</a:t>
            </a:r>
            <a:r>
              <a:rPr lang="en-IN" sz="1600" b="0" i="0" u="none" strike="noStrike" baseline="0" dirty="0">
                <a:latin typeface="CMSY10"/>
                <a:ea typeface="Cambria Math" panose="02040503050406030204" pitchFamily="18" charset="0"/>
              </a:rPr>
              <a:t>¬ </a:t>
            </a:r>
            <a:r>
              <a:rPr lang="en-US" sz="1600" dirty="0"/>
              <a:t>P1,2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Ʌ</a:t>
            </a:r>
            <a:r>
              <a:rPr lang="en-US" sz="1600" dirty="0"/>
              <a:t> </a:t>
            </a:r>
            <a:r>
              <a:rPr lang="en-IN" sz="1600" b="0" i="0" u="none" strike="noStrike" baseline="0" dirty="0">
                <a:latin typeface="CMSY10"/>
                <a:ea typeface="Cambria Math" panose="02040503050406030204" pitchFamily="18" charset="0"/>
              </a:rPr>
              <a:t>¬ </a:t>
            </a:r>
            <a:r>
              <a:rPr lang="en-US" sz="1600" dirty="0"/>
              <a:t>P2,1)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V</a:t>
            </a:r>
            <a:r>
              <a:rPr lang="en-US" sz="1600" dirty="0"/>
              <a:t> B1,1]</a:t>
            </a:r>
          </a:p>
          <a:p>
            <a:r>
              <a:rPr lang="en-US" sz="1600" dirty="0"/>
              <a:t>Step 4: Apply distributive law over V and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Ʌ</a:t>
            </a:r>
            <a:r>
              <a:rPr lang="en-US" sz="1600" dirty="0"/>
              <a:t> and flatten</a:t>
            </a:r>
          </a:p>
          <a:p>
            <a:r>
              <a:rPr lang="en-IN" sz="1600" b="0" i="0" u="none" strike="noStrike" baseline="0" dirty="0">
                <a:latin typeface="CMSY10"/>
                <a:ea typeface="Cambria Math" panose="02040503050406030204" pitchFamily="18" charset="0"/>
              </a:rPr>
              <a:t>[¬</a:t>
            </a:r>
            <a:r>
              <a:rPr lang="en-US" sz="1600" dirty="0"/>
              <a:t> B</a:t>
            </a:r>
            <a:r>
              <a:rPr lang="en-US" sz="1600" baseline="-25000" dirty="0"/>
              <a:t>1,1</a:t>
            </a:r>
            <a:r>
              <a:rPr lang="en-US" sz="1600" dirty="0"/>
              <a:t> V (P</a:t>
            </a:r>
            <a:r>
              <a:rPr lang="en-US" sz="1600" baseline="-25000" dirty="0"/>
              <a:t>1,2 </a:t>
            </a:r>
            <a:r>
              <a:rPr lang="en-US" sz="1600" dirty="0"/>
              <a:t>V P</a:t>
            </a:r>
            <a:r>
              <a:rPr lang="en-US" sz="1600" baseline="-25000" dirty="0"/>
              <a:t>2,1</a:t>
            </a:r>
            <a:r>
              <a:rPr lang="en-US" sz="1600" dirty="0"/>
              <a:t>)]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V [</a:t>
            </a:r>
            <a:r>
              <a:rPr lang="en-US" sz="1600" dirty="0"/>
              <a:t>(</a:t>
            </a:r>
            <a:r>
              <a:rPr lang="en-IN" sz="1600" b="0" i="0" u="none" strike="noStrike" baseline="0" dirty="0">
                <a:latin typeface="CMSY10"/>
                <a:ea typeface="Cambria Math" panose="02040503050406030204" pitchFamily="18" charset="0"/>
              </a:rPr>
              <a:t>¬ </a:t>
            </a:r>
            <a:r>
              <a:rPr lang="en-US" sz="1600" dirty="0"/>
              <a:t>P</a:t>
            </a:r>
            <a:r>
              <a:rPr lang="en-US" sz="1600" baseline="-25000" dirty="0"/>
              <a:t>1,2</a:t>
            </a:r>
            <a:r>
              <a:rPr lang="en-US" sz="1600" dirty="0"/>
              <a:t> V B</a:t>
            </a:r>
            <a:r>
              <a:rPr lang="en-US" sz="1600" baseline="-25000" dirty="0"/>
              <a:t>11</a:t>
            </a:r>
            <a:r>
              <a:rPr lang="en-US" sz="1600" dirty="0"/>
              <a:t> )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Ʌ (</a:t>
            </a:r>
            <a:r>
              <a:rPr lang="en-US" sz="1600" dirty="0"/>
              <a:t> </a:t>
            </a:r>
            <a:r>
              <a:rPr lang="en-IN" sz="1600" b="0" i="0" u="none" strike="noStrike" baseline="0" dirty="0">
                <a:latin typeface="CMSY10"/>
                <a:ea typeface="Cambria Math" panose="02040503050406030204" pitchFamily="18" charset="0"/>
              </a:rPr>
              <a:t>¬ </a:t>
            </a:r>
            <a:r>
              <a:rPr lang="en-US" sz="1600" dirty="0"/>
              <a:t>P</a:t>
            </a:r>
            <a:r>
              <a:rPr lang="en-US" sz="1600" baseline="-25000" dirty="0"/>
              <a:t>2,1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V</a:t>
            </a:r>
            <a:r>
              <a:rPr lang="en-US" sz="1600" dirty="0"/>
              <a:t> B</a:t>
            </a:r>
            <a:r>
              <a:rPr lang="en-US" sz="1600" baseline="-25000" dirty="0"/>
              <a:t>1,1</a:t>
            </a:r>
            <a:r>
              <a:rPr lang="en-US" sz="1600" dirty="0"/>
              <a:t>)]</a:t>
            </a:r>
          </a:p>
          <a:p>
            <a:pPr marL="0" indent="0">
              <a:buNone/>
            </a:pPr>
            <a:r>
              <a:rPr lang="en-IN" sz="1600" b="0" i="0" u="none" strike="noStrike" baseline="0" dirty="0">
                <a:latin typeface="CMSY10"/>
                <a:ea typeface="Cambria Math" panose="02040503050406030204" pitchFamily="18" charset="0"/>
              </a:rPr>
              <a:t>[(¬</a:t>
            </a:r>
            <a:r>
              <a:rPr lang="en-US" sz="1600" dirty="0"/>
              <a:t> B</a:t>
            </a:r>
            <a:r>
              <a:rPr lang="en-US" sz="1600" baseline="-25000" dirty="0"/>
              <a:t>1,1</a:t>
            </a:r>
            <a:r>
              <a:rPr lang="en-US" sz="1600" dirty="0"/>
              <a:t> V P</a:t>
            </a:r>
            <a:r>
              <a:rPr lang="en-US" sz="1600" baseline="-25000" dirty="0"/>
              <a:t>1,2 </a:t>
            </a:r>
            <a:r>
              <a:rPr lang="en-US" sz="1600" dirty="0"/>
              <a:t>V P</a:t>
            </a:r>
            <a:r>
              <a:rPr lang="en-US" sz="1600" baseline="-25000" dirty="0"/>
              <a:t>2,1</a:t>
            </a:r>
            <a:r>
              <a:rPr lang="en-US" sz="1600" dirty="0"/>
              <a:t>)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V </a:t>
            </a:r>
            <a:r>
              <a:rPr lang="en-US" sz="1600" dirty="0"/>
              <a:t>(</a:t>
            </a:r>
            <a:r>
              <a:rPr lang="en-IN" sz="1600" b="0" i="0" u="none" strike="noStrike" baseline="0" dirty="0">
                <a:latin typeface="CMSY10"/>
                <a:ea typeface="Cambria Math" panose="02040503050406030204" pitchFamily="18" charset="0"/>
              </a:rPr>
              <a:t>¬ </a:t>
            </a:r>
            <a:r>
              <a:rPr lang="en-US" sz="1600" dirty="0"/>
              <a:t>P</a:t>
            </a:r>
            <a:r>
              <a:rPr lang="en-US" sz="1600" baseline="-25000" dirty="0"/>
              <a:t>1,2</a:t>
            </a:r>
            <a:r>
              <a:rPr lang="en-US" sz="1600" dirty="0"/>
              <a:t>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V </a:t>
            </a:r>
            <a:r>
              <a:rPr lang="en-US" sz="1600" dirty="0"/>
              <a:t>B</a:t>
            </a:r>
            <a:r>
              <a:rPr lang="en-US" sz="1600" baseline="-25000" dirty="0"/>
              <a:t>1,1</a:t>
            </a:r>
            <a:r>
              <a:rPr lang="en-US" sz="1600" dirty="0"/>
              <a:t> )]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Ʌ </a:t>
            </a:r>
            <a:r>
              <a:rPr lang="en-IN" sz="1600" b="0" i="0" u="none" strike="noStrike" baseline="0" dirty="0">
                <a:latin typeface="CMSY10"/>
                <a:ea typeface="Cambria Math" panose="02040503050406030204" pitchFamily="18" charset="0"/>
              </a:rPr>
              <a:t>[(¬</a:t>
            </a:r>
            <a:r>
              <a:rPr lang="en-US" sz="1600" dirty="0"/>
              <a:t> B</a:t>
            </a:r>
            <a:r>
              <a:rPr lang="en-US" sz="1600" baseline="-25000" dirty="0"/>
              <a:t>1,1</a:t>
            </a:r>
            <a:r>
              <a:rPr lang="en-US" sz="1600" dirty="0"/>
              <a:t> V P</a:t>
            </a:r>
            <a:r>
              <a:rPr lang="en-US" sz="1600" baseline="-25000" dirty="0"/>
              <a:t>1,2 </a:t>
            </a:r>
            <a:r>
              <a:rPr lang="en-US" sz="1600" dirty="0"/>
              <a:t>V P</a:t>
            </a:r>
            <a:r>
              <a:rPr lang="en-US" sz="1600" baseline="-25000" dirty="0"/>
              <a:t>2,1</a:t>
            </a:r>
            <a:r>
              <a:rPr lang="en-US" sz="1600" dirty="0"/>
              <a:t>)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V (</a:t>
            </a:r>
            <a:r>
              <a:rPr lang="en-IN" sz="1600" b="0" i="0" u="none" strike="noStrike" baseline="0" dirty="0">
                <a:latin typeface="CMSY10"/>
                <a:ea typeface="Cambria Math" panose="02040503050406030204" pitchFamily="18" charset="0"/>
              </a:rPr>
              <a:t>¬ </a:t>
            </a:r>
            <a:r>
              <a:rPr lang="en-US" sz="1600" dirty="0"/>
              <a:t>P</a:t>
            </a:r>
            <a:r>
              <a:rPr lang="en-US" sz="1600" baseline="-25000" dirty="0"/>
              <a:t>2,1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V</a:t>
            </a:r>
            <a:r>
              <a:rPr lang="en-US" sz="1600" dirty="0"/>
              <a:t> B</a:t>
            </a:r>
            <a:r>
              <a:rPr lang="en-US" sz="1600" baseline="-25000" dirty="0"/>
              <a:t>1,1</a:t>
            </a:r>
            <a:r>
              <a:rPr lang="en-US" sz="1600" dirty="0"/>
              <a:t>)]</a:t>
            </a:r>
          </a:p>
          <a:p>
            <a:pPr marL="0" indent="0">
              <a:buNone/>
            </a:pPr>
            <a:endParaRPr lang="en-IN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7DBCF6-3870-4205-A236-1943BB4B6F5C}"/>
                  </a:ext>
                </a:extLst>
              </p14:cNvPr>
              <p14:cNvContentPartPr/>
              <p14:nvPr/>
            </p14:nvContentPartPr>
            <p14:xfrm>
              <a:off x="450000" y="1049040"/>
              <a:ext cx="5892840" cy="481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7DBCF6-3870-4205-A236-1943BB4B6F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640" y="1039680"/>
                <a:ext cx="5911560" cy="48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058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9B578-90D9-4313-B527-4ECB3865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06" y="159798"/>
            <a:ext cx="10971557" cy="65783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Proof by resolution: </a:t>
            </a:r>
          </a:p>
          <a:p>
            <a:pPr marL="0" indent="0">
              <a:buNone/>
            </a:pPr>
            <a:r>
              <a:rPr lang="en-US" dirty="0"/>
              <a:t>If it is sunny and warm day you will enjoy</a:t>
            </a:r>
          </a:p>
          <a:p>
            <a:pPr marL="0" indent="0">
              <a:buNone/>
            </a:pPr>
            <a:r>
              <a:rPr lang="en-US" dirty="0"/>
              <a:t>If it is raining you will get wet</a:t>
            </a:r>
          </a:p>
          <a:p>
            <a:pPr marL="0" indent="0">
              <a:buNone/>
            </a:pPr>
            <a:r>
              <a:rPr lang="en-US" dirty="0"/>
              <a:t>It is a warm day</a:t>
            </a:r>
          </a:p>
          <a:p>
            <a:pPr marL="0" indent="0">
              <a:buNone/>
            </a:pPr>
            <a:r>
              <a:rPr lang="en-US" dirty="0"/>
              <a:t>It is raining</a:t>
            </a:r>
          </a:p>
          <a:p>
            <a:pPr marL="0" indent="0">
              <a:buNone/>
            </a:pPr>
            <a:r>
              <a:rPr lang="en-US" dirty="0"/>
              <a:t>It is sunny</a:t>
            </a:r>
          </a:p>
          <a:p>
            <a:pPr marL="0" indent="0">
              <a:buNone/>
            </a:pPr>
            <a:r>
              <a:rPr lang="en-US" dirty="0"/>
              <a:t>Goal: you must enjoy</a:t>
            </a:r>
          </a:p>
          <a:p>
            <a:pPr marL="0" indent="0">
              <a:buNone/>
            </a:pPr>
            <a:r>
              <a:rPr lang="en-US" dirty="0"/>
              <a:t>Steps:</a:t>
            </a:r>
          </a:p>
          <a:p>
            <a:pPr marL="342900" indent="-342900">
              <a:buAutoNum type="arabicPeriod"/>
            </a:pPr>
            <a:r>
              <a:rPr lang="en-US" dirty="0"/>
              <a:t>Converts the facts into first order logic</a:t>
            </a:r>
          </a:p>
          <a:p>
            <a:pPr marL="342900" indent="-342900">
              <a:buAutoNum type="arabicPeriod"/>
            </a:pPr>
            <a:r>
              <a:rPr lang="en-US" dirty="0"/>
              <a:t>Convert into CNF</a:t>
            </a:r>
          </a:p>
          <a:p>
            <a:pPr marL="342900" indent="-342900">
              <a:buAutoNum type="arabicPeriod"/>
            </a:pPr>
            <a:r>
              <a:rPr lang="en-US" dirty="0"/>
              <a:t>Negate the statement to be proved</a:t>
            </a:r>
          </a:p>
          <a:p>
            <a:pPr marL="342900" indent="-342900">
              <a:buAutoNum type="arabicPeriod"/>
            </a:pPr>
            <a:r>
              <a:rPr lang="en-US" dirty="0"/>
              <a:t>Draw the resolution graph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23F309-8402-4EF3-B5F7-646B1EA7888E}"/>
                  </a:ext>
                </a:extLst>
              </p14:cNvPr>
              <p14:cNvContentPartPr/>
              <p14:nvPr/>
            </p14:nvContentPartPr>
            <p14:xfrm>
              <a:off x="384840" y="725400"/>
              <a:ext cx="5214600" cy="5102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23F309-8402-4EF3-B5F7-646B1EA788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480" y="716040"/>
                <a:ext cx="5233320" cy="51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819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ED84B-6E2A-47AE-BEA0-1ACD1ED5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8" y="186431"/>
            <a:ext cx="10669716" cy="6445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Step1: </a:t>
            </a:r>
          </a:p>
          <a:p>
            <a:r>
              <a:rPr lang="en-US" dirty="0"/>
              <a:t>Sunny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Ʌ Warm ⟶</a:t>
            </a:r>
            <a:r>
              <a:rPr lang="en-US" dirty="0"/>
              <a:t> enjoy</a:t>
            </a:r>
          </a:p>
          <a:p>
            <a:r>
              <a:rPr lang="en-US" dirty="0"/>
              <a:t>Rain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⟶ wet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Warm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Raining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Step 2: convert into CNF</a:t>
            </a:r>
          </a:p>
          <a:p>
            <a:r>
              <a:rPr lang="en-IN" b="0" i="0" u="none" strike="noStrike" baseline="0" dirty="0">
                <a:latin typeface="CMSY10"/>
                <a:ea typeface="Cambria Math" panose="02040503050406030204" pitchFamily="18" charset="0"/>
              </a:rPr>
              <a:t>¬ (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sunny Ʌ Warm ) V enjoy</a:t>
            </a:r>
          </a:p>
          <a:p>
            <a:r>
              <a:rPr lang="en-IN" b="0" i="0" u="none" strike="noStrike" baseline="0" dirty="0">
                <a:latin typeface="CMSY10"/>
                <a:ea typeface="Cambria Math" panose="02040503050406030204" pitchFamily="18" charset="0"/>
              </a:rPr>
              <a:t>¬sunny V ¬ warm v enjoy </a:t>
            </a:r>
          </a:p>
          <a:p>
            <a:r>
              <a:rPr lang="en-IN" b="0" i="0" u="none" strike="noStrike" baseline="0" dirty="0">
                <a:latin typeface="CMSY10"/>
                <a:ea typeface="Cambria Math" panose="02040503050406030204" pitchFamily="18" charset="0"/>
              </a:rPr>
              <a:t>¬rain V wet</a:t>
            </a:r>
          </a:p>
          <a:p>
            <a:r>
              <a:rPr lang="en-IN" dirty="0">
                <a:latin typeface="CMSY10"/>
                <a:ea typeface="Cambria Math" panose="02040503050406030204" pitchFamily="18" charset="0"/>
              </a:rPr>
              <a:t>Warm</a:t>
            </a:r>
          </a:p>
          <a:p>
            <a:r>
              <a:rPr lang="en-IN" dirty="0">
                <a:latin typeface="CMSY10"/>
                <a:ea typeface="Cambria Math" panose="02040503050406030204" pitchFamily="18" charset="0"/>
              </a:rPr>
              <a:t>Raining</a:t>
            </a:r>
          </a:p>
          <a:p>
            <a:r>
              <a:rPr lang="en-IN" dirty="0">
                <a:latin typeface="CMSY10"/>
                <a:ea typeface="Cambria Math" panose="02040503050406030204" pitchFamily="18" charset="0"/>
              </a:rPr>
              <a:t>sunny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Step 3: </a:t>
            </a:r>
            <a:r>
              <a:rPr lang="en-IN" b="0" i="0" u="none" strike="noStrike" baseline="0" dirty="0">
                <a:latin typeface="CMSY10"/>
                <a:ea typeface="Cambria Math" panose="02040503050406030204" pitchFamily="18" charset="0"/>
              </a:rPr>
              <a:t>¬enjoy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8AD9FD-B055-4756-80BB-B3A14163FEF0}"/>
                  </a:ext>
                </a:extLst>
              </p14:cNvPr>
              <p14:cNvContentPartPr/>
              <p14:nvPr/>
            </p14:nvContentPartPr>
            <p14:xfrm>
              <a:off x="497160" y="605880"/>
              <a:ext cx="5996520" cy="5939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8AD9FD-B055-4756-80BB-B3A14163FE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800" y="596520"/>
                <a:ext cx="6015240" cy="595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677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6BD85-B839-45BB-9356-C138A604D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52" y="97654"/>
            <a:ext cx="10572062" cy="65872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4: Draw the resolution graph</a:t>
            </a:r>
          </a:p>
          <a:p>
            <a:pPr lvl="1"/>
            <a:r>
              <a:rPr lang="en-IN" b="0" i="0" u="none" strike="noStrike" baseline="0" dirty="0">
                <a:latin typeface="CMSY10"/>
                <a:ea typeface="Cambria Math" panose="02040503050406030204" pitchFamily="18" charset="0"/>
              </a:rPr>
              <a:t>¬ (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sunny Ʌ Warm ) V enjoy</a:t>
            </a:r>
          </a:p>
          <a:p>
            <a:pPr lvl="1"/>
            <a:r>
              <a:rPr lang="en-IN" b="0" i="0" u="none" strike="noStrike" baseline="0" dirty="0">
                <a:latin typeface="CMSY10"/>
                <a:ea typeface="Cambria Math" panose="02040503050406030204" pitchFamily="18" charset="0"/>
              </a:rPr>
              <a:t>¬sunny V ¬ warm v enjoy </a:t>
            </a:r>
          </a:p>
          <a:p>
            <a:pPr lvl="1"/>
            <a:r>
              <a:rPr lang="en-IN" b="0" i="0" u="none" strike="noStrike" baseline="0" dirty="0">
                <a:latin typeface="CMSY10"/>
                <a:ea typeface="Cambria Math" panose="02040503050406030204" pitchFamily="18" charset="0"/>
              </a:rPr>
              <a:t>¬rain V wet</a:t>
            </a:r>
          </a:p>
          <a:p>
            <a:pPr lvl="1"/>
            <a:r>
              <a:rPr lang="en-IN" dirty="0">
                <a:latin typeface="CMSY10"/>
                <a:ea typeface="Cambria Math" panose="02040503050406030204" pitchFamily="18" charset="0"/>
              </a:rPr>
              <a:t>Warm</a:t>
            </a:r>
          </a:p>
          <a:p>
            <a:pPr lvl="1"/>
            <a:r>
              <a:rPr lang="en-IN" dirty="0">
                <a:latin typeface="CMSY10"/>
                <a:ea typeface="Cambria Math" panose="02040503050406030204" pitchFamily="18" charset="0"/>
              </a:rPr>
              <a:t>Raining</a:t>
            </a:r>
          </a:p>
          <a:p>
            <a:pPr lvl="1"/>
            <a:r>
              <a:rPr lang="en-IN" dirty="0">
                <a:latin typeface="CMSY10"/>
                <a:ea typeface="Cambria Math" panose="02040503050406030204" pitchFamily="18" charset="0"/>
              </a:rPr>
              <a:t>sunny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IN" b="0" i="0" u="none" strike="noStrike" baseline="0" dirty="0">
                <a:latin typeface="CMSY10"/>
                <a:ea typeface="Cambria Math" panose="02040503050406030204" pitchFamily="18" charset="0"/>
              </a:rPr>
              <a:t>¬enjoy</a:t>
            </a:r>
          </a:p>
          <a:p>
            <a:r>
              <a:rPr lang="en-IN" dirty="0">
                <a:latin typeface="CMSY10"/>
                <a:ea typeface="Cambria Math" panose="02040503050406030204" pitchFamily="18" charset="0"/>
              </a:rPr>
              <a:t>Take the sentence which has the contradiction for the negated goal</a:t>
            </a:r>
          </a:p>
          <a:p>
            <a:r>
              <a:rPr lang="en-IN" b="0" i="0" u="none" strike="noStrike" baseline="0" dirty="0">
                <a:latin typeface="CMSY10"/>
                <a:ea typeface="Cambria Math" panose="02040503050406030204" pitchFamily="18" charset="0"/>
              </a:rPr>
              <a:t>¬sunny V ¬ warm v enjoy                                                                                     ¬enjoy</a:t>
            </a:r>
          </a:p>
          <a:p>
            <a:pPr algn="ctr"/>
            <a:r>
              <a:rPr lang="en-IN" b="0" i="0" u="none" strike="noStrike" baseline="0" dirty="0">
                <a:solidFill>
                  <a:srgbClr val="C00000"/>
                </a:solidFill>
                <a:latin typeface="CMSY10"/>
                <a:ea typeface="Cambria Math" panose="02040503050406030204" pitchFamily="18" charset="0"/>
              </a:rPr>
              <a:t>¬sunny V ¬ warm</a:t>
            </a:r>
          </a:p>
          <a:p>
            <a:r>
              <a:rPr lang="en-IN" b="0" i="0" u="none" strike="noStrike" baseline="0" dirty="0">
                <a:latin typeface="CMSY10"/>
                <a:ea typeface="Cambria Math" panose="02040503050406030204" pitchFamily="18" charset="0"/>
              </a:rPr>
              <a:t>¬sunny V ¬ warm                                                                                                  </a:t>
            </a:r>
            <a:r>
              <a:rPr lang="en-IN" dirty="0" err="1">
                <a:latin typeface="CMSY10"/>
                <a:ea typeface="Cambria Math" panose="02040503050406030204" pitchFamily="18" charset="0"/>
              </a:rPr>
              <a:t>Warm</a:t>
            </a:r>
            <a:endParaRPr lang="en-IN" dirty="0">
              <a:latin typeface="CMSY10"/>
              <a:ea typeface="Cambria Math" panose="02040503050406030204" pitchFamily="18" charset="0"/>
            </a:endParaRPr>
          </a:p>
          <a:p>
            <a:pPr algn="ctr"/>
            <a:r>
              <a:rPr lang="en-IN" b="0" i="0" u="none" strike="noStrike" baseline="0" dirty="0">
                <a:solidFill>
                  <a:srgbClr val="C00000"/>
                </a:solidFill>
                <a:latin typeface="CMSY10"/>
                <a:ea typeface="Cambria Math" panose="02040503050406030204" pitchFamily="18" charset="0"/>
              </a:rPr>
              <a:t>¬sunny</a:t>
            </a:r>
          </a:p>
          <a:p>
            <a:r>
              <a:rPr lang="en-IN" b="0" i="0" u="none" strike="noStrike" baseline="0" dirty="0">
                <a:latin typeface="CMSY10"/>
                <a:ea typeface="Cambria Math" panose="02040503050406030204" pitchFamily="18" charset="0"/>
              </a:rPr>
              <a:t>¬sunny                                                                                                                     </a:t>
            </a:r>
            <a:r>
              <a:rPr lang="en-IN" b="0" i="0" u="none" strike="noStrike" baseline="0" dirty="0" err="1">
                <a:latin typeface="CMSY10"/>
                <a:ea typeface="Cambria Math" panose="02040503050406030204" pitchFamily="18" charset="0"/>
              </a:rPr>
              <a:t>sunny</a:t>
            </a:r>
            <a:endParaRPr lang="en-IN" b="0" i="0" u="none" strike="noStrike" baseline="0" dirty="0">
              <a:latin typeface="CMSY10"/>
              <a:ea typeface="Cambria Math" panose="02040503050406030204" pitchFamily="18" charset="0"/>
            </a:endParaRPr>
          </a:p>
          <a:p>
            <a:endParaRPr lang="en-IN" dirty="0">
              <a:solidFill>
                <a:srgbClr val="C00000"/>
              </a:solidFill>
              <a:latin typeface="CMSY10"/>
              <a:ea typeface="Cambria Math" panose="02040503050406030204" pitchFamily="18" charset="0"/>
            </a:endParaRPr>
          </a:p>
          <a:p>
            <a:pPr algn="ctr"/>
            <a:r>
              <a:rPr lang="en-IN" dirty="0">
                <a:solidFill>
                  <a:srgbClr val="C00000"/>
                </a:solidFill>
                <a:latin typeface="CMSY10"/>
                <a:ea typeface="Cambria Math" panose="02040503050406030204" pitchFamily="18" charset="0"/>
              </a:rPr>
              <a:t> {}                                                  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349B0B8-2499-4860-A2E4-7781AE5FA0D1}"/>
              </a:ext>
            </a:extLst>
          </p:cNvPr>
          <p:cNvSpPr txBox="1"/>
          <p:nvPr/>
        </p:nvSpPr>
        <p:spPr>
          <a:xfrm>
            <a:off x="272987" y="217385"/>
            <a:ext cx="1077971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b="0" i="0" u="none" strike="noStrike" baseline="0" dirty="0">
                <a:latin typeface="CMTI10"/>
              </a:rPr>
              <a:t>American</a:t>
            </a:r>
            <a:r>
              <a:rPr lang="en-IN" sz="2400" b="0" i="0" u="none" strike="noStrike" baseline="0" dirty="0">
                <a:latin typeface="CMR10"/>
              </a:rPr>
              <a:t>(West) </a:t>
            </a:r>
            <a:r>
              <a:rPr lang="en-IN" sz="2400" b="0" i="0" u="none" strike="noStrike" baseline="0" dirty="0">
                <a:latin typeface="CMSY10"/>
              </a:rPr>
              <a:t>∧</a:t>
            </a:r>
            <a:r>
              <a:rPr lang="en-IN" sz="2400" b="0" i="0" u="none" strike="noStrike" baseline="0" dirty="0">
                <a:latin typeface="CMTI10"/>
              </a:rPr>
              <a:t>Weapon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dirty="0">
                <a:latin typeface="CMMI10"/>
              </a:rPr>
              <a:t>M1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SY10"/>
              </a:rPr>
              <a:t>∧ </a:t>
            </a:r>
            <a:r>
              <a:rPr lang="en-IN" sz="2400" b="0" i="0" u="none" strike="noStrike" baseline="0" dirty="0">
                <a:latin typeface="CMTI10"/>
              </a:rPr>
              <a:t>Sells</a:t>
            </a:r>
            <a:r>
              <a:rPr lang="en-IN" sz="2400" b="0" i="0" u="none" strike="noStrike" baseline="0" dirty="0">
                <a:latin typeface="CMR10"/>
              </a:rPr>
              <a:t>(West</a:t>
            </a:r>
            <a:r>
              <a:rPr lang="en-IN" sz="2400" b="0" i="0" u="none" strike="noStrike" baseline="0" dirty="0">
                <a:latin typeface="CMMI10"/>
              </a:rPr>
              <a:t>, M1,Nono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SY10"/>
              </a:rPr>
              <a:t>∧ </a:t>
            </a:r>
            <a:r>
              <a:rPr lang="en-IN" sz="2400" b="0" i="0" u="none" strike="noStrike" baseline="0" dirty="0">
                <a:latin typeface="CMTI10"/>
              </a:rPr>
              <a:t>Hostile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 err="1">
                <a:latin typeface="CMR10"/>
              </a:rPr>
              <a:t>Nono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SY10"/>
              </a:rPr>
              <a:t>⇒ </a:t>
            </a:r>
            <a:r>
              <a:rPr lang="en-IN" sz="2400" b="0" i="0" u="none" strike="noStrike" baseline="0" dirty="0">
                <a:latin typeface="CMTI10"/>
              </a:rPr>
              <a:t>Criminal 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dirty="0">
                <a:latin typeface="CMMI10"/>
              </a:rPr>
              <a:t>West</a:t>
            </a:r>
            <a:r>
              <a:rPr lang="en-IN" sz="24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2400" dirty="0"/>
              <a:t> </a:t>
            </a:r>
            <a:r>
              <a:rPr lang="en-IN" sz="2400" b="0" i="0" u="none" strike="noStrike" baseline="0" dirty="0">
                <a:latin typeface="CMTI10"/>
              </a:rPr>
              <a:t>Owns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TI10"/>
              </a:rPr>
              <a:t>Nono</a:t>
            </a:r>
            <a:r>
              <a:rPr lang="en-IN" sz="2400" b="0" i="0" u="none" strike="noStrike" baseline="0" dirty="0">
                <a:latin typeface="CMMI10"/>
              </a:rPr>
              <a:t>,M</a:t>
            </a:r>
            <a:r>
              <a:rPr lang="en-IN" sz="2400" b="0" i="0" u="none" strike="noStrike" baseline="0" dirty="0">
                <a:latin typeface="CMR8"/>
              </a:rPr>
              <a:t>1</a:t>
            </a:r>
            <a:r>
              <a:rPr lang="en-IN" sz="2400" b="0" i="0" u="none" strike="noStrike" baseline="0" dirty="0">
                <a:latin typeface="CMR10"/>
              </a:rPr>
              <a:t>)  </a:t>
            </a:r>
            <a:endParaRPr lang="en-IN" sz="2400" b="0" i="0" u="none" strike="noStrike" baseline="0" dirty="0">
              <a:latin typeface="Times-Roman"/>
            </a:endParaRPr>
          </a:p>
          <a:p>
            <a:pPr lvl="1"/>
            <a:r>
              <a:rPr lang="en-IN" sz="2400" b="0" i="0" u="none" strike="noStrike" baseline="0" dirty="0">
                <a:latin typeface="CMTI10"/>
              </a:rPr>
              <a:t>Missile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MI10"/>
              </a:rPr>
              <a:t>M</a:t>
            </a:r>
            <a:r>
              <a:rPr lang="en-IN" sz="2400" b="0" i="0" u="none" strike="noStrike" baseline="0" dirty="0">
                <a:latin typeface="CMR8"/>
              </a:rPr>
              <a:t>1</a:t>
            </a:r>
            <a:r>
              <a:rPr lang="en-IN" sz="2400" b="0" i="0" u="none" strike="noStrike" baseline="0" dirty="0">
                <a:latin typeface="CMR10"/>
              </a:rPr>
              <a:t>)  </a:t>
            </a:r>
          </a:p>
          <a:p>
            <a:pPr lvl="1"/>
            <a:r>
              <a:rPr lang="en-US" sz="2400" b="0" i="0" u="none" strike="noStrike" baseline="0" dirty="0">
                <a:latin typeface="CMTI10"/>
              </a:rPr>
              <a:t>Missile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dirty="0">
                <a:latin typeface="CMMI10"/>
              </a:rPr>
              <a:t>M1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b="0" i="0" u="none" strike="noStrike" baseline="0" dirty="0">
                <a:latin typeface="CMSY10"/>
              </a:rPr>
              <a:t>∧ </a:t>
            </a:r>
            <a:r>
              <a:rPr lang="en-US" sz="2400" b="0" i="0" u="none" strike="noStrike" baseline="0" dirty="0">
                <a:latin typeface="CMTI10"/>
              </a:rPr>
              <a:t>Owns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 err="1">
                <a:latin typeface="CMTI10"/>
              </a:rPr>
              <a:t>Nono</a:t>
            </a:r>
            <a:r>
              <a:rPr lang="en-US" sz="2400" b="0" i="0" u="none" strike="noStrike" baseline="0" dirty="0">
                <a:latin typeface="CMMI10"/>
              </a:rPr>
              <a:t>, M1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b="0" i="0" u="none" strike="noStrike" baseline="0" dirty="0">
                <a:latin typeface="CMSY10"/>
              </a:rPr>
              <a:t>⇒ </a:t>
            </a:r>
            <a:r>
              <a:rPr lang="en-US" sz="2400" b="0" i="0" u="none" strike="noStrike" baseline="0" dirty="0">
                <a:latin typeface="CMTI10"/>
              </a:rPr>
              <a:t>Sells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>
                <a:latin typeface="CMTI10"/>
              </a:rPr>
              <a:t>West</a:t>
            </a:r>
            <a:r>
              <a:rPr lang="en-US" sz="2400" b="0" i="0" u="none" strike="noStrike" baseline="0" dirty="0">
                <a:latin typeface="CMMI10"/>
              </a:rPr>
              <a:t>, M1, </a:t>
            </a:r>
            <a:r>
              <a:rPr lang="en-US" sz="2400" b="0" i="0" u="none" strike="noStrike" baseline="0" dirty="0" err="1">
                <a:latin typeface="CMTI10"/>
              </a:rPr>
              <a:t>Nono</a:t>
            </a:r>
            <a:r>
              <a:rPr lang="en-US" sz="24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2400" b="0" i="0" u="none" strike="noStrike" baseline="0" dirty="0">
                <a:latin typeface="CMTI10"/>
              </a:rPr>
              <a:t>Missile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dirty="0">
                <a:latin typeface="CMMI10"/>
              </a:rPr>
              <a:t>M1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SY10"/>
              </a:rPr>
              <a:t>⇒ </a:t>
            </a:r>
            <a:r>
              <a:rPr lang="en-IN" sz="2400" b="0" i="0" u="none" strike="noStrike" baseline="0" dirty="0">
                <a:latin typeface="CMTI10"/>
              </a:rPr>
              <a:t>Weapon</a:t>
            </a:r>
            <a:r>
              <a:rPr lang="en-IN" sz="2400" b="0" i="0" u="none" strike="noStrike" baseline="0" dirty="0">
                <a:latin typeface="CMR10"/>
              </a:rPr>
              <a:t>(M1)</a:t>
            </a:r>
          </a:p>
          <a:p>
            <a:pPr lvl="1"/>
            <a:r>
              <a:rPr lang="en-US" sz="2400" b="0" i="0" u="none" strike="noStrike" baseline="0" dirty="0">
                <a:latin typeface="CMTI10"/>
              </a:rPr>
              <a:t>Enemy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 err="1">
                <a:latin typeface="CMR10"/>
              </a:rPr>
              <a:t>Nono</a:t>
            </a:r>
            <a:r>
              <a:rPr lang="en-US" sz="2400" b="0" i="0" u="none" strike="noStrike" baseline="0" dirty="0" err="1">
                <a:latin typeface="CMMI10"/>
              </a:rPr>
              <a:t>,</a:t>
            </a:r>
            <a:r>
              <a:rPr lang="en-US" sz="2400" b="0" i="0" u="none" strike="noStrike" baseline="0" dirty="0" err="1">
                <a:latin typeface="CMTI10"/>
              </a:rPr>
              <a:t>America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b="0" i="0" u="none" strike="noStrike" baseline="0" dirty="0">
                <a:latin typeface="CMSY10"/>
              </a:rPr>
              <a:t>⇒ </a:t>
            </a:r>
            <a:r>
              <a:rPr lang="en-US" sz="2400" b="0" i="0" u="none" strike="noStrike" baseline="0" dirty="0">
                <a:latin typeface="CMTI10"/>
              </a:rPr>
              <a:t>Hostile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 err="1">
                <a:latin typeface="CMR10"/>
              </a:rPr>
              <a:t>Nono</a:t>
            </a:r>
            <a:r>
              <a:rPr lang="en-US" sz="24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2400" b="0" i="0" u="none" strike="noStrike" baseline="0" dirty="0">
                <a:latin typeface="CMTI10"/>
              </a:rPr>
              <a:t>American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TI10"/>
              </a:rPr>
              <a:t>West</a:t>
            </a:r>
            <a:r>
              <a:rPr lang="en-IN" sz="24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2400" b="0" i="0" u="none" strike="noStrike" baseline="0" dirty="0">
                <a:latin typeface="CMTI10"/>
              </a:rPr>
              <a:t>Enemy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 err="1">
                <a:latin typeface="CMTI10"/>
              </a:rPr>
              <a:t>Nono</a:t>
            </a:r>
            <a:r>
              <a:rPr lang="en-IN" sz="2400" b="0" i="0" u="none" strike="noStrike" baseline="0" dirty="0" err="1">
                <a:latin typeface="CMMI10"/>
              </a:rPr>
              <a:t>,</a:t>
            </a:r>
            <a:r>
              <a:rPr lang="en-IN" sz="2400" b="0" i="0" u="none" strike="noStrike" baseline="0" dirty="0" err="1">
                <a:latin typeface="CMTI10"/>
              </a:rPr>
              <a:t>America</a:t>
            </a:r>
            <a:r>
              <a:rPr lang="en-IN" sz="2400" b="0" i="0" u="none" strike="noStrike" baseline="0" dirty="0">
                <a:latin typeface="CMR10"/>
              </a:rPr>
              <a:t>)</a:t>
            </a:r>
          </a:p>
          <a:p>
            <a:pPr marL="0" indent="0">
              <a:buNone/>
            </a:pPr>
            <a:r>
              <a:rPr lang="en-IN" sz="2400" dirty="0"/>
              <a:t>Goal: Criminal(West)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1D419A-89A1-48A0-B99D-A4F1ED1F6549}"/>
                  </a:ext>
                </a:extLst>
              </p14:cNvPr>
              <p14:cNvContentPartPr/>
              <p14:nvPr/>
            </p14:nvContentPartPr>
            <p14:xfrm>
              <a:off x="569880" y="604440"/>
              <a:ext cx="8026560" cy="3684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1D419A-89A1-48A0-B99D-A4F1ED1F65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520" y="595080"/>
                <a:ext cx="8045280" cy="370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12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FDC1-6DF0-4480-8137-77B2B137B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41" y="97654"/>
            <a:ext cx="10953802" cy="67603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0" i="0" u="none" strike="noStrike" baseline="0" dirty="0">
                <a:latin typeface="CMTI10"/>
              </a:rPr>
              <a:t>Converting to CNF: American</a:t>
            </a:r>
            <a:r>
              <a:rPr lang="en-IN" sz="2400" b="0" i="0" u="none" strike="noStrike" baseline="0" dirty="0">
                <a:latin typeface="CMR10"/>
              </a:rPr>
              <a:t>(West) </a:t>
            </a:r>
            <a:r>
              <a:rPr lang="en-IN" sz="2400" b="0" i="0" u="none" strike="noStrike" baseline="0" dirty="0">
                <a:latin typeface="CMSY10"/>
              </a:rPr>
              <a:t>∧</a:t>
            </a:r>
            <a:r>
              <a:rPr lang="en-IN" sz="2400" b="0" i="0" u="none" strike="noStrike" baseline="0" dirty="0">
                <a:latin typeface="CMTI10"/>
              </a:rPr>
              <a:t>Weapon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dirty="0">
                <a:latin typeface="CMMI10"/>
              </a:rPr>
              <a:t>M1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SY10"/>
              </a:rPr>
              <a:t>∧ </a:t>
            </a:r>
            <a:r>
              <a:rPr lang="en-IN" sz="2400" b="0" i="0" u="none" strike="noStrike" baseline="0" dirty="0">
                <a:latin typeface="CMTI10"/>
              </a:rPr>
              <a:t>Sells</a:t>
            </a:r>
            <a:r>
              <a:rPr lang="en-IN" sz="2400" b="0" i="0" u="none" strike="noStrike" baseline="0" dirty="0">
                <a:latin typeface="CMR10"/>
              </a:rPr>
              <a:t>(West</a:t>
            </a:r>
            <a:r>
              <a:rPr lang="en-IN" sz="2400" b="0" i="0" u="none" strike="noStrike" baseline="0" dirty="0">
                <a:latin typeface="CMMI10"/>
              </a:rPr>
              <a:t>, M1,Nono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SY10"/>
              </a:rPr>
              <a:t>∧ </a:t>
            </a:r>
            <a:r>
              <a:rPr lang="en-IN" sz="2400" b="0" i="0" u="none" strike="noStrike" baseline="0" dirty="0">
                <a:latin typeface="CMTI10"/>
              </a:rPr>
              <a:t>Hostile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 err="1">
                <a:latin typeface="CMR10"/>
              </a:rPr>
              <a:t>Nono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SY10"/>
              </a:rPr>
              <a:t>⇒ </a:t>
            </a:r>
            <a:r>
              <a:rPr lang="en-IN" sz="2400" b="0" i="0" u="none" strike="noStrike" baseline="0" dirty="0">
                <a:latin typeface="CMTI10"/>
              </a:rPr>
              <a:t>Criminal 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dirty="0">
                <a:latin typeface="CMMI10"/>
              </a:rPr>
              <a:t>West</a:t>
            </a:r>
            <a:r>
              <a:rPr lang="en-IN" sz="2400" b="0" i="0" u="none" strike="noStrike" baseline="0" dirty="0">
                <a:latin typeface="CMR10"/>
              </a:rPr>
              <a:t>)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latin typeface="CMSY10"/>
                <a:ea typeface="Cambria Math" panose="02040503050406030204" pitchFamily="18" charset="0"/>
              </a:rPr>
              <a:t>¬ [</a:t>
            </a:r>
            <a:r>
              <a:rPr lang="en-IN" sz="2400" b="0" i="0" u="none" strike="noStrike" baseline="0" dirty="0">
                <a:latin typeface="CMTI10"/>
              </a:rPr>
              <a:t>American</a:t>
            </a:r>
            <a:r>
              <a:rPr lang="en-IN" sz="2400" b="0" i="0" u="none" strike="noStrike" baseline="0" dirty="0">
                <a:latin typeface="CMR10"/>
              </a:rPr>
              <a:t>(West) </a:t>
            </a:r>
            <a:r>
              <a:rPr lang="en-IN" sz="2400" b="0" i="0" u="none" strike="noStrike" baseline="0" dirty="0">
                <a:latin typeface="CMSY10"/>
              </a:rPr>
              <a:t>∧</a:t>
            </a:r>
            <a:r>
              <a:rPr lang="en-IN" sz="2400" b="0" i="0" u="none" strike="noStrike" baseline="0" dirty="0">
                <a:latin typeface="CMTI10"/>
              </a:rPr>
              <a:t>Weapon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dirty="0">
                <a:latin typeface="CMMI10"/>
              </a:rPr>
              <a:t>M1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SY10"/>
              </a:rPr>
              <a:t>∧ </a:t>
            </a:r>
            <a:r>
              <a:rPr lang="en-IN" sz="2400" b="0" i="0" u="none" strike="noStrike" baseline="0" dirty="0">
                <a:latin typeface="CMTI10"/>
              </a:rPr>
              <a:t>Sells</a:t>
            </a:r>
            <a:r>
              <a:rPr lang="en-IN" sz="2400" b="0" i="0" u="none" strike="noStrike" baseline="0" dirty="0">
                <a:latin typeface="CMR10"/>
              </a:rPr>
              <a:t>(West</a:t>
            </a:r>
            <a:r>
              <a:rPr lang="en-IN" sz="2400" b="0" i="0" u="none" strike="noStrike" baseline="0" dirty="0">
                <a:latin typeface="CMMI10"/>
              </a:rPr>
              <a:t>, M1,Nono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SY10"/>
              </a:rPr>
              <a:t>∧ </a:t>
            </a:r>
            <a:r>
              <a:rPr lang="en-IN" sz="2400" b="0" i="0" u="none" strike="noStrike" baseline="0" dirty="0">
                <a:latin typeface="CMTI10"/>
              </a:rPr>
              <a:t>Hostile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 err="1">
                <a:latin typeface="CMR10"/>
              </a:rPr>
              <a:t>Nono</a:t>
            </a:r>
            <a:r>
              <a:rPr lang="en-IN" sz="2400" b="0" i="0" u="none" strike="noStrike" baseline="0" dirty="0">
                <a:latin typeface="CMR10"/>
              </a:rPr>
              <a:t>)]</a:t>
            </a:r>
            <a:r>
              <a:rPr lang="en-IN" sz="2400" dirty="0">
                <a:latin typeface="CMSY10"/>
                <a:ea typeface="Cambria Math" panose="02040503050406030204" pitchFamily="18" charset="0"/>
              </a:rPr>
              <a:t> V</a:t>
            </a:r>
            <a:r>
              <a:rPr lang="en-IN" sz="2400" b="0" i="0" u="none" strike="noStrike" baseline="0" dirty="0">
                <a:latin typeface="CMSY10"/>
              </a:rPr>
              <a:t> </a:t>
            </a:r>
            <a:r>
              <a:rPr lang="en-IN" sz="2400" b="0" i="0" u="none" strike="noStrike" baseline="0" dirty="0">
                <a:latin typeface="CMTI10"/>
              </a:rPr>
              <a:t>Criminal 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dirty="0">
                <a:latin typeface="CMMI10"/>
              </a:rPr>
              <a:t>West</a:t>
            </a:r>
            <a:r>
              <a:rPr lang="en-IN" sz="2400" b="0" i="0" u="none" strike="noStrike" baseline="0" dirty="0">
                <a:latin typeface="CMR10"/>
              </a:rPr>
              <a:t>)</a:t>
            </a:r>
          </a:p>
          <a:p>
            <a:pPr marL="0" indent="0">
              <a:buNone/>
            </a:pPr>
            <a:endParaRPr lang="en-IN" sz="2400" b="0" i="0" u="none" strike="noStrike" baseline="0" dirty="0">
              <a:latin typeface="CMR10"/>
            </a:endParaRPr>
          </a:p>
          <a:p>
            <a:pPr marL="0" indent="0">
              <a:buNone/>
            </a:pPr>
            <a:r>
              <a:rPr lang="en-IN" sz="2400" b="0" i="0" u="none" strike="noStrike" baseline="0" dirty="0">
                <a:latin typeface="CMSY10"/>
                <a:ea typeface="Cambria Math" panose="02040503050406030204" pitchFamily="18" charset="0"/>
              </a:rPr>
              <a:t>CNF: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latin typeface="CMSY10"/>
                <a:ea typeface="Cambria Math" panose="02040503050406030204" pitchFamily="18" charset="0"/>
              </a:rPr>
              <a:t>¬</a:t>
            </a:r>
            <a:r>
              <a:rPr lang="en-IN" sz="2400" b="0" i="0" u="none" strike="noStrike" baseline="0" dirty="0">
                <a:latin typeface="CMTI10"/>
              </a:rPr>
              <a:t>American</a:t>
            </a:r>
            <a:r>
              <a:rPr lang="en-IN" sz="2400" b="0" i="0" u="none" strike="noStrike" baseline="0" dirty="0">
                <a:latin typeface="CMR10"/>
              </a:rPr>
              <a:t>(West) </a:t>
            </a:r>
            <a:r>
              <a:rPr lang="en-IN" sz="2400" b="0" i="0" u="none" strike="noStrike" baseline="0" dirty="0">
                <a:latin typeface="CMSY10"/>
                <a:ea typeface="Cambria Math" panose="02040503050406030204" pitchFamily="18" charset="0"/>
              </a:rPr>
              <a:t>V</a:t>
            </a:r>
            <a:r>
              <a:rPr lang="en-IN" sz="2400" dirty="0">
                <a:latin typeface="CMSY10"/>
                <a:ea typeface="Cambria Math" panose="02040503050406030204" pitchFamily="18" charset="0"/>
              </a:rPr>
              <a:t> </a:t>
            </a:r>
            <a:r>
              <a:rPr lang="en-IN" sz="2400" b="0" i="0" u="none" strike="noStrike" baseline="0" dirty="0">
                <a:latin typeface="CMSY10"/>
                <a:ea typeface="Cambria Math" panose="02040503050406030204" pitchFamily="18" charset="0"/>
              </a:rPr>
              <a:t>¬</a:t>
            </a:r>
            <a:r>
              <a:rPr lang="en-IN" sz="2400" dirty="0">
                <a:latin typeface="CMSY10"/>
                <a:ea typeface="Cambria Math" panose="02040503050406030204" pitchFamily="18" charset="0"/>
              </a:rPr>
              <a:t> </a:t>
            </a:r>
            <a:r>
              <a:rPr lang="en-IN" sz="2400" b="0" i="0" u="none" strike="noStrike" baseline="0" dirty="0">
                <a:latin typeface="CMTI10"/>
              </a:rPr>
              <a:t>Weapon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dirty="0">
                <a:latin typeface="CMMI10"/>
              </a:rPr>
              <a:t>M1</a:t>
            </a:r>
            <a:r>
              <a:rPr lang="en-IN" sz="2400" b="0" i="0" u="none" strike="noStrike" baseline="0" dirty="0">
                <a:latin typeface="CMR10"/>
              </a:rPr>
              <a:t>) V</a:t>
            </a:r>
            <a:r>
              <a:rPr lang="en-IN" sz="2400" dirty="0">
                <a:latin typeface="CMSY10"/>
                <a:ea typeface="Cambria Math" panose="02040503050406030204" pitchFamily="18" charset="0"/>
              </a:rPr>
              <a:t> </a:t>
            </a:r>
            <a:r>
              <a:rPr lang="en-IN" sz="2400" b="0" i="0" u="none" strike="noStrike" baseline="0" dirty="0">
                <a:latin typeface="CMSY10"/>
                <a:ea typeface="Cambria Math" panose="02040503050406030204" pitchFamily="18" charset="0"/>
              </a:rPr>
              <a:t>¬</a:t>
            </a:r>
            <a:r>
              <a:rPr lang="en-IN" sz="2400" b="0" i="0" u="none" strike="noStrike" baseline="0" dirty="0">
                <a:latin typeface="CMSY10"/>
              </a:rPr>
              <a:t> </a:t>
            </a:r>
            <a:r>
              <a:rPr lang="en-IN" sz="2400" b="0" i="0" u="none" strike="noStrike" baseline="0" dirty="0">
                <a:latin typeface="CMTI10"/>
              </a:rPr>
              <a:t>Sells</a:t>
            </a:r>
            <a:r>
              <a:rPr lang="en-IN" sz="2400" b="0" i="0" u="none" strike="noStrike" baseline="0" dirty="0">
                <a:latin typeface="CMR10"/>
              </a:rPr>
              <a:t>(West</a:t>
            </a:r>
            <a:r>
              <a:rPr lang="en-IN" sz="2400" b="0" i="0" u="none" strike="noStrike" baseline="0" dirty="0">
                <a:latin typeface="CMMI10"/>
              </a:rPr>
              <a:t>, M1,Nono</a:t>
            </a:r>
            <a:r>
              <a:rPr lang="en-IN" sz="2400" b="0" i="0" u="none" strike="noStrike" baseline="0" dirty="0">
                <a:latin typeface="CMR10"/>
              </a:rPr>
              <a:t>) V</a:t>
            </a:r>
            <a:r>
              <a:rPr lang="en-IN" sz="2400" dirty="0">
                <a:latin typeface="CMSY10"/>
                <a:ea typeface="Cambria Math" panose="02040503050406030204" pitchFamily="18" charset="0"/>
              </a:rPr>
              <a:t> </a:t>
            </a:r>
            <a:r>
              <a:rPr lang="en-IN" sz="2400" b="0" i="0" u="none" strike="noStrike" baseline="0" dirty="0">
                <a:latin typeface="CMSY10"/>
                <a:ea typeface="Cambria Math" panose="02040503050406030204" pitchFamily="18" charset="0"/>
              </a:rPr>
              <a:t>¬</a:t>
            </a:r>
            <a:r>
              <a:rPr lang="en-IN" sz="2400" b="0" i="0" u="none" strike="noStrike" baseline="0" dirty="0">
                <a:latin typeface="CMSY10"/>
              </a:rPr>
              <a:t> </a:t>
            </a:r>
            <a:r>
              <a:rPr lang="en-IN" sz="2400" b="0" i="0" u="none" strike="noStrike" baseline="0" dirty="0">
                <a:latin typeface="CMTI10"/>
              </a:rPr>
              <a:t>Hostile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 err="1">
                <a:latin typeface="CMR10"/>
              </a:rPr>
              <a:t>Nono</a:t>
            </a:r>
            <a:r>
              <a:rPr lang="en-IN" sz="2400" b="0" i="0" u="none" strike="noStrike" baseline="0" dirty="0">
                <a:latin typeface="CMR10"/>
              </a:rPr>
              <a:t>)V</a:t>
            </a:r>
            <a:r>
              <a:rPr lang="en-IN" sz="2400" dirty="0">
                <a:latin typeface="CMSY10"/>
                <a:ea typeface="Cambria Math" panose="02040503050406030204" pitchFamily="18" charset="0"/>
              </a:rPr>
              <a:t> </a:t>
            </a:r>
            <a:r>
              <a:rPr lang="en-IN" sz="2400" b="0" i="0" u="none" strike="noStrike" baseline="0" dirty="0">
                <a:latin typeface="CMSY10"/>
              </a:rPr>
              <a:t> </a:t>
            </a:r>
            <a:r>
              <a:rPr lang="en-IN" sz="2400" b="0" i="0" u="none" strike="noStrike" baseline="0" dirty="0">
                <a:latin typeface="CMTI10"/>
              </a:rPr>
              <a:t>Criminal 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dirty="0">
                <a:latin typeface="CMMI10"/>
              </a:rPr>
              <a:t>West</a:t>
            </a:r>
            <a:r>
              <a:rPr lang="en-IN" sz="24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2400" b="0" i="0" u="none" strike="noStrike" baseline="0" dirty="0">
                <a:latin typeface="CMTI10"/>
              </a:rPr>
              <a:t>Owns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TI10"/>
              </a:rPr>
              <a:t>Nono</a:t>
            </a:r>
            <a:r>
              <a:rPr lang="en-IN" sz="2400" b="0" i="0" u="none" strike="noStrike" baseline="0" dirty="0">
                <a:latin typeface="CMMI10"/>
              </a:rPr>
              <a:t>,M</a:t>
            </a:r>
            <a:r>
              <a:rPr lang="en-IN" sz="2400" b="0" i="0" u="none" strike="noStrike" baseline="0" dirty="0">
                <a:latin typeface="CMR8"/>
              </a:rPr>
              <a:t>1</a:t>
            </a:r>
            <a:r>
              <a:rPr lang="en-IN" sz="2400" b="0" i="0" u="none" strike="noStrike" baseline="0" dirty="0">
                <a:latin typeface="CMR10"/>
              </a:rPr>
              <a:t>)  </a:t>
            </a:r>
            <a:endParaRPr lang="en-IN" sz="2400" b="0" i="0" u="none" strike="noStrike" baseline="0" dirty="0">
              <a:latin typeface="Times-Roman"/>
            </a:endParaRPr>
          </a:p>
          <a:p>
            <a:pPr lvl="1"/>
            <a:r>
              <a:rPr lang="en-IN" sz="2400" b="0" i="0" u="none" strike="noStrike" baseline="0" dirty="0">
                <a:latin typeface="CMTI10"/>
              </a:rPr>
              <a:t>Missile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MI10"/>
              </a:rPr>
              <a:t>M</a:t>
            </a:r>
            <a:r>
              <a:rPr lang="en-IN" sz="2400" b="0" i="0" u="none" strike="noStrike" baseline="0" dirty="0">
                <a:latin typeface="CMR8"/>
              </a:rPr>
              <a:t>1</a:t>
            </a:r>
            <a:r>
              <a:rPr lang="en-IN" sz="2400" b="0" i="0" u="none" strike="noStrike" baseline="0" dirty="0">
                <a:latin typeface="CMR10"/>
              </a:rPr>
              <a:t>)  </a:t>
            </a:r>
          </a:p>
          <a:p>
            <a:pPr lvl="1"/>
            <a:r>
              <a:rPr lang="en-IN" sz="2400" b="0" i="0" u="none" strike="noStrike" baseline="0" dirty="0">
                <a:latin typeface="CMSY10"/>
                <a:ea typeface="Cambria Math" panose="02040503050406030204" pitchFamily="18" charset="0"/>
              </a:rPr>
              <a:t>¬ </a:t>
            </a:r>
            <a:r>
              <a:rPr lang="en-US" sz="2400" b="0" i="0" u="none" strike="noStrike" baseline="0" dirty="0">
                <a:latin typeface="CMTI10"/>
              </a:rPr>
              <a:t>Missile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dirty="0">
                <a:latin typeface="CMMI10"/>
              </a:rPr>
              <a:t>M1</a:t>
            </a:r>
            <a:r>
              <a:rPr lang="en-US" sz="2400" b="0" i="0" u="none" strike="noStrike" baseline="0" dirty="0">
                <a:latin typeface="CMR10"/>
              </a:rPr>
              <a:t>) V</a:t>
            </a:r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IN" sz="2400" b="0" i="0" u="none" strike="noStrike" baseline="0" dirty="0">
                <a:latin typeface="CMSY10"/>
                <a:ea typeface="Cambria Math" panose="02040503050406030204" pitchFamily="18" charset="0"/>
              </a:rPr>
              <a:t>¬ </a:t>
            </a:r>
            <a:r>
              <a:rPr lang="en-US" sz="2400" b="0" i="0" u="none" strike="noStrike" baseline="0" dirty="0">
                <a:latin typeface="CMTI10"/>
              </a:rPr>
              <a:t>Owns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 err="1">
                <a:latin typeface="CMTI10"/>
              </a:rPr>
              <a:t>Nono</a:t>
            </a:r>
            <a:r>
              <a:rPr lang="en-US" sz="2400" b="0" i="0" u="none" strike="noStrike" baseline="0" dirty="0">
                <a:latin typeface="CMMI10"/>
              </a:rPr>
              <a:t>, M1</a:t>
            </a:r>
            <a:r>
              <a:rPr lang="en-US" sz="2400" b="0" i="0" u="none" strike="noStrike" baseline="0" dirty="0">
                <a:latin typeface="CMR10"/>
              </a:rPr>
              <a:t>) V</a:t>
            </a:r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TI10"/>
              </a:rPr>
              <a:t>Sells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>
                <a:latin typeface="CMTI10"/>
              </a:rPr>
              <a:t>West</a:t>
            </a:r>
            <a:r>
              <a:rPr lang="en-US" sz="2400" b="0" i="0" u="none" strike="noStrike" baseline="0" dirty="0">
                <a:latin typeface="CMMI10"/>
              </a:rPr>
              <a:t>, M1, </a:t>
            </a:r>
            <a:r>
              <a:rPr lang="en-US" sz="2400" b="0" i="0" u="none" strike="noStrike" baseline="0" dirty="0" err="1">
                <a:latin typeface="CMTI10"/>
              </a:rPr>
              <a:t>Nono</a:t>
            </a:r>
            <a:r>
              <a:rPr lang="en-US" sz="24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2400" b="0" i="0" u="none" strike="noStrike" baseline="0" dirty="0">
                <a:latin typeface="CMSY10"/>
                <a:ea typeface="Cambria Math" panose="02040503050406030204" pitchFamily="18" charset="0"/>
              </a:rPr>
              <a:t>¬ </a:t>
            </a:r>
            <a:r>
              <a:rPr lang="en-IN" sz="2400" b="0" i="0" u="none" strike="noStrike" baseline="0" dirty="0">
                <a:latin typeface="CMTI10"/>
              </a:rPr>
              <a:t>Missile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dirty="0">
                <a:latin typeface="CMMI10"/>
              </a:rPr>
              <a:t>M1</a:t>
            </a:r>
            <a:r>
              <a:rPr lang="en-IN" sz="2400" b="0" i="0" u="none" strike="noStrike" baseline="0" dirty="0">
                <a:latin typeface="CMR10"/>
              </a:rPr>
              <a:t>) V</a:t>
            </a:r>
            <a:r>
              <a:rPr lang="en-IN" sz="2400" b="0" i="0" u="none" strike="noStrike" baseline="0" dirty="0">
                <a:latin typeface="CMSY10"/>
              </a:rPr>
              <a:t> </a:t>
            </a:r>
            <a:r>
              <a:rPr lang="en-IN" sz="2400" b="0" i="0" u="none" strike="noStrike" baseline="0" dirty="0">
                <a:latin typeface="CMTI10"/>
              </a:rPr>
              <a:t>Weapon</a:t>
            </a:r>
            <a:r>
              <a:rPr lang="en-IN" sz="2400" b="0" i="0" u="none" strike="noStrike" baseline="0" dirty="0">
                <a:latin typeface="CMR10"/>
              </a:rPr>
              <a:t>(M1)</a:t>
            </a:r>
          </a:p>
          <a:p>
            <a:pPr lvl="1"/>
            <a:r>
              <a:rPr lang="en-IN" sz="2400" b="0" i="0" u="none" strike="noStrike" baseline="0" dirty="0">
                <a:latin typeface="CMSY10"/>
                <a:ea typeface="Cambria Math" panose="02040503050406030204" pitchFamily="18" charset="0"/>
              </a:rPr>
              <a:t>¬ </a:t>
            </a:r>
            <a:r>
              <a:rPr lang="en-US" sz="2400" b="0" i="0" u="none" strike="noStrike" baseline="0" dirty="0">
                <a:latin typeface="CMTI10"/>
              </a:rPr>
              <a:t>Enemy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 err="1">
                <a:latin typeface="CMR10"/>
              </a:rPr>
              <a:t>Nono</a:t>
            </a:r>
            <a:r>
              <a:rPr lang="en-US" sz="2400" b="0" i="0" u="none" strike="noStrike" baseline="0" dirty="0" err="1">
                <a:latin typeface="CMMI10"/>
              </a:rPr>
              <a:t>,</a:t>
            </a:r>
            <a:r>
              <a:rPr lang="en-US" sz="2400" b="0" i="0" u="none" strike="noStrike" baseline="0" dirty="0" err="1">
                <a:latin typeface="CMTI10"/>
              </a:rPr>
              <a:t>America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SY10"/>
                <a:ea typeface="Cambria Math" panose="02040503050406030204" pitchFamily="18" charset="0"/>
              </a:rPr>
              <a:t>V </a:t>
            </a:r>
            <a:r>
              <a:rPr lang="en-US" sz="2400" b="0" i="0" u="none" strike="noStrike" baseline="0" dirty="0">
                <a:latin typeface="CMTI10"/>
              </a:rPr>
              <a:t>Hostile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 err="1">
                <a:latin typeface="CMR10"/>
              </a:rPr>
              <a:t>Nono</a:t>
            </a:r>
            <a:r>
              <a:rPr lang="en-US" sz="24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2400" b="0" i="0" u="none" strike="noStrike" baseline="0" dirty="0">
                <a:latin typeface="CMTI10"/>
              </a:rPr>
              <a:t>American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TI10"/>
              </a:rPr>
              <a:t>West</a:t>
            </a:r>
            <a:r>
              <a:rPr lang="en-IN" sz="24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2400" b="0" i="0" u="none" strike="noStrike" baseline="0" dirty="0">
                <a:latin typeface="CMTI10"/>
              </a:rPr>
              <a:t>Enemy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 err="1">
                <a:latin typeface="CMTI10"/>
              </a:rPr>
              <a:t>Nono</a:t>
            </a:r>
            <a:r>
              <a:rPr lang="en-IN" sz="2400" b="0" i="0" u="none" strike="noStrike" baseline="0" dirty="0" err="1">
                <a:latin typeface="CMMI10"/>
              </a:rPr>
              <a:t>,</a:t>
            </a:r>
            <a:r>
              <a:rPr lang="en-IN" sz="2400" b="0" i="0" u="none" strike="noStrike" baseline="0" dirty="0" err="1">
                <a:latin typeface="CMTI10"/>
              </a:rPr>
              <a:t>America</a:t>
            </a:r>
            <a:r>
              <a:rPr lang="en-IN" sz="2400" b="0" i="0" u="none" strike="noStrike" baseline="0" dirty="0">
                <a:latin typeface="CMR10"/>
              </a:rPr>
              <a:t>)</a:t>
            </a:r>
          </a:p>
          <a:p>
            <a:pPr marL="0" indent="0">
              <a:buNone/>
            </a:pPr>
            <a:r>
              <a:rPr lang="en-IN" sz="2400" dirty="0"/>
              <a:t>Negated Goal: </a:t>
            </a:r>
            <a:r>
              <a:rPr lang="en-IN" sz="2400" b="0" i="0" u="none" strike="noStrike" baseline="0" dirty="0">
                <a:latin typeface="CMSY10"/>
                <a:ea typeface="Cambria Math" panose="02040503050406030204" pitchFamily="18" charset="0"/>
              </a:rPr>
              <a:t>¬ </a:t>
            </a:r>
            <a:r>
              <a:rPr lang="en-IN" sz="2400" dirty="0"/>
              <a:t>Criminal(West)</a:t>
            </a:r>
            <a:endParaRPr lang="en-IN" sz="2400" b="0" i="0" u="none" strike="noStrike" baseline="0" dirty="0">
              <a:latin typeface="CMR10"/>
            </a:endParaRP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95D762-8247-4384-B96F-075429DAFD2F}"/>
                  </a:ext>
                </a:extLst>
              </p14:cNvPr>
              <p14:cNvContentPartPr/>
              <p14:nvPr/>
            </p14:nvContentPartPr>
            <p14:xfrm>
              <a:off x="639000" y="493200"/>
              <a:ext cx="10481760" cy="5967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95D762-8247-4384-B96F-075429DAFD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640" y="483840"/>
                <a:ext cx="10500480" cy="598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587097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54610</TotalTime>
  <Words>782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Cambria Math</vt:lpstr>
      <vt:lpstr>Century Schoolbook</vt:lpstr>
      <vt:lpstr>CMMI10</vt:lpstr>
      <vt:lpstr>CMR10</vt:lpstr>
      <vt:lpstr>CMR8</vt:lpstr>
      <vt:lpstr>CMSY10</vt:lpstr>
      <vt:lpstr>CMTI10</vt:lpstr>
      <vt:lpstr>Times-Roman</vt:lpstr>
      <vt:lpstr>Wingdings 2</vt:lpstr>
      <vt:lpstr>View</vt:lpstr>
      <vt:lpstr>  Unit 3 Resolution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Chandran S</dc:creator>
  <cp:lastModifiedBy>Nisha Chandran S</cp:lastModifiedBy>
  <cp:revision>718</cp:revision>
  <dcterms:created xsi:type="dcterms:W3CDTF">2020-07-13T14:02:17Z</dcterms:created>
  <dcterms:modified xsi:type="dcterms:W3CDTF">2022-05-20T00:06:57Z</dcterms:modified>
</cp:coreProperties>
</file>