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20" r:id="rId3"/>
    <p:sldId id="321" r:id="rId4"/>
    <p:sldId id="322" r:id="rId5"/>
    <p:sldId id="323" r:id="rId6"/>
    <p:sldId id="259" r:id="rId7"/>
    <p:sldId id="260" r:id="rId8"/>
    <p:sldId id="324" r:id="rId9"/>
    <p:sldId id="257" r:id="rId10"/>
    <p:sldId id="258" r:id="rId11"/>
    <p:sldId id="261" r:id="rId12"/>
    <p:sldId id="262" r:id="rId13"/>
    <p:sldId id="317" r:id="rId14"/>
    <p:sldId id="318" r:id="rId15"/>
    <p:sldId id="31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316"/>
            <p14:sldId id="320"/>
            <p14:sldId id="321"/>
            <p14:sldId id="322"/>
            <p14:sldId id="323"/>
            <p14:sldId id="259"/>
            <p14:sldId id="260"/>
            <p14:sldId id="324"/>
            <p14:sldId id="257"/>
            <p14:sldId id="258"/>
            <p14:sldId id="261"/>
            <p14:sldId id="262"/>
            <p14:sldId id="317"/>
            <p14:sldId id="318"/>
            <p14:sldId id="319"/>
            <p14:sldId id="263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1:49:5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9657 3482 220 0,'0'0'13'0,"0"0"4"16,0 0 14-16,0 0 35 0,0 0-16 15,0 0-30-15,0 0 23 16,0 0-12-16,0-3-20 16,0 3 13-16,0 0-16 15,0 0-8-15,1 0-5 16,10 0 5-16,4 0 7 15,10 0 3-15,7 0-9 16,6 0 17-16,7 0-1 16,9 0-6-16,4 0 10 15,1 3-14-15,0 0-3 16,5-1 2-16,-6 0-1 16,2 0 5-16,-5-2-10 0,0 0 0 15,0 0 3 1,5 0-2-16,6 0 0 0,5 0-1 15,8 0 7 1,5 0-12-16,4 0 5 0,2 0 0 16,2 0 0-16,-1 0 7 15,-6 0-7-15,0 0 0 16,-6-3 0-16,-3 0 3 16,-4-1-1-16,-5 1-1 15,2 2-2-15,2-3-1 16,5 4 2-16,5-2 0 15,0 1 3-15,-1-2-2 16,0-1-1-16,0 1-1 16,0-1 0-16,-2-1 2 15,1 0 3-15,-3 2-4 0,-3 0 1 16,2 1-6-16,-8-2 4 16,1 4 1-16,-7 0 0 15,1 0 6-15,-1-2-6 16,4 2 0-16,4-2 0 15,3 2 0-15,5-1 0 16,0-1-2-16,1-1-1 16,3 2 3-16,0-2 0 15,-2 2 1-15,-5-1 1 16,-2 1-2-16,-1 1 0 16,-2 0-2-16,0 0 0 15,0 0 2-15,0 0 0 0,2 0 0 16,2 0 0-16,4 0 5 15,0 0-5-15,0 0 0 16,1 0-7-16,2 0 7 16,2 0 0-16,-1 0 1 15,-1 0 4-15,-5 0-8 16,-1 0 3-16,0 0 0 16,-1 0-3-16,0 0 0 15,0 0 3-15,3 0 0 16,0 0 4-16,5 0-9 15,1 0 5-15,4 0-1 16,-1 0 0-16,2 0-3 16,2 0 4-16,2 0-2 0,3 0 4 15,-1 0-6 1,2 0 3-16,-1 0-1 0,-3 0 1 16,-1 0-3-16,-1 0 1 15,5 0 3-15,2 3-3 16,2-2 2-16,4-1-3 15,-2 0 4-15,-3 0-10 16,-3 0 7-16,-8 0 2 16,-11 0-2-16,-9 0 1 15,-13 0-1-15,-8 0 3 16,-3 0 0-16,-8 0-1 16,-3 0 8-16,-4 0-7 15,-4 1 0-15,-2 1 1 16,-4 1-2-16,-5 0 1 0,-2 0 0 15,-3 1-6-15,-4 0 0 16,-3 0 0-16,0 2-50 16,0-2-198-16</inkml:trace>
  <inkml:trace contextRef="#ctx0" brushRef="#br0" timeOffset="10679.45">21190 4898 577 0,'0'0'6'0,"0"0"7"0,0 0 20 16,0 0 0-16,0 0 6 16,0 0 6-16,28-72-12 15,-27 70 12-15,-1 2-19 16,0 0 1-16,0 0-3 15,0 0-10-15,0 0 6 16,0 0-20-16,0 7-13 16,0 19 12-16,0 15 1 15,0 17 31-15,0 14-12 16,0 11-10-16,0 7 18 16,0 5-17-16,-4 4-6 15,-8-2-3-15,2 0 8 0,2-2-6 16,5-7-3-1,3-3 5-15,0-4 2 0,0-10-7 16,0-13 0-16,0-9 0 16,0-12 4-16,0-4-3 15,0-8-1-15,0-5 2 16,0-6-11-16,0-6 7 16,0-8-39-16,0-3-79 15,11-27-71-15</inkml:trace>
  <inkml:trace contextRef="#ctx0" brushRef="#br0" timeOffset="11744.95">21328 4753 206 0,'0'0'29'0,"0"0"-29"16,0 0 51 0,0 0-5-16,0 0-14 0,0 0 60 15,-64-18-29-15,64 17-60 16,0 1 10-16,0 0-13 16,0 0 0-16,0 0 0 15,8 0 4-15,13 5 16 16,17 5 0-16,13 2 12 15,15-2 2-15,10-4-21 16,3-2 3-16,9-3-8 16,9-1-5-16,12 0 6 15,22 2-8-15,29 3-1 16,19 4 20-16,18 2-19 16,0-2 6-16,-5 3-7 15,-2-6 0-15,-10-1 2 0,-7-2 0 16,-13 0-2-16,-16-2 0 15,-12 1 0-15,-16-1 0 16,-16 1 2-16,-9-2 1 16,-6 0-5-16,-3 0 8 15,-1 0-6-15,-8 0 0 16,-8-5 2-16,-18 1-3 16,-14 0 1-16,-14 0 0 15,-11 2 8-15,-7 2 7 16,-1-4 47-16,0 4-28 15,0 0-30-15,0-2 5 16,0 2-3-16,0-2 2 0,0 0 5 16,0 2-13-16,0 0 0 15,0 0 0-15,0 0 0 16,0 0 0-16,0 14-15 16,0 15 14-16,2 8 1 15,1 12 8-15,1 7 1 16,-1 5 1-16,3 10-1 15,-2 2 0-15,-1 3 7 16,2 1 0-16,-4 1 5 16,-1-3-1-16,0-2-6 15,0 2 7-15,0 5-21 16,0 3 8-16,3 3 3 16,3-2-11-16,0-5 7 15,0-3-6-15,0-10 0 16,-1-10-1-16,-1-14 6 0,-1-14-7 15,0-9 1-15,-3-11-15 16,0-4-49-16,0-2-87 16,0-2-63-16,-9 0-323 15</inkml:trace>
  <inkml:trace contextRef="#ctx0" brushRef="#br0" timeOffset="14284.67">21215 6192 189 0,'0'0'39'0,"0"0"22"16,0 0 22-16,0 0-31 15,0 0-11-15,0 0-6 16,0-1-21-16,0 1-6 16,0 0 12-16,0-2 8 15,0 2-5-15,0 0-1 16,0 0-1-16,0 0-2 16,0 0 4-16,1 0-16 15,-1 5-6-15,2 17 5 0,-2 9 14 16,0 8 2-1,0 5-12-15,0 1-8 0,-8 0 2 16,-6 1 0-16,-1-1-3 16,-5 0 9-16,2-4-7 15,2-4 2-15,5-5-3 16,4-6-1-16,6-3 4 16,1-2-5-16,0-4 0 15,4-1 0-15,8-3 0 16,5-5 0-16,3 0 0 15,7-2 0-15,4 1 8 16,5-1-3-16,6-1 1 16,0 1 8-16,6-2-8 15,4 0 12-15,3-1 1 0,5-1-11 16,5-1 2-16,7-1-6 16,11 0 9-16,11 0-7 15,5 0-1-15,4-4 1 16,-5-2-6-16,-5-1 0 15,-7 1 1-15,-3 0-1 16,-5 0 0-16,-1-1 1 16,0 1 3-16,1 0-8 15,-1 4 9-15,0 0-5 16,-2 2 1-16,0 0-1 16,4 0 2-16,-1 0 0 15,1 0-1-15,-3 0 2 16,0 0-3-16,0 0 0 0,3 0 2 15,3 0-2 1,-3 0-1-16,-3 0 1 0,-7-2 1 16,-6 0-1-16,-7 1 0 15,-6 0 1-15,-4-3-1 16,-7 3 0-16,-3-2 2 16,-4-1-2-16,1-1 0 15,0 1-1-15,3 0 2 16,-2 1 0-16,-4 2-1 15,-2-1 1-15,-5 2-3 16,2 0 3-16,-1 0-1 16,1 0 1-16,2-3-1 0,-3 3-2 15,4-2 2-15,2-1-1 16,2 0 1-16,-3 1 1 16,1 0 1-16,0 1-4 15,-3-1 2-15,0 2 0 16,-4-2-2-16,-3 0 3 15,-4 0-1-15,-2-2 0 16,-1 2 1-16,1 2-3 16,2-2 2-16,1 2 0 15,2 0-2-15,2 0 0 16,-2 0 2-16,2 0 0 16,-3 0 2-16,1 0-9 15,-4 0 10-15,-1 2-3 0,-7-2 3 16,-1 0-3-1,-2 0 3-15,-2 0-3 0,-2 0 1 16,0 0 0-16,0 0 2 16,0 0 1-16,0 0 0 15,0 0-4-15,0 0 5 16,0 0 6-16,0 0-4 16,0 0 7-16,0 0-11 15,0 0-2-15,0 0-1 16,0 0 2-16,0-4 0 0,0 0-2 15,0-2 0 1,0 1 4-16,-2-1-4 16,1 0 0-16,-2 1-1 15,2-2 1-15,-2 0 0 0,1-1 1 16,1-1 1-16,-4 0-4 16,1-3 1-16,1 0 1 15,-2 4 0-15,2-4 3 16,-1 0-8-16,2-1 5 15,1 1-4-15,1-2 4 16,0 0-3-16,0-2 3 16,0 1-3-16,0-1 5 15,0-1-2-15,0-1 0 16,0 0-5-16,0-1 5 16,0-1 0-16,-3-1-1 15,-2 0 0-15,1 0-9 16,-2-2 9-16,1 1-1 0,-2 2-4 15,3 3 4-15,-1 1-3 16,0 4 5-16,-1-1-5 16,2 0-9-16,-3 1 14 15,2 2 0-15,2-1 3 16,2 3-3-16,-2-2 0 16,1 1-4-16,-1 0 3 15,2 0-8-15,-2-1 2 16,0-2-10-16,-3 2-16 15,1-2 21-15,-1 3 1 0,-1 1-13 16,1 0 21 0,-3 3-1-16,2-2 4 15,-3 1 0-15,-4 0-1 0,-6 0-5 16,-5 0 1-16,-4 2-25 16,0 3 17-16,2-1 13 15,5 2-8-15,6 0 8 16,3 0-24-16,3 7 8 15,1-2-5-15,3-1 9 16,0-2 10-16,4-2 4 16,2 0-2-16,0 0 1 15,-1 0 1-15,-1 0-4 16,-2 0-2-16,-4 0-19 16,2 0-127-16,2-5-202 15</inkml:trace>
  <inkml:trace contextRef="#ctx0" brushRef="#br0" timeOffset="15817.18">18095 5664 216 0,'0'0'121'15,"0"0"-107"-15,0 0 37 16,0 0 30-16,0 0-40 16,0 0-25-16,0 0-5 15,-28 9 13-15,28-9-10 16,0 2-2-16,3 2 2 0,17 1 12 15,12 0 5-15,19 1-18 16,21 2 10-16,19-1 22 16,16 3-10-16,11 0-27 15,2-1 2-15,6-1-4 16,-1-1 2-16,-1-1-6 16,-2 0 4-16,1 0-6 15,-1-1 9-15,0-1-9 16,4 0 0-16,-2 0 0 15,-2 1-1-15,-3 2 1 16,-7 1 0-16,-6-1-1 16,-14 2 6-16,-9-2-5 0,-13-1 2 15,-15-2 1-15,-7 0-2 16,-14-2-1-16,-10 0 0 16,-7-2 1-16,-3 0 4 15,-3 0-10-15,0 0 6 16,-1 0-1-16,-4 0 0 15,0 0 2-15,-3 0-5 16,-2 0 2-16,3 0 1 16,-2 0 5-16,-1 0-5 15,-1 0-1-15,0 0 1 16,0 0 0-16,0 0 1 16,0 0-1-16,2 0 0 15,-2 0-12-15,0-2-58 0,0-7-93 16,-7-2-81-1</inkml:trace>
  <inkml:trace contextRef="#ctx0" brushRef="#br0" timeOffset="16218.51">20703 5573 174 0,'0'0'340'0,"0"0"-338"0,0 0 16 16,0 0 23-16,0 0-40 16,0 0 3-16,-7-6-3 15,23 9 6-15,5 9 12 16,7 3-1-16,5-1 1 15,-1 4-5-15,2 1-3 16,-1 0-9-16,-3-1 0 16,-5 2 2-16,-7 3-4 15,-8 2 0-15,-5 7-3 16,-5 5 3-16,0 4 0 16,-2 3 7-16,-13-4-7 0,-4 1-2 15,-8-4 1 1,-7-3-2-16,-11-1 2 0,-10-3-14 15,-6-3-78 1,-4-4-152-16</inkml:trace>
  <inkml:trace contextRef="#ctx0" brushRef="#br0" timeOffset="17168.91">18744 6320 401 0,'0'0'39'16,"0"0"42"-16,0 0 9 15,0 0-48-15,0 0-14 16,0 0 15-16,0-7-14 16,0 4 18-16,0-1-47 15,3-2 18-15,6 0-18 16,3 0-1-16,6 2-4 16,3 1 6-16,-3 3-1 15,3 0 0-15,-5 0 5 16,2 5-14-16,-3 11 8 0,-3 4-2 15,-1 2 2-15,-3 3 1 16,0 3 0-16,-4-1 0 16,1 1-3-16,-5-1 3 15,0 3-5-15,0-5 4 16,-17-3-5-16,-5-3 10 16,-3-2-4-16,-2-2 2 15,-2-3-1-15,0 0-1 16,0-5 0-16,1-3-4 15,4-2 4-15,3-2-12 16,5 0 12-16,5 0 0 16,5 0-12-16,2-2-3 0,2-5-20 15,2-1-23-15,0-2-9 16,0-4-14-16,18-1-184 16,8-1 18-16</inkml:trace>
  <inkml:trace contextRef="#ctx0" brushRef="#br0" timeOffset="17569.49">19123 6309 330 0,'0'0'40'0,"0"0"-1"0,0 0 65 15,0 0-43-15,0 0-27 16,0 0-4-16,0-28-10 16,0 26-13-16,0 1-5 15,-4 1-4-15,-2 0 7 16,-4 0-5-16,-3 7 15 16,-1 10-15-16,-1 4 18 15,-3 6-12-15,4 1 0 16,1 0-5-16,1 2 5 15,4-2-5-15,2 0-1 16,6-1 2-16,0-2-4 0,0 0 1 16,12 0 1-16,9-4 0 15,7-2 5-15,4-6-6 16,2-3 4-16,2-4-5 16,-2-2 2-16,1-4-17 15,-4 0-38-15,-4 0-157 16</inkml:trace>
  <inkml:trace contextRef="#ctx0" brushRef="#br0" timeOffset="19416.36">18653 7422 621 0,'0'0'10'0,"0"0"-9"16,0 0 27-16,0 0-2 15,0 0 0-15,0 0 0 16,2 13-11-16,1 8 1 16,1 7 17-16,-1 4-30 0,-1 1 6 15,-2-4-9-15,0-3-5 16,0-5-33-16,0-7-37 16,0-6-36-16,0-8-225 15</inkml:trace>
  <inkml:trace contextRef="#ctx0" brushRef="#br0" timeOffset="19588.72">18582 7192 723 0,'0'0'0'0,"0"0"-1"0,0 0-68 16,0 0 29-16,0 0-21 15,0 0-209-15</inkml:trace>
  <inkml:trace contextRef="#ctx0" brushRef="#br0" timeOffset="19978.68">18891 7391 856 0,'0'0'0'0,"0"0"-4"16,0 78-2-16,0-48 12 0,0-5-4 16,0-6 1-16,0-5 1 15,4-4-4-15,2-3 2 16,1-6-2-16,1-1 2 16,4 0 2-16,-2-8-4 15,1-10 2-15,2-7-1 16,-2 0 7-16,2-2-7 15,-1 2 7-15,0 6-4 16,0 4 0-16,-3 7 9 16,1 3 1-16,0 4-13 15,3 1-1-15,0 0-8 16,2 11 7-16,0 8-5 16,-2 8 5-16,1-1 1 0,-4 3 3 15,-1-2-2 1,-1-4-2-16,-4 1 1 0,-1-6-1 15,-1-3-22-15,-2-2-22 16,0-5-57-16,0-6-144 16</inkml:trace>
  <inkml:trace contextRef="#ctx0" brushRef="#br0" timeOffset="20475.87">19377 7407 879 0,'0'0'53'15,"0"0"-50"-15,0 0 4 0,0 0 4 16,0 0-1 0,9 74 52-16,-3-27-22 0,-2 5-27 15,-2 2-4-15,-1-2-5 16,-1-2-2-16,0-1-2 16,0-4 4-16,0-8-4 15,0-11 0-15,0-12-1 16,0-6 1-16,0-5 2 15,0-3 0-15,0 0 2 16,0-5-2-16,0-17-2 16,0-12-1-16,0-10-1 15,-4-8-1-15,-9-5 2 16,-4-6-2-16,-1 1-2 16,5 4-5-16,5 11 3 15,8 9 6-15,0 12-3 16,6 2 4-16,19 8-1 0,4 2 4 15,6 4-4-15,3 6 4 16,-2 4-3-16,-3 0 0 16,-7 2-4-16,-6 18 2 15,-13 7-7-15,-7 7 9 16,0 4 2-16,-14-1-1 16,-9-5-2-16,-4-4 1 15,2-6-1-15,1-5 2 16,6-8-2-16,5-1-3 15,2-5-17-15,5-3-51 16,0 0-56-16,5-2-32 0</inkml:trace>
  <inkml:trace contextRef="#ctx0" brushRef="#br0" timeOffset="20856.32">19729 7463 814 0,'0'0'3'0,"0"0"-3"16,0 0 19-16,-7 104 8 16,-7-63-7-16,3-6-20 15,7-9 7-15,4-7-7 16,0-4 1-16,12-8-2 16,8-3 2-16,4-4-1 15,2 0 9-15,1-12-4 0,-3-9-2 16,-6-4 10-16,-5 0 1 15,-4-3 1-15,-1 1-7 16,-1 4-8-16,-6 8 1 16,1 8 4-16,-2 3-2 15,0 4-3-15,0 0-7 16,0 8-4-16,0 16 10 16,0 5 2-16,0 5 4 15,0-5-5-15,0-4 0 16,6-5-1-16,0-5-3 15,0-4-12-15,3-5-74 0,1-6-57 16,6 0-121 0</inkml:trace>
  <inkml:trace contextRef="#ctx0" brushRef="#br0" timeOffset="21060.59">20106 7285 667 0,'0'0'114'15,"0"0"-114"-15,0 0 0 16,0 0 6-16,0 87 36 16,0-34 17-16,0 6 15 15,-1 0-52-15,-5-2-8 16,-3-8-9-16,0-7-4 16,2-9-1-16,-1-6-2 15,-1-9-48-15,2-8-93 0,-1-10-80 16</inkml:trace>
  <inkml:trace contextRef="#ctx0" brushRef="#br0" timeOffset="21241.88">20023 7617 752 0,'0'0'43'16,"0"0"-43"-16,0 0 22 15,0 0 11-15,0 0-1 16,110-18 24-16,-60 11-27 15,0 0-27-15,-2 0-4 16,-3-4-7-16,0-1-81 0,-1-4-90 16,-3-2-349-1</inkml:trace>
  <inkml:trace contextRef="#ctx0" brushRef="#br0" timeOffset="22574.91">24882 5947 51 0,'0'0'137'16,"0"0"-122"-16,0 0-6 15,0 0 56-15,0 0-16 16,0 0-3-16,0 0 8 16,0 0-13-16,0 0 3 15,0 0-13-15,0 0-3 16,0 0-23-16,0 0 1 15,0 0 0-15,9 0 0 16,18 0-3-16,10 0 31 16,16 0-2-16,9-2-1 0,13-2-2 15,14-2 2-15,16 0-4 16,12-2 4-16,9-3-5 16,2-1-2-16,-1-1-23 15,-11 0 0-15,-11 0-1 16,-13 1 3-16,-17 1-5 15,-17 3 2-15,-16 2-3 16,-15 1-2-16,-14 3 6 16,-8 2-1-16,-4 0 0 15,-1 0-4-15,0 0 1 16,0 0-8-16,0 0 7 16,0 0-1-16,0 0-11 15,0 0-20-15,2 1-23 0,-1 5-30 16,-1-3-53-1,0-3-128-15</inkml:trace>
  <inkml:trace contextRef="#ctx0" brushRef="#br0" timeOffset="22860.7">26401 5657 648 0,'0'0'16'16,"0"0"-6"-16,0 0-10 16,0 0-1-16,0 0-1 0,0 0 2 15,-1 7 0-15,21 14 6 16,9 4-3-16,5 7 6 16,3 3-3-16,1-1-2 15,-4 3-1-15,-6 1-3 16,-10 1 2-16,-10 2-4 15,-8 0 1-15,-20-1-5 16,-24-1-76-16,-13-6-531 16</inkml:trace>
  <inkml:trace contextRef="#ctx0" brushRef="#br0" timeOffset="23894.31">26358 6311 521 0,'0'0'33'15,"0"0"14"-15,0 0 36 16,0 0-58-16,0 0-5 15,0 0-8-15,-14 30-12 16,10 4 7-16,2 5-1 16,2-1-4-16,6-6 0 0,18-7-2 15,5-11 0-15,3-6-2 16,4-8 4-16,4 0 3 16,1-12 0-16,-2-9-4 15,-5-5 14-15,-4 0 6 16,-9-3 24-16,-6 4-9 15,-5 4 7-15,-6 9-13 16,-4 4 23-16,0 7-28 16,0 1-10-16,0 0 0 15,0 0-12-15,0 0-3 16,0 6-4-16,0 13 4 16,0 10-8-16,5 9 8 15,6 4 4-15,6 3 1 16,4-2-8-16,-1 2 3 0,-1-1-3 15,-4-1 3-15,-2-3 0 16,-5-2-1-16,-5-4 1 16,-3-7 0-16,0-1-3 15,-12-5-8-15,-11-4 2 16,-2-6-2-16,-3-4-1 16,1-4 4-16,4-3 7 15,3-4 2-15,6-14 2 16,4-8-3-16,7-1 0 15,3-4 4-15,0-1-2 16,24 3-1-16,13 2-1 16,13 4-4-16,12 6 2 0,0 3-35 15,-12 1-220-15</inkml:trace>
  <inkml:trace contextRef="#ctx0" brushRef="#br0" timeOffset="24495">26332 7543 752 0,'0'0'12'15,"0"0"8"-15,0 0-6 0,0 0-6 16,0 0-8-16,-100 26 0 16,72 5 2-16,3 5-1 15,4 3 0-15,9-3 5 16,7-3-6-16,5-8-4 15,0-5 0-15,15-7 1 16,8-6 3-16,3-7 0 16,4 0 1-16,0-9 1 15,-2-9-1-15,-8-3 6 16,-5-5 3-16,-9-1 3 16,-6-3 9-16,0-3-3 0,0 4-17 15,-5 1 2 1,-5 7-4-16,-3 7-6 0,2 6 6 15,-1 5 0-15,2 3-2 16,-4 0-15-16,-5 3-26 16,0 8-48-16,3-1-246 15</inkml:trace>
  <inkml:trace contextRef="#ctx0" brushRef="#br0" timeOffset="24912.87">26595 7588 830 0,'0'0'31'0,"0"0"-29"0,0 0 5 15,0 0 4-15,-60 94-11 16,53-63 15-16,7 0-10 16,0 0 0-16,7 0-5 15,10-5 1-15,6-2 3 16,6-9-4-16,1-5-3 15,-2-8 3-15,-5-2 7 16,-6 0-5-16,-3-5 0 16,-1-13 11-16,-1-6 9 15,-3-3 18-15,-3-1-20 16,-3 1 0-16,-2 1 8 16,1 6-11-16,-2 9-10 15,2 5 0-15,-2 6 1 16,0 0-8-16,0 0-18 0,0 13 10 15,-4 15 6-15,-5 8 2 16,2 0 5-16,4-4-5 16,3-5-7-16,0-7-5 15,0-4-34-15,0-5-27 16,10-5-23-16,3-6-39 16,3 0-160-16</inkml:trace>
  <inkml:trace contextRef="#ctx0" brushRef="#br0" timeOffset="25126.65">27043 7503 618 0,'0'0'68'0,"0"0"-30"16,0 0-10-16,0 0-24 16,0 0 13-16,-11 100 46 15,1-46-6-15,-1 7-32 16,1-5-15-16,-1-6-6 15,4-7-4-15,2-10 0 16,2-8-21-16,2-10-79 16,1-8-24-16,0-7-94 15,0 0-197-15</inkml:trace>
  <inkml:trace contextRef="#ctx0" brushRef="#br0" timeOffset="25264.88">27001 7829 359 0,'0'0'165'0,"0"0"-51"16,0 0-38-16,0 0-29 15,0 0-13-15,0 0-2 16,79-37-11-16,-57 34-21 16,-1 0-1-16,2-2-27 15,-1-2-97-15,-1-6-326 16</inkml:trace>
  <inkml:trace contextRef="#ctx0" brushRef="#br0" timeOffset="25794.94">27435 7603 831 0,'0'0'2'0,"0"0"2"15,0 0 6-15,0 0 20 16,-22 115 6-16,14-72 2 16,0 6 4-16,1-2-26 15,1-1-9-15,2-3-3 16,-1-4-4-16,1-3 1 15,-1-8-1-15,1-5 3 16,1-9-3-16,1-6 1 16,2-5-1-16,0-3 0 15,0 0 6-15,0-4 3 16,0-19 3-16,4-9-8 16,7-11-2-16,-2-6-2 15,-1-6 4-15,-4-2-4 0,-4 2-3 16,0 4-2-1,3 5 5-15,-2 7-1 0,4 6-6 16,1 5 5-16,5 9-4 16,3 5-2-16,3 3 3 15,2 5-3-15,3 5 6 16,1 1 2-16,-2 1-2 16,-3 16-1-16,-6 9 0 15,-6 3 3-15,-6 2 0 16,0-3 0-16,-2-3-2 15,-8-5 1-15,-3-4 0 16,-3-4-1-16,-1-3 2 0,-2-3 0 16,0-3-4-16,3-3 3 15,1 0-21-15,4 0-55 16,5-10-66 0,6-6-17-16,0-5-261 0</inkml:trace>
  <inkml:trace contextRef="#ctx0" brushRef="#br0" timeOffset="26146.19">27657 7619 408 0,'0'0'136'15,"0"0"-111"-15,0 0 24 16,0 0 6-16,0 0-4 16,-24 94-19-16,14-64-9 15,2-2-11-15,8-5-9 0,0-3 0 16,0-4 0-16,15-6-2 15,8-4 1-15,5-6 4 16,5 0 3-16,-2-8 7 16,-4-11 21-16,-2-3-10 15,-7-4 3-15,0-1-10 16,-4 3 3-16,-4 4-12 16,-6 6 1-16,-1 7-10 15,-3 6 3-15,0 1-5 16,0 4-6-16,0 18-7 15,-1 10 13-15,-8 7 5 0,5-4-5 16,2-2 0 0,1-7 0-16,1 0-25 0,0-8-44 15,0-5-40-15,3-10-41 16,8-3-436-16</inkml:trace>
  <inkml:trace contextRef="#ctx0" brushRef="#br0" timeOffset="26372.47">28114 7435 714 0,'0'0'1'0,"0"0"-1"16,0 0 2-16,-5 94 18 15,-2-38 20-15,2 3 9 16,-1 0 11-16,0-5-35 0,-1-5-17 15,0-8-3-15,1-10-5 16,0-6-18-16,3-13-108 16,3-11 8-16,0-1-244 15</inkml:trace>
  <inkml:trace contextRef="#ctx0" brushRef="#br0" timeOffset="26506.01">28076 7785 695 0,'0'0'28'15,"0"0"2"-15,0 0-7 16,0 0-19-16,106-13 3 0,-44 8-7 16,5-2 0-1,0-3-54-15,-7-6-536 0</inkml:trace>
  <inkml:trace contextRef="#ctx0" brushRef="#br0" timeOffset="29801.89">4526 4986 157 0,'0'0'374'0,"0"0"-374"0,0 0 0 16,0 0-6-16,0 0 8 16,0 0-2-16,0 0 0 15,9-16 5-15,-9 16-3 16,3 0 0-16,7 0-2 16,7 0 0-16,16 0 2 15,13 0 8-15,15 0-2 16,11 3-2-16,8 2 1 15,7-1 0-15,0-2-3 16,2 0 4-16,-1 3-8 16,0-1 4-16,0 2 3 15,1 2-2-15,5 0-3 0,2 3-2 16,-2-3 2 0,3 1-2-16,2-1 0 0,-4-1 1 15,-2 0 0-15,-10-1 3 16,-6 0-4-16,-6 0 0 15,-4 0 2-15,0 1-2 16,6 0 2-16,11-1 0 16,11 4 5-16,14-2-6 15,6 1 1-15,0-2-2 16,6-1 2-16,-2-3-2 16,2 2 0-16,0-1 0 15,-5 0 3-15,5-1 1 16,0 1-7-16,1-2 3 0,-1 0 0 15,-6-2-2 1,0 0 3-16,-4 0-1 0,2 0 2 16,1 0-2-16,3 0 0 15,0 0 2-15,4 0-2 16,6-2 0-16,-2-2 0 16,-2 0 4-16,-11 2-4 15,-9-1-1-15,-21 0 0 16,-12 0 1-16,-18 0 0 15,-9 1 3-15,-11-2-3 16,-11 4 0-16,-5-2 0 16,-7 2 1-16,-3-1-1 15,-2 1 0-15,-2 0 1 16,-2 0-1-16,0 0 0 0,0 0-4 16,0 0-1-16,-16 0-71 15,-10 0-180-15</inkml:trace>
  <inkml:trace contextRef="#ctx0" brushRef="#br0" timeOffset="31187.3">21712 8986 487 0,'0'0'12'0,"0"0"-11"0,0 0 7 15,0 0 16-15,0 0 7 16,0 0 33-16,-2-18-29 15,2 13-2-15,0 2 14 16,0 0-25-16,2-3 2 16,8 1-24-16,8-2 7 15,6 3-10-15,3 2 3 16,-3 2 0-16,1 0-3 16,-3 13 0-16,-5 7 1 15,-2 7-1-15,-6 1-1 16,-6 0 4-16,-3-1 0 0,0-6 1 15,0-2-6 1,-12-3 0-16,-9-1 5 0,-6 0-1 16,-4-1-12-16,-3-2 8 15,2-4-7-15,4-3-6 16,7-5-4-16,4 0-12 16,10 0-11-16,4-2-14 15,3-9-48-15,0-1-137 16</inkml:trace>
  <inkml:trace contextRef="#ctx0" brushRef="#br0" timeOffset="31484.74">22064 8870 436 0,'0'0'75'0,"0"0"-71"16,0 0 0-16,0 0 1 16,0 0 10-16,-30 87-7 15,23-60 6-15,2 1-1 16,-1-3-13-16,3-3 13 16,3 1-11-16,0-2 3 15,2-2-3-15,14 2 2 16,6-3-1-16,2-1-3 15,5-3 6-15,-3-2-6 0,-3-2-1 16,-4-3-116-16,-7-4-357 16</inkml:trace>
  <inkml:trace contextRef="#ctx0" brushRef="#br0" timeOffset="32291.82">22309 9253 409 0,'0'0'33'15,"0"0"4"-15,0 0 30 16,0 0-37-16,0 0-7 15,0 0-13-15,0-12-10 0,0 22 2 16,0 13-2-16,0 6 11 16,0 4 3-16,0-1-4 15,1-1-10-15,-1-6 0 16,0-5 0-16,0-2-7 16,0-6-57-16,4-5-179 15</inkml:trace>
  <inkml:trace contextRef="#ctx0" brushRef="#br0" timeOffset="33103.15">22641 8954 269 0,'0'0'77'15,"0"0"-28"-15,0 0 22 16,0 0-18-16,0 0-2 16,0 0-1-16,-13-41-39 15,4 54-1-15,2 15-6 16,-1 10 2-16,5-1 7 15,3-6-13-15,0-5 6 16,4-9-4-16,10-7-2 16,1-5-5-16,4-5 5 0,-1 0 0 15,4-2 6 1,-3-13 2-16,-2-4 5 0,-3-3 1 16,-4 0 9-16,-2 1-15 15,-4 3 9-15,-2 5-10 16,-1 6 8-16,-1 4 15 15,0 1-14-15,0 2-15 16,0 0-1-16,0 0-20 16,0 0 19-16,0 13 1 15,0 7 0-15,-3 4 9 16,0 0-6-16,2 1-3 16,1 2 2-16,0 0-1 15,0 2-1-15,4 0 3 16,4 3-3-16,2 1 2 15,-4-1 0-15,-3 0-2 0,-3-4 0 16,0-8-2-16,0-2 0 16,0-9-3-16,-6-2 4 15,-3-4-5-15,-3-2 12 16,2-1-5-16,-5 0 4 16,1 0 0-16,-2-7 4 15,1 0-9-15,3 1-5 16,0-3 4-16,5 3-12 15,1 3-3-15,2-3-35 16,4 3-27-16,0-7-133 16</inkml:trace>
  <inkml:trace contextRef="#ctx0" brushRef="#br0" timeOffset="33298.55">23090 9250 700 0,'0'0'0'0,"0"0"0"16,0 0 0-16,25 81 12 15,-25-33 5-15,0 3 1 16,-5-3-17-16,-9-1-1 16,-3-7-22-16,1-5-97 15,-1-9-314-15</inkml:trace>
  <inkml:trace contextRef="#ctx0" brushRef="#br0" timeOffset="33753.71">21470 8738 551 0,'0'0'2'0,"0"0"7"15,0 0-1-15,0 0-5 16,-66 111 25-16,41-36 10 16,0 18 22-16,4 16-4 15,6 12-26-15,15-5-9 0,8-11-21 16,36-13 5-1,22-15-10-15,16-11 5 0,13-12-1 16,16-12-9-16,11-17-48 16,4-18-61-16,6-7-339 15</inkml:trace>
  <inkml:trace contextRef="#ctx0" brushRef="#br0" timeOffset="34240.83">23371 8642 489 0,'0'0'0'0,"0"0"-1"0,0 0 1 16,27 96 57-16,-12-46 7 16,4 12-17-16,2 13 9 15,0 7-15-15,0 10 8 16,-8 6-20-16,-8-1-8 16,-5 2-4-16,-6-8-13 15,-20-5-3-15,-6-6 7 16,-9-2-8-16,-11-6-2 15,-12-6-28-15,-9-10-93 16,-5-9-62-16</inkml:trace>
  <inkml:trace contextRef="#ctx0" brushRef="#br0" timeOffset="35039.04">24497 8784 446 0,'0'0'13'0,"0"0"2"0,0 0 60 16,0 0-42-16,0 0-14 15,0 0 21-15,0-6 1 16,0 6-8-16,0 0 12 16,-9 10-32-16,-10 26-6 15,-15 16 21-15,-2 18 17 16,0 6-2-16,3 3-33 15,6-2 1-15,11 0-9 16,4 0 0-16,11-3-2 16,1-4-2-16,16-8 1 0,18-6 1 15,8-11-13 1,6-10-10-16,0-10-53 0,2-17-60 16,-3-8-259-16</inkml:trace>
  <inkml:trace contextRef="#ctx0" brushRef="#br0" timeOffset="35422.01">24778 9112 559 0,'0'0'31'0,"0"0"-4"16,0 0 19-16,0 0-20 16,0 0-7-16,0 0-8 15,27-24 9-15,-3 24 1 16,1 0-13-16,-1 12-3 16,-5 6-1-16,-4 7-6 15,-9 3 2-15,-6 5 0 16,0 3 14-16,-8 0-10 15,-14 0-3-15,-6-4 0 16,-5-5 4-16,-1-3-1 16,2-9-4-16,6-1 0 15,2-6-3-15,7-5-7 0,4-3-25 16,2 0-9-16,8-16-31 16,3-7-161-16</inkml:trace>
  <inkml:trace contextRef="#ctx0" brushRef="#br0" timeOffset="35650.42">25004 9074 616 0,'0'0'12'16,"0"0"6"-16,0 0 23 15,0 0-32-15,0 0-5 16,0 0 13-16,-49 55-9 0,43-16 12 15,6 1-7 1,0 2-7-16,0-3 3 0,8-2-7 16,1-5-2-16,0-5 0 15,1-6-4-15,5-3-17 16,3-10-86-16,1-8-272 16</inkml:trace>
  <inkml:trace contextRef="#ctx0" brushRef="#br0" timeOffset="35989.71">25188 9422 555 0,'0'0'75'0,"0"0"-63"0,0 0 11 16,0 0-17-16,0 0 1 16,0 0 19-16,48 29 10 15,-35-11-8-15,-4 7-16 16,-7 3-7-16,-2 1-3 15,0 2 2-15,-5-1-3 16,-8-5 1-16,-2-2 0 16,1-4 4-16,3-5-6 15,3-1 2-15,5-6-2 16,1 1-1-16,2-3 0 16,0 1 0-16,7-1 1 15,12-3 0-15,8-1 3 16,1-1 5-16,1 0-3 15,0 0 0-15,1-5-2 0,-4-6-3 16,-1-5-14-16,-3-5-70 16,-2-7-178-16</inkml:trace>
  <inkml:trace contextRef="#ctx0" brushRef="#br0" timeOffset="36475.85">25604 9203 694 0,'0'0'17'16,"0"0"-9"-16,0 0-8 15,0 0 0-15,-16 73 2 0,8-35 16 16,4-5-18 0,4-9 2-16,0-8-2 0,9-10 0 15,9-6 0-15,6 0 11 16,4-8-10-16,0-14 30 15,1-4-12-15,-7-2 4 16,-7-2 3-16,-6 6 3 16,-3 4 9-16,-6 9 5 15,0 7 8-15,0 4-18 16,0 0-33-16,0 0-4 16,0 0 4-16,0 0-8 15,-4 14 7-15,-2 5 1 16,3 6-4-16,3 3-1 0,0 3-2 15,0 4 7 1,0 0-2-16,4 1 3 0,-1-1-2 16,-1-1-2-1,-2-3 1-15,0-4-2 0,0-4 3 16,-11-4 2-16,-4-2-2 16,-3-3 0-16,3-4 1 15,0-4 0-15,2-2-2 16,-3-4-3-16,-1 0-35 15,-1 0-18-15,2 0-61 16,10-12-44-16</inkml:trace>
  <inkml:trace contextRef="#ctx0" brushRef="#br0" timeOffset="36842.28">25950 9462 685 0,'0'0'22'0,"0"0"-22"16,0 0 15-16,94-11-5 15,-62 11 2-15,-4 11 7 16,-5 1 9-16,-7 7-24 16,-13 0-4-16,-3 5 0 15,-9 3 11-15,-17 1-8 0,-5-1 1 16,-2-3 4-1,3-4-8-15,8-6 1 0,9-3-2 16,7-5 1-16,4-3-3 16,2 1 3-16,0 0-9 15,14 2 9-15,9-3 12 16,9 2 0-16,5-2 11 16,2-3 4-16,7 0 16 15,-1 0-16-15,3-3-13 16,-5-7-9-16,-6-2-5 15,-10-8-91-15,-15-9-108 16</inkml:trace>
  <inkml:trace contextRef="#ctx0" brushRef="#br0" timeOffset="37107.51">26303 8819 781 0,'0'0'12'0,"0"0"-11"16,97 28-1-16,-56 12 12 15,-2 16 10-15,-3 17 4 16,-8 11 17-16,-7 17 5 16,-11 4-34-16,-10 2 13 15,0-4-4-15,-23-8-16 16,-10-9-5-16,-6-7-1 0,-4-6-1 15,-4-12-4 1,-2-4-37-16,1-10-93 0,1-10-49 16</inkml:trace>
  <inkml:trace contextRef="#ctx0" brushRef="#br0" timeOffset="37591.44">27347 9019 673 0,'0'0'19'0,"0"0"-9"16,0 0 44-16,0 0-22 15,0 0-20-15,0 0-10 0,-93 57 1 16,57-8 10 0,7 8 5-16,6 12-3 0,13 6 22 15,8 6-3-15,2-3-13 16,8-9-5-16,14-8-9 16,8-8-4-16,1-13-1 15,2-11-2-15,1-15 0 16,1-10-17-16,1-4-49 15,1-17-81-15,-6-15-75 16</inkml:trace>
  <inkml:trace contextRef="#ctx0" brushRef="#br0" timeOffset="37878.11">27578 9200 666 0,'0'0'1'0,"0"0"7"16,0 0-2-16,0 0-5 16,0 0 20-16,97 7 15 15,-83 14-7-15,-4 8-5 16,-3 7-13-16,-7 2 4 16,0 0-6-16,-13 0-8 15,-8-7 6-15,-3-4-6 16,-1-7 7-16,0-4-4 15,-1-4-4-15,7-4 4 16,-1-5-4-16,5-3-2 0,2 0-27 16,4-18-52-16,9-7-59 15,0-10-175-15</inkml:trace>
  <inkml:trace contextRef="#ctx0" brushRef="#br0" timeOffset="38090.81">27803 9169 660 0,'0'0'32'16,"0"0"-24"-16,0 0-4 0,0 0 4 15,0 81 26 1,-6-32 30-16,-1 2-23 0,3 0-12 16,4-5-12-16,0-8-17 15,0-2 0-15,1-8 0 16,12-3-5-16,2-9-19 15,3-6-77-15,-6-9-122 16</inkml:trace>
  <inkml:trace contextRef="#ctx0" brushRef="#br0" timeOffset="38525.28">27975 9509 599 0,'0'0'96'0,"0"0"-85"15,0 0 23-15,0 0-14 0,0 0 15 16,87 3 5 0,-64 10 11-16,-6 4-10 0,-4-1-22 15,-11 2-19-15,-2 3 1 16,-11 0-1-16,-14-2 0 16,-2 0-1-16,0-6-15 15,7-3 6-15,7-3-2 16,4-3 11-16,6-1-10 15,3-2 3-15,0 1-8 16,0 2 0-16,11 3 16 16,8 4 0-16,2 3 1 15,2 1-2-15,-3 4 7 0,-3 0-5 16,-8 2 0 0,-5 1 0-16,-4 1-1 0,-7 1 3 15,-14-3-1-15,-6-2-1 16,0-3 7-16,-1-3-7 15,4-6 1-15,4-3 0 16,6-4 6-16,2 0-8 16,2 0 0-16,3-15-3 15,4-10-81-15,3-8-43 16,0-11-488-16</inkml:trace>
  <inkml:trace contextRef="#ctx0" brushRef="#br0" timeOffset="39026.41">28533 9144 765 0,'0'0'0'0,"0"0"0"16,-23 74 7-16,6-23-4 15,8-2 1-15,9-10-4 16,0-11-3-16,4-12 0 15,18-7 6-15,8-9 0 16,8 0 3-16,4-14-5 16,1-11 8-16,-6-9-8 0,-7 0 6 15,-9-4 8 1,-9 4-5-16,-6 4-4 0,-5 8 23 16,-1 9 25-16,0 8-11 15,0 3-43-15,0 2-1 16,-7 0-1-16,-8 13 1 15,0 8 1-15,1 7-2 16,3 4 1-16,6 4-1 16,4 1-4-16,1 2 1 15,0-3 5-15,9 1 0 16,4 0 0-16,-3-1 3 16,-5-5-1-16,-4-2-2 15,-1-5-2-15,0-2 2 16,-4-6-1-16,-8-3 5 15,-4-3-7-15,-1-4 3 16,-5-2 0-16,-2-4 3 0,0 0-3 16,3 0 0-16,3 0-50 15,8-12-28-15,10-2-38 16,0-5-494-16</inkml:trace>
  <inkml:trace contextRef="#ctx0" brushRef="#br0" timeOffset="39460.81">28951 9458 741 0,'0'0'11'0,"0"0"-3"16,0 0 9-16,0 0-11 16,0 0 12-16,86 36 12 15,-78-15 0-15,-7 1-22 16,-1-1-6-16,-6-3 5 15,-15 0-4-15,-1-5-3 16,-2-3 1-16,6-5-4 16,6-2 6-16,6-3-2 15,2 0 2-15,4 0-3 16,0 0-29-16,0 1-8 16,4 2 20-16,11 1 17 15,4 5 2-15,1-1-1 16,1 4 3-16,-2 2-3 15,-1 0 1-15,-2 2 10 0,-5-3-6 16,-8 1-4-16,-3 0-1 16,0-1-1-16,-10 1 1 15,-8-6 8-15,-5 2-5 16,-2-3-4-16,0-6 5 16,-1-1 2-16,6 0-1 15,1-1-2-15,3-13-4 16,4-6-32-16,4-7-54 15,4-7-154-15</inkml:trace>
  <inkml:trace contextRef="#ctx0" brushRef="#br0" timeOffset="39726.78">29415 8738 712 0,'0'0'0'0,"0"0"-1"15,0 0 1-15,58 113 4 16,-51-43 13-16,-7 15 8 16,0 9 16-16,0 9 3 15,-7 1-7-15,-5-1-27 16,-4-1-9-16,-11-7 3 15,-9-6-4-15,-13-9-19 0,-14-13-88 16,-15-16-257-16</inkml:trace>
  <inkml:trace contextRef="#ctx0" brushRef="#br0" timeOffset="40108.61">25530 10799 853 0,'0'0'4'0,"0"0"9"16,0 0 8-16,0 0-21 15,0 0-3-15,0 0-16 0,17 4-36 16,0-4-66-16,7 0-347 16</inkml:trace>
  <inkml:trace contextRef="#ctx0" brushRef="#br0" timeOffset="40257.37">26153 10844 827 0,'0'0'9'16,"0"0"-3"-16,0 0-6 16,0 0 0-16,0 0-7 0,84 9-96 15,-81-5-180-15</inkml:trace>
  <inkml:trace contextRef="#ctx0" brushRef="#br0" timeOffset="40361.15">26504 10901 520 0,'0'0'0'0,"0"0"-78"16</inkml:trace>
  <inkml:trace contextRef="#ctx0" brushRef="#br0" timeOffset="40845.06">27195 10624 650 0,'0'0'25'0,"0"0"-20"15,0 0 4-15,0 0 5 16,0 0-8-16,92-18 9 15,-71 27-5-15,-3 13 5 16,-5 8-10-16,-7 4-3 16,-6 6 2-16,0 0-3 15,-16-5-2-15,-5-2 2 16,-6-8-1-16,2-6 1 16,0-3-1-16,-2-6-1 15,-1-3 0-15,-2-5-27 16,0-2-26-16,6 0-112 0,6-4-148 15</inkml:trace>
  <inkml:trace contextRef="#ctx0" brushRef="#br0" timeOffset="41083.68">27507 10541 738 0,'0'0'17'0,"0"0"-7"15,0 0 19-15,0 0-29 16,0 0 0-16,0 0 4 16,-44 77 19-16,32-42 20 0,8-1-16 15,4 3-1 1,0 0-13-16,0-1-6 0,0-1-5 16,4-3 4-16,2-3-6 15,0-8 0-15,5-7-8 16,6-5-64-16,6-6-54 15,10-3-127-15</inkml:trace>
  <inkml:trace contextRef="#ctx0" brushRef="#br0" timeOffset="41431.43">27802 10816 538 0,'0'0'149'15,"0"0"-124"-15,0 0-7 0,0 0-10 16,0 0 2-1,0 0-10-15,-46 87 2 0,40-74 4 16,3-5-6-16,3-6-3 16,0-2-1-16,0 0-13 15,7-7-3-15,9-11 12 16,0-4 8-16,3-4 2 16,-1-1-2-16,3 2 1 15,-1 2 3-15,-1 2-3 16,-2 8 16-16,0 5 3 15,4 4-9-15,-1 4 5 16,6 0-9-16,-2 14 5 16,-3 7 6-16,-4 6-12 15,-6 3-3-15,-5 2-3 0,-4-5-6 16,-2-3-1-16,0-3-63 16,-2-12-45-16,-7-7-358 15</inkml:trace>
  <inkml:trace contextRef="#ctx0" brushRef="#br0" timeOffset="41946.24">28358 10503 740 0,'0'0'0'0,"0"0"0"0,0 0 8 15,-1 103-6 1,1-71 3-16,0-7-5 0,0-6 1 16,13-8-2-16,8-4 0 15,6-7 1-15,6 0 7 16,4-3-7-16,1-13 0 16,-6-4 3-16,-6-2 5 15,-9 4 14-15,-4 1 20 16,-7 5 5-16,-3 4 20 15,-3 6-19-15,0 1-9 16,0 1-30-16,0 0-7 16,0 3-2-16,0 17-2 0,-6 7 2 15,4 3 0 1,2 2 0-16,0 1 0 0,2 5 1 16,4-3-1-16,2-2 0 15,-2 2 0-15,-1-6 0 16,-2 0-1-16,-3-4 1 15,0-3 0-15,0-3 0 16,0-5-1-16,-8-5 0 16,-2-2-2-16,-6-4 3 15,-2-2-6-15,1-1 5 16,-1 0 1-16,3 0-3 16,2-4-9-16,6-12-45 15,4-2-36-15,3-7-58 16,3-3-221-16</inkml:trace>
  <inkml:trace contextRef="#ctx0" brushRef="#br0" timeOffset="42314.42">28858 10747 773 0,'0'0'3'15,"0"0"-1"-15,0 0 6 16,0 0 1-16,9 87-4 15,-9-65-2-15,0-7-1 16,0-5-1-16,-1-6-2 16,-1-2-2-16,2-2-6 15,0 0 8-15,0-9-4 0,0-7-22 16,2-6 23 0,9-2 4-16,0-2 4 0,1 3 9 15,1 2-1-15,-2 5 3 16,1 6 13-16,-3 4-4 15,0 6-11-15,7 0-13 16,1 4 1-16,5 19-1 16,2 5 16-16,-3 7-4 15,0 1 5-15,-5-4-17 16,-4-3 0-16,-3-4-8 16,-4-7-22-16,0-5-32 15,-3-6-8-15,1-7-44 16,-3 0-406-16</inkml:trace>
  <inkml:trace contextRef="#ctx0" brushRef="#br0" timeOffset="42580.3">29319 10221 20 0,'0'0'667'16,"0"0"-664"-16,41 116 17 15,-28-36 19-15,-12 15 7 16,-1 7-20-16,-4-4-9 0,-23-6-7 16,-6-7-4-16,-10-9-6 15,-5-8-4-15,-7-7-20 16,-6-5-68-16,-9-8-53 15,-12-7-437-15</inkml:trace>
  <inkml:trace contextRef="#ctx0" brushRef="#br0" timeOffset="43081.43">27080 10228 738 0,'0'0'0'16,"0"0"1"-16,-24 77 14 15,-19 6 11-15,-20 22-9 16,-9 10 14-16,5 1-8 16,18-14-4-16,31-4-1 15,24-13-17-15,57-5-1 16,37-12 8-16,30-7-8 16,19-9-9-16,6-7-34 15,-3-5-4-15,-7-8-39 16,-12-1-18-16,-16-9-164 15</inkml:trace>
  <inkml:trace contextRef="#ctx0" brushRef="#br0" timeOffset="58940.64">22043 5825 472 0,'0'0'30'0,"0"0"-3"15,0 0 25-15,0 0 3 16,0 0-29-16,0 0 5 16,0 0 2-16,0 0-9 15,0-4-11-15,0 15-13 16,0 25 0-16,-6 19 24 16,-7 12 0-16,2-4-6 0,1-7-8 15,2-14-7-15,4-11 0 16,4-13-1-16,0-9-2 15,0-7 0-15,0-2-4 16,4-9 4-16,9-21 29 16,1-11-21-16,1-6-7 15,-6-6 10-15,0-2-11 16,0 4-3-16,3 7-2 16,-3 15 5-16,1 13 0 15,2 11 0-15,5 5-3 16,7 10-13-16,4 15 5 15,3 7 8-15,-1 4 6 0,-3-9-3 16,-2-4 2 0,-7-10 1-16,-5-7-6 0,-4-5-6 15,-5-1-5-15,-1-4 14 16,-2-15-5-16,2-6-7 16,1-2 9-16,2 1 3 15,2-3 0-15,4 3-1 16,4 7-3-16,-1 6 4 15,0 6-3-15,0 7-4 16,6 0 7-16,0 12 0 16,1 15 0-16,1 10-2 15,-6 5 6-15,-3-1-6 16,-5-2 2-16,-3-5 0 0,-5-3 0 16,-1-6-2-16,0-4 2 15,0-4-38-15,0-7-83 16,0-8-429-16</inkml:trace>
  <inkml:trace contextRef="#ctx0" brushRef="#br0" timeOffset="59248.61">22741 5970 73 0,'0'0'584'0,"0"0"-572"15,0 0-4-15,0 0 1 16,0 0 9-16,0 0-14 15,-54 87 11-15,46-52-6 16,5-5-7-16,3-5 6 0,0-7-8 16,3-5-8-16,10-7 8 15,2-6-3-15,4 0 3 16,0-13 21-16,-2-10-20 16,-2-2 22-16,-8-1-2 15,-2-4 4-15,-5 2 16 16,0 2-31-16,0-1-2 15,-6 8-12-15,-4 6 4 16,1 6-8-16,-2 7-31 16,1 0-53-16,2 9-3 15,5 5-190-15</inkml:trace>
  <inkml:trace contextRef="#ctx0" brushRef="#br0" timeOffset="59682.3">23020 6006 574 0,'0'0'0'16,"0"0"0"-16,0 0 21 15,0 0 2-15,0 0-11 16,-83 17-10-16,66 13 12 16,4 7 2-16,1 5-12 15,6-1 1-15,3-4-5 0,3-6-2 16,0-11 2-1,11-6-6-15,9-11 5 0,7-3 1 16,3-11 19-16,0-14 38 16,-3-4-15-16,-2-6-4 15,-4-7 25-15,3-5-35 16,-5-11-21-16,-2-6 5 16,-6-2-10-16,-5 1 1 15,0 11-6-15,-1 18 4 16,-2 13-4-16,-1 16 6 15,-2 6-6-15,0 1-6 16,0 8-60-16,0 26 69 16,-3 20 2-16,-8 16 1 15,2 5 10-15,-3-2-11 16,3-8-1-16,2-10-1 0,-2-7-2 16,0-5-61-1,1-11-54-15,2-10-225 0</inkml:trace>
  <inkml:trace contextRef="#ctx0" brushRef="#br0" timeOffset="60051.59">23304 6245 407 0,'0'0'2'0,"0"0"13"16,0 0 89-16,0 0-50 15,82-39-12-15,-61 14-6 16,-1-3-7-16,-4-2-1 0,-9 4-7 16,-4 4 14-16,-3 6-12 15,0 6-15-15,-7 8 43 16,-7 2-41-16,-5 3-3 16,-4 19-7-16,4 4 0 15,3 3 0-15,8-1-1 16,6-1 0-16,2 1 2 15,0-3-2-15,13-1 1 16,4-5-7-16,7-5 3 16,7-8 1-16,10-6 3 15,9 0 7-15,5-4-7 0,-2-13 7 16,-8-5-7 0,-13-3-24-16,-12-7-90 0,-10-5-58 15,-10-2-388-15</inkml:trace>
  <inkml:trace contextRef="#ctx0" brushRef="#br0" timeOffset="60251.18">23751 5673 587 0,'0'0'12'16,"0"0"-12"-16,0 0 0 15,0 0 8-15,0 126 67 0,-10-35-16 16,-3 10-13-1,-3 8-6-15,4-6-22 0,2-9-4 16,6-9-14 0,4-8-2-16,0-11-82 0,0-10-73 15</inkml:trace>
  <inkml:trace contextRef="#ctx0" brushRef="#br0" timeOffset="69309.57">20854 8744 599 0,'0'0'14'0,"0"0"-6"16,18-97 33-16,-6 72 16 15,2 4-35-15,-3 8-18 16,-5 4 16-16,-6 8-20 15,0 1-4-15,0 0-19 16,-10 5-12-16,-19 19 35 0,-7 9 51 16,-8 12-42-16,-4 5-7 15,3 4-4-15,2 10 10 16,4 5-1-16,4 5 1 16,7 4-8-16,8 2 18 15,3 7-10-15,8 3 15 16,3 5 11-16,0 1 0 15,3 3 5-15,-2 1-13 16,3 0-17-16,2-1 9 16,0-6-8-16,0-6-8 15,0-4 6-15,0-4-4 16,0-1-4-16,-8-1 0 16,-7-6 0-16,-7-6-2 0,0-10 5 15,-2-4-9 1,-4 0 21-16,-2-4-13 0,3 0 0 15,0-5 2-15,8-7 7 16,8-6 9-16,5-2-20 16,3-2 0-16,3-5 0 15,0 1 2-15,20 1-5 16,6 0 3-16,6 2 0 16,5 5 4-16,5 2-3 15,0 2 5-15,8 1-6 0,14-3 6 16,17-5-12-1,26-6 11-15,28-8-5 16,28-3 18-16,20-2-8 0,14 2-6 16,1 0 2-16,-10 2-6 15,-21 1 0-15,-29-5-20 16,-33-5-29-16,-28-2-60 16,-21 0-77-16,-11-10-2 15,-6-14-330-15</inkml:trace>
  <inkml:trace contextRef="#ctx0" brushRef="#br0" timeOffset="70712.75">29674 8355 508 0,'0'0'8'0,"0"0"16"0,0 0 42 15,0 0-48-15,0 0-12 16,0 0-5-16,-18-33 2 16,26 30 1-16,10 0 3 15,8 0-7-15,12 3 1 16,8 0 3-16,8 11-4 15,0 6 13-15,-6 4-11 16,-10 3 5-16,-10 3-4 16,-13 1-6-16,-7 3 1 15,-8 3 2-15,0 4 4 16,0 5-4-16,-11 4 5 16,-5 7 9-16,0 8 1 15,-7 10-8-15,0 10 1 0,-7 7-1 16,-6 14 2-16,-3 9-1 15,-2 9 3-15,6 4 23 16,6-5 1-16,12-7-12 16,6-4-9-16,4-9-5 15,4-3 15-15,-3-3-24 16,-3-2 11-16,-4 7 6 16,-4 1-2-16,-10 2-14 15,-7 4 7-15,-8-4-3 16,-9 3-2-16,4-3-1 0,5-8 0 15,10-13 6 1,13-12-8-16,10-12 2 0,6-13-5 16,3-8 6-16,0-6-1 15,0-5-2-15,0 0 1 16,0 1-1-16,3 0 0 16,3 5 0-16,0-2-1 15,4 7 1-15,2 6 2 16,3-1-2-16,-4 0-3 15,-2-5 2-15,-5-5-2 16,-1-7-1-16,0-6 2 16,0-4-6-16,0-7 5 15,-3-1 3-15,3-5 0 16,-3 1-6-16,0 1 1 16,3 1 2-16,-3-2 1 15,2 2 0-15,-2-1 2 0,0-1 2 16,0 2-1-16,1-1 1 15,-1 2-2-15,2-1 0 16,-2 0 0-16,0-1-8 16,0 1 2-16,0 0-8 15,-6 3 14-15,-11 2-13 16,-5-1 22-16,-10 1-9 16,-12-2 25-16,-11-3-20 15,-14-4 2-15,-17 0 0 16,-22-7-3-16,-28-15-8 15,-31-12-75-15,-32-10-156 0</inkml:trace>
  <inkml:trace contextRef="#ctx0" brushRef="#br0" timeOffset="72298.5">17769 9049 541 0,'0'0'0'0,"0"0"-47"16,0 0 47-16,0 0 31 16,0 0-1-16,0 0 24 0,40-8-6 15,-30-11-6 1,-4 0-8-16,-3-4 14 0,-3 2 5 15,0 0-19-15,-4 2 4 16,-13 5-11-16,-1 8-13 16,-5 6-14-16,-6 0 5 15,1 18-4-15,-2 11 12 16,6 7-13-16,8 1 0 16,7 4 0-16,9-1-2 15,0-1-1-15,15-3 1 0,16-8 2 16,8-6-5-1,7-7 2-15,0-8 3 0,-1-7 0 16,-8 0 5 0,1 0-5-16,-4-10 1 0,-3-1-1 15,-2-1-19-15,-5-1-59 16,-9-2 15-16,-5-3-45 16,-9-1-194-16</inkml:trace>
  <inkml:trace contextRef="#ctx0" brushRef="#br0" timeOffset="72516.78">18088 8986 637 0,'0'0'5'15,"0"0"3"-15,0 0 15 16,0 0 4-16,88-6-11 0,-67 20-14 16,-6 5 2-1,-4 6-8-15,-6 6 8 0,-5 1-5 16,0 2 1-16,-3-4-18 15,-13-3 5-15,-5-6-8 16,-5-3 12-16,1-6 9 16,1-5 0-16,5-4-7 15,2-3-9-15,10-2-25 16,7-17-138-16</inkml:trace>
  <inkml:trace contextRef="#ctx0" brushRef="#br0" timeOffset="72728.14">18334 8993 555 0,'0'0'26'16,"0"0"-20"-16,0 0-6 15,0 0 33-15,0 0 0 16,0 75-2-16,0-44 4 16,0-2-18-16,0 0-6 15,10-3-6-15,2-3-3 16,2-4-2-16,2-3 0 15,-2-6-15-15,5-7-65 16,-1-3-83-16,2-9-295 16</inkml:trace>
  <inkml:trace contextRef="#ctx0" brushRef="#br0" timeOffset="73147.78">18609 8997 106 0,'0'0'457'15,"0"0"-370"-15,0 0-35 16,0 0-52-16,0 0 21 15,0 0-21-15,1 73 50 16,-1-22-31-16,0 7 8 16,0 1-13-16,0 0-3 15,0-6-7-15,0-10-2 16,0-7 2-16,3-14-2 16,0-8-1-16,0-5-1 15,-2-8-6-15,2-1 6 16,0-4 10-16,3-21 13 15,-1-12 23-15,-2-11-45 0,-3-7 17 16,0-4-18 0,0-2-11-16,0 3 0 0,-5 4-4 15,4 5 13-15,1 8 1 16,0 8-20-16,8 11 1 16,12 6 8-16,4 6 12 15,1 7 1-15,1 3-1 16,-1 3 0-16,-4 18-14 15,-9 6 13-15,-7 4 2 16,-5 0-6-16,0-1 5 16,-11-3-9-16,-11 0 9 15,-6-5-21-15,0-4-31 16,6-8-56-16,6-8-113 0</inkml:trace>
  <inkml:trace contextRef="#ctx0" brushRef="#br0" timeOffset="73447.67">18880 9094 645 0,'0'0'8'15,"0"0"20"-15,0 0 21 16,0 0-23-16,0 0-20 16,0 0 16-16,77-9 3 15,-72-10-12-15,-5 2-4 16,0 0-7-16,0 4 3 15,-10 6-5-15,-2 7 5 16,-4 0-4-16,-1 14 6 0,-1 16-6 16,6 6 7-16,4 0-4 15,8 1-4-15,0-5 1 16,0-4 0-16,14-4-1 16,1-10 0-16,1-8-9 15,4-6-35-15,-5 0-45 16,-2-18-99-16</inkml:trace>
  <inkml:trace contextRef="#ctx0" brushRef="#br0" timeOffset="73748.48">19031 9049 649 0,'0'0'37'16,"0"0"-37"-16,0 0 20 0,0 0-5 15,0 0 17-15,101 31 18 16,-78-8-3-16,-4-1-17 15,-7 4-30-15,-9-2-3 16,-3-3 1-16,0-3-21 16,-2-6 5-16,-8-4 15 15,-2-5 3-15,3-3 11 16,2 0 36-16,2-6-29 16,5-11-14-16,0-3 5 15,0-2 10-15,5 1-16 16,7 4 14-16,4 1-9 15,1 1-6-15,3 4 0 0,-2-1-4 16,0 6-111-16,-6-2-74 16,-3 1-274-16</inkml:trace>
  <inkml:trace contextRef="#ctx0" brushRef="#br0" timeOffset="73934.28">19389 9025 379 0,'0'0'362'0,"0"0"-353"16,0 0-9-16,1 85 37 16,-1-57-23-16,0-1 10 15,0-1 1-15,0-4-19 16,0-3 1-16,0-2-7 16,0-9 0-16,0-2-6 15,0-4-54-15,-4-2-121 0,-2-2-323 16</inkml:trace>
  <inkml:trace contextRef="#ctx0" brushRef="#br0" timeOffset="74100.42">19434 8928 452 0,'0'0'357'0,"0"0"-345"15,0 0-3-15,0 0 25 16,0 0-26-16,0 0-3 15,13-27-5-15,-10 27-25 16,-2 0-90-16,2 0-246 0</inkml:trace>
  <inkml:trace contextRef="#ctx0" brushRef="#br0" timeOffset="74732.89">19669 9060 631 0,'0'0'5'0,"0"0"3"16,0 0 6-16,0 0-2 16,0 0 0-16,0 0 5 15,61 8 33-15,-50-27-18 16,-3-2-13-16,-5 0 2 16,-3 1-21-16,0 7 0 0,-17 2 9 15,-5 10 13-15,-2 1-9 16,3 2-12-16,1 20 4 15,7 8 6-15,4 4 5 16,8 4-8-16,1-5-5 16,0-3-2-16,4-6-1 15,11-7 0-15,0-5-1 16,1-9-3-16,2-3-32 16,2 0 5-16,2-13-35 15,2-7 48-15,-2-5 9 16,1-2 9-16,-6 1 12 15,-3 2 4-15,-6 5 3 0,-7 11 14 16,1 6 12 0,-2 2-21-16,0 3-24 0,0 19-6 15,0 6 6-15,-8 2 21 16,0-5-18-16,4-4 1 16,2-11-4-16,2-4-20 15,0-6 10-15,0 0 4 16,0-6-2-16,2-13 5 15,7-3 6-15,3-6 4 16,3 1-6-16,-2-3 17 16,5 3 3-16,1 6-2 15,1 6-18-15,1 6 19 16,-3 7-17-16,-2 2-3 0,-2 8 0 16,-4 14 0-16,-4 5 8 15,-5 3 1-15,-1-2-9 16,0-4 0-16,0-6-8 15,-4-3-32-15,-1-7-29 16,2-5-43-16,2-3-240 16</inkml:trace>
  <inkml:trace contextRef="#ctx0" brushRef="#br0" timeOffset="74975.87">20120 8941 715 0,'0'0'2'0,"0"0"30"15,0 0 43-15,0 0-61 16,0 0-14-16,0 0-2 16,-14 12 2-16,4 11 38 15,-2 7-16-15,3-3-8 16,3 0-8-16,4-2-6 16,2-3 0-16,0-5 0 15,0-4-3-15,0-5 2 16,11-2-49-16,1-6-14 15,6 0-55-15,-1-12-64 16,5-9-281-16</inkml:trace>
  <inkml:trace contextRef="#ctx0" brushRef="#br0" timeOffset="75250.92">20220 9018 16 0,'0'0'125'16,"0"0"125"-16,0 0-95 16,0 0-39-16,0 0-48 0,0 0-40 15,3-24-21-15,-3 23-4 16,7-5 16-16,4-1 19 15,2-5-4-15,1-5 5 16,-1 4-26-16,-4 0-6 16,-6 5 12-16,-3 4-14 15,0 4 19-15,-6 0-23 16,-12 12 23-16,-3 12-19 16,3 3 0-16,5 1 0 15,10-3-5-15,3-3-2 16,2-5-7-16,21-6 8 15,15-8 1-15,14-3 1 0,10 0 6 16,10 0-7-16,1-6-8 16,-6 2-149-16,-16 0-78 15</inkml:trace>
  <inkml:trace contextRef="#ctx0" brushRef="#br0" timeOffset="76170.25">17892 9834 527 0,'0'0'39'0,"0"0"-25"0,0 0 72 16,0 0-6-16,0 0-34 16,0 0 22-16,8-58-11 15,-8 58-56-15,0 9-1 16,-11 20 2-16,-5 13 8 16,1 10 12-16,0 3 0 15,8-2-12-15,5-7-9 16,2-5 4-16,0-8-10 15,5-10 4-15,9-4 1 16,5-6 0-16,4-8-11 16,6-5 9-16,4 0 0 15,-4-8 2-15,-3-11-44 16,-14-1-42-16,-12-4 4 0,0-1-53 16,-24 3-269-16</inkml:trace>
  <inkml:trace contextRef="#ctx0" brushRef="#br0" timeOffset="76269.48">17927 10021 449 0,'0'0'104'16,"0"0"-41"-16,0 0 13 16,0 0-37-16,0 0-21 15,0 0-18-15,88-22-16 16,-85 17-147-16</inkml:trace>
  <inkml:trace contextRef="#ctx0" brushRef="#br0" timeOffset="76584.45">18113 9887 631 0,'0'0'3'0,"0"0"14"15,0 0 59-15,110 85-16 16,-83-50-17-16,-7-1-5 16,-7-1-29-16,-10-6-9 15,-3-2-6-15,0-5-4 16,-3-7-9-16,-5-5 16 15,1-8 3-15,1 0 7 16,2-8 3-16,1-13-4 16,3-4 2-16,0-6 15 15,0-2-13-15,6 0 13 0,8 1-19 16,0 7 18 0,1 9-3-16,5 3-19 0,-1 5-1 15,-3 7-13-15,2 1-104 16,-1 0-19-16,2 0-198 15</inkml:trace>
  <inkml:trace contextRef="#ctx0" brushRef="#br0" timeOffset="76902.78">18622 9897 715 0,'0'0'11'15,"0"0"3"-15,0 0-4 16,0 0 12-16,-93 54-17 15,74-23 4-15,7 0 11 0,5-3-18 16,5-1 0-16,2-6-2 16,2-7 0-16,16-7-7 15,4-7 1-15,3 0 6 16,-1-14 30-16,0-7 13 16,-3-4-5-16,-6-1 5 15,-3 2-10-15,-6 2-8 16,-2 5-17-16,-2 6 6 15,-2 6 10-15,0 5-24 16,0 0-23-16,0 20-4 16,0 8 27-16,0 8 19 15,0-2-19-15,0-4-63 16,0-7-96-16,0-10-91 0</inkml:trace>
  <inkml:trace contextRef="#ctx0" brushRef="#br0" timeOffset="77086.84">18792 9978 725 0,'0'0'44'15,"0"0"-38"-15,0 0 3 16,0 0 4-16,6 72-2 16,-4-46-3-16,2-1-8 15,-3-1 3-15,1-6-3 16,-2-5-23-16,0-7-78 15,0-4-73-15,0-2-275 16</inkml:trace>
  <inkml:trace contextRef="#ctx0" brushRef="#br0" timeOffset="77221.03">18846 9887 714 0,'0'0'33'0,"0"0"5"16,0 0 13-16,0 0-51 15,0 0-58-15,0 0-39 16,-29-13-32-16</inkml:trace>
  <inkml:trace contextRef="#ctx0" brushRef="#br0" timeOffset="77585.69">18953 10000 727 0,'4'26'7'15,"-2"4"15"-15,-1-3 3 16,1 2-14-16,-2-7-7 16,0-5 2-16,0-6-6 15,0-8 2-15,0-1-2 16,0-2 0-16,2 0-4 16,-1-9 1-16,2-9-1 15,-1-3 4-15,2-2 17 16,1 1 3-16,-1 1-6 15,5 4 3-15,-2 2 5 16,2 6 21-16,3 3-32 0,-1 4-5 16,2 2-6-16,5 0 4 15,4 17-3-15,0 6 21 16,-3 4-9-16,-4 1-10 16,-5-2-3-16,-5-2 0 15,-4-6 0-15,-1-3-13 16,0-2-54-16,0-7-33 15,0-6-81-15</inkml:trace>
  <inkml:trace contextRef="#ctx0" brushRef="#br0" timeOffset="77775.39">19249 10038 744 0,'0'0'87'15,"0"0"-54"-15,0 0-28 0,0 0 6 16,0 0 3-16,0 0 32 15,0 88-12-15,0-61-13 16,0-2-21-16,0-4 3 16,0-4-7-16,0-7-20 15,0-4-55-15,0-4-37 16,-2-2-41-16,-2-2-247 16</inkml:trace>
  <inkml:trace contextRef="#ctx0" brushRef="#br0" timeOffset="77936.34">19280 9856 803 0,'0'0'26'0,"0"0"-25"16,0 0-1-16,0 0-17 16,0 0-54-16,0 0-12 15,4 34-118-15</inkml:trace>
  <inkml:trace contextRef="#ctx0" brushRef="#br0" timeOffset="78269.72">19420 9949 724 0,'0'0'2'16,"0"0"16"-16,0 0 34 16,4 97-44-16,-4-71 2 15,0-5-10 1,-4-7 5-16,0-5-6 0,4-6 1 15,0-3-2-15,0 0-8 16,7-3-16-16,7-13 26 16,3-5 12-16,-2-2 6 15,2-4 5-15,-4-1-12 16,0 6 14-16,0 4 6 16,-3 8 11-16,-1 6-1 15,-2 4-26-15,4 0-15 16,2 3 0-16,4 10 0 15,-1 5 0-15,-2 1 7 0,-5 1-7 16,-1-3 0-16,-5-1-10 16,2-6-50-16,-2-2-36 15,5-7-21-15,9-1-213 16</inkml:trace>
  <inkml:trace contextRef="#ctx0" brushRef="#br0" timeOffset="78755.77">19923 9937 561 0,'0'0'126'0,"0"0"-44"16,0 0 22-16,0 0-94 16,0 0 5-16,0 0-15 15,-57 24 19-15,38-2-12 16,10-2-7-16,4-4-3 0,5-6-13 16,0-7-8-1,14-3 9-15,7 0 15 0,3-6 9 16,-1-8 22-16,-4-2 33 15,-3 1-30-15,-3-1 4 16,-5 6 1-16,-3 4-30 16,-5 4 21-16,0 2-30 15,0 0-4-15,0 0-9 16,0 10 13-16,-10 14 4 16,1 5 6-16,3 4-10 15,2 2 8-15,4 0-6 16,0 3-2-16,0 0 3 15,0 2-1-15,9 1 6 0,-2 1 2 16,-4-3-6-16,-3 1-4 16,0-5-6-16,-12-6 4 15,-10-5 1-15,-2-10-9 16,1-7 8-16,3-6 2 16,5-1 0-16,3-11 0 15,9-16-13-15,3-10-3 16,3-7 16-16,21-1-1 15,9-2-2-15,4 7-8 16,2 8-34-16,1 7 9 16,-6 8-61-16,-10 9-5 15,-16 4-239-15</inkml:trace>
  <inkml:trace contextRef="#ctx0" brushRef="#br0" timeOffset="79387.52">18568 11032 623 0,'0'0'50'15,"0"0"-16"-15,0 0 36 16,0 0-30-16,0 0-26 15,-55-74 6-15,41 72 34 16,-2 2-35-16,-3 3-18 16,-5 22 3-16,0 8-3 15,2 3 4-15,10 1-5 16,9-6-11-16,3-9-21 16,10-9 4-16,22-10 8 0,12-3 15 15,6-13 5-15,0-12 49 16,-6-7-2-16,-7-4-3 15,-7-5 6-15,-6-6-21 16,-4-3-7-16,-1-8-11 16,-5-3-11-16,-6 1-2 15,-5 6 1-15,-3 10 1 16,0 16 0-16,0 14-3 16,0 10 3-16,0 4-29 15,0 18-3-15,-3 21 32 16,-6 19 4-16,1 14-2 15,0 5 9-15,5-1-10 0,-1-7-2 16,3-10-2-16,1-14-55 16,0-10-51-16,0-11 24 15,5-16-57-15,9-8-338 16</inkml:trace>
  <inkml:trace contextRef="#ctx0" brushRef="#br0" timeOffset="80355.67">18918 10979 643 0,'0'0'96'16,"0"0"-25"-16,0 0-13 16,0 0-44-16,0 0-4 15,0 0-10-15,-78 72 9 16,66-45-7-16,9-4-2 16,3-5-4-16,0-4-1 0,13-8-3 15,5-6 5-15,8 0 3 16,-1-10 39-16,2-12-9 15,-4-4 14-15,-3-1-13 16,-2 1-14-16,-5 1 9 16,-1 6-22-16,-6 7-4 15,-3 8 0-15,-3 4-7 16,0 0-6-16,0 14-19 16,0 11 32-16,0 8 5 15,0-2 8-15,0-4-13 16,0-7-5-16,3-6-17 15,8-6-9-15,5-8 27 0,5 0-14 16,3-8 18-16,9-17 22 16,4-8-1-16,-4-8 18 15,-1-7-37-15,-6-3 24 16,-5-4-26-16,-5 0 12 16,-10 5-11-16,-3 8 1 15,-3 17 0-15,0 12 7 16,0 13-9-16,0 6-24 15,-7 32 19-15,-11 20 5 16,-2 14 6-16,-2 7 5 16,0-5-4-16,4-10-7 15,1-12-13-15,5-17-28 16,5-13 24-16,4-13 13 0,2-5-23 16,1-4-2-16,0-6 6 15,13-15-18-15,5-8 14 16,4 0 22-16,0 1 5 15,0 4 1-15,1 7-1 16,3 7 0-16,-2 4 4 16,-1 6-3-16,2 0 3 15,1 0-8-15,6 0 11 16,2 0-14-16,0 0 7 16,0-11-8-16,-6-1 8 15,-6-5 0-15,-8-1 2 16,-7 1 37-16,-7 1 12 0,0 2-15 15,0 8-6 1,-15 6-30-16,-2 0 2 0,-7 17 8 16,1 11 1-16,0 6-9 15,5-2 3-15,11-1-5 16,4-9 0-16,3-5-15 16,0-9-1-16,12-5 15 15,8-3-7-15,5 0 8 16,9-18 21-16,0-6-8 15,-1-1 15-15,-3-2-10 16,-8-2 7-16,-5 2-11 16,-5 5-13-16,-4 6 8 15,-5 11-4-15,-3 5-5 16,0 1-12-16,0 23 0 16,-1 8 12-16,-4 5 14 0,5 0-11 15,0-4-2-15,2-4-2 16,14-7-35-16,10-6-10 15,8-8-50-15,7-8-62 16,6 0-53-16</inkml:trace>
  <inkml:trace contextRef="#ctx0" brushRef="#br0" timeOffset="96311.75">21856 2914 509 0,'0'0'13'16,"0"0"0"-16,0 0 54 0,0 0-46 15,0 0 4-15,0 0 0 16,0 0-21-16,0 0 6 16,0 7-3-16,0-7 10 15,0 0 12-15,0 0-9 16,0 0 8-16,0 0-5 15,0 0 3-15,0 0 14 16,0 0-8-16,0 0 7 16,0 0-19-16,0 0-16 15,0-8 8-15,2-7 1 16,-1-1-7-16,2 1 1 16,-1 0-5-16,1-2 3 15,-2 1-1-15,3-4-3 0,-3 3-1 16,1 4 0-1,1 0 0-15,-3 3 6 0,1 6-3 16,-1 0 0 0,0 2-6-16,0 2 4 0,0 0-3 15,0 0-12-15,0 0 3 16,0 0 9-16,0 0-15 16,0 0 5-16,0 8 10 15,0 6 2-15,-3 5 2 16,-3 0 3-16,0 4 1 15,-2-3-6-15,1 3 0 16,0 3 0-16,-1 0-1 0,-1 2 3 16,-3 1-4-16,3 0-4 15,2-2-6-15,1-2-5 16,0-3 15-16,3-2 2 16,0-1-2-16,-2-4 2 15,2-1-3-15,-1 1 3 16,1-3-3-16,0-2 2 15,1-1-4-15,-2-1 5 16,3-2-1-16,-1-2-14 16,1 2 6-16,1-4-17 15,0 1 13-15,0 0 0 16,0 1 3-16,0 0 4 16,0 0 0-16,6-2-22 15,4 1 14-15,5-1 13 16,6 0-6-16,1-1 7 0,6-1 7 15,4 0-7-15,1 0 0 16,-1 0 0-16,-3 0 5 16,-4 0-4-16,-5 0 3 15,-6-3-4-15,-2 2 1 16,-4-2-1-16,1 2-14 16,-3-1-45-16,-2 2 0 15,1-3-16-15,-4 3-84 16,-1-2-170-16</inkml:trace>
  <inkml:trace contextRef="#ctx0" brushRef="#br0" timeOffset="96726.53">21745 3100 186 0,'0'0'22'0,"0"0"21"0,0 0 85 15,86-16-32-15,-53 9-16 16,4 0-18-16,-1 0-24 16,-1 1-26-16,-6 2 0 15,-6 0-1-15,-6 3-11 16,-5 1-2-16,-5 0-13 15,-3 0-36-15,2 0-31 16,0 0-70-16,1 0-69 16</inkml:trace>
  <inkml:trace contextRef="#ctx0" brushRef="#br0" timeOffset="97190.61">22413 3310 198 0,'0'0'125'16,"0"0"-118"-16,0 0 44 16,0 0 15-16,0 0-14 15,0 0 4-15,0-49 7 16,0 43-50-16,0 0 13 16,0 3 2-16,0 2-2 15,0 1-7-15,0 0-11 16,0 0-8-16,0 0-1 15,0 0-9-15,-3 16 10 16,-3 5 7-16,0 4-5 16,0 3 1-16,-1 2-1 0,-1 0 4 15,-2-1-5-15,1 3-1 16,1-3 0-16,4-1 0 16,2-2-18-16,2-3-19 15,0-3 3-15,0-6-105 16,0-5-272-16</inkml:trace>
  <inkml:trace contextRef="#ctx0" brushRef="#br0" timeOffset="99433.69">22747 3173 547 0,'0'0'0'16,"0"0"-67"-16,0 0 67 15,0 0 0-15,0 0 9 0,0 0 58 16,106-4 7 0,-70-2-31-16,-2 3-12 0,1 0-4 15,2-1-4-15,-3 0-6 16,-1 0-16-16,-3 1 2 16,-3-1-3-16,-5-1-28 15,-3-1-71-15,-1-5-158 16</inkml:trace>
  <inkml:trace contextRef="#ctx0" brushRef="#br0" timeOffset="99665.96">23216 2852 613 0,'0'0'0'16,"0"0"-6"-1,0 0 6-15,94 36 37 0,-60-3-17 16,-4 6-3-16,-3 6-3 16,-5 4-3-16,-7 4-9 15,0-1 9-15,-5-4-11 16,-2-3 0-16,-2-3-4 16,-3-10-81-16,4-7-169 15</inkml:trace>
  <inkml:trace contextRef="#ctx0" brushRef="#br0" timeOffset="99957.42">23932 3153 489 0,'0'0'25'15,"0"0"8"-15,-39 81 23 16,27-51-25-16,5 0-19 16,2-5 6-16,1-3-3 15,1-3-10-15,3-8-5 16,0-5-2-16,0-6-8 0,-2 0-114 15,-4-14-406-15</inkml:trace>
  <inkml:trace contextRef="#ctx0" brushRef="#br0" timeOffset="100130.84">23817 2836 245 0,'0'0'558'15,"0"0"-551"-15,0 0 3 0,0 0-2 16,0 0-8 0,0 0-24-16,7-20-40 0,-4 30-121 15,0 6-61-15</inkml:trace>
  <inkml:trace contextRef="#ctx0" brushRef="#br0" timeOffset="100512.84">24060 3014 685 0,'0'0'10'16,"0"0"-10"-16,6 105 66 15,0-65-18-15,-2 1-29 16,-2-6-4-16,1-6-5 16,-2-8-9-16,1-8-1 15,1-8 0-15,0-4-10 0,-1-1-7 16,1 0 17-1,2 0 1-15,3-15 17 0,-1-8-8 16,2-4 8-16,-1 0 1 16,-2-5-10-16,1 5 8 15,-1 5-8-15,-1 7 6 16,0 6 0-16,-3 6-11 16,-1 3-4-16,7 0-4 15,3 0 4-15,8 13-5 16,0 8 5-16,2 6-10 15,-2 4 3-15,-2 0 7 16,-5 1-3-16,-5-7 2 16,-7-2-9-16,0-3-50 15,0-3-33-15,0-7-80 0,0-9-335 16</inkml:trace>
  <inkml:trace contextRef="#ctx0" brushRef="#br0" timeOffset="101013.77">24514 3159 306 0,'0'0'473'16,"0"0"-458"-16,0 0-4 15,0 0-11-15,0 0 1 16,0 0 66-16,0 93-12 16,-2-47-23-16,-5 0-3 0,-1-5-15 15,1-5-13 1,2-7 8-16,2-6-8 0,2-9-1 15,1-8 5-15,0-1-5 16,0-5-6-16,0 0 6 16,0 0-6-16,0-9 6 15,6-12 40-15,4-11-30 16,5-9 4-16,-3-8-11 16,-2-3-1-16,1-4 3 15,0 3-5-15,2 1-5 16,0 8 0-16,5 7-14 15,0 8-1-15,3 10 0 16,-2 6 9-16,-5 7 8 16,-1 6-15-16,-2 0 18 0,-1 11-3 15,5 14-5-15,-3 3 8 16,-1-1 0-16,-1-7 8 16,-3-2-8-16,-5-6-24 15,-1-6-3-15,-1 0 2 16,0-3-3-16,-9-2 10 15,-5 1 16-15,0-2 4 16,1 0 5-16,4-3-7 16,3-7-42-16,4-1-17 15,2 2-49-15,0 0-113 16,0 3-186-16</inkml:trace>
  <inkml:trace contextRef="#ctx0" brushRef="#br0" timeOffset="101583.61">24849 3077 330 0,'0'0'21'16,"0"0"60"-16,0 0 6 16,0 0 1-16,0 96-25 15,-7-60-27-15,0-4-11 16,4-4-10-16,3-9-1 16,0-5-14-16,1-4 0 15,12-6 0-15,5-4 1 16,6 0 18-16,5 0-3 15,3-15 15-15,0-4 17 16,-4 0-16-16,-3-2-9 0,-7 3-2 16,-6 7 11-16,-7 5-7 15,-5 5-1-15,0 1-24 16,0 0-25-16,0 17 2 16,-5 11 23-16,-4 6 12 15,2-2-3-15,2-4 3 16,5-4-9-16,0-8 1 15,0-3-4-15,0-7-11 16,6-3-10-16,3-3-42 16,2 0 18-16,5-8 17 15,4-18-7-15,3-9-19 16,0-8-16-16,-4-8-25 16,0-5-26-16,-3-4-74 15,-2-1 22-15,-2 9 173 16,-3 13 26-16,-4 11 158 0,-4 16-11 15,-1 8-68-15,0 4-12 16,0 0-92-16,0 16 14 16,-10 16-15-16,-5 15 40 15,-3 12 4-15,1 3-17 16,4-1-18-16,6-5 5 16,1-5-5-16,4-8 3 15,2-7-11-15,0-10-1 16,0-7-23-16,0-8-49 15,0-8-54-15,-3-3-305 16</inkml:trace>
  <inkml:trace contextRef="#ctx0" brushRef="#br0" timeOffset="101727.31">25145 3357 607 0,'0'0'25'0,"0"0"13"15,0 0 34-15,118-19-36 16,-65 11-14-16,9-1-5 15,2 0-5-15,-2-1-12 16,-5-1-24-16,-8-4-149 16</inkml:trace>
  <inkml:trace contextRef="#ctx0" brushRef="#br0" timeOffset="117762.84">11282 4722 193 0,'0'0'31'0,"0"0"-24"15,0 0 9-15,0 0 37 16,0 0-29-16,0 0-2 16,0 0 42-16,0 0-18 15,4-59-11-15,-1 56-5 16,-3 2 7-16,0 1-12 15,0 0 6-15,0 0-10 16,0 0 4-16,0 0-10 16,0 0-15-16,0 0-9 0,0 0 9 15,0 6 0 1,1 4 12-16,4 1-12 0,1 1 6 16,5-4-6-16,2 0-3 15,5-2-6-15,9-4 8 16,9-2 2-16,11 0 0 15,14-18 3-15,19-8 4 16,19-9 17-16,12-6-6 16,14-4 21-16,1-2-25 15,-7 3-2-15,-7 7 4 16,-17 7-9-16,-14 7-2 16,-16 3-6-16,-14 3 5 15,-6 3-3-15,-9 0-2 16,-3 1 0-16,-5 0-2 0,-9 5-7 15,-5 2 4-15,-8 5-12 16,-5 1-28-16,-1 0 3 16,0 0-35-16,-7 0-59 15,-14 8-110-15,1 2 0 16</inkml:trace>
  <inkml:trace contextRef="#ctx0" brushRef="#br0" timeOffset="128043.35">6536 8132 644 0,'0'0'0'0,"0"0"-54"16,0 0 36-16,0 0 11 15,0 0 14-15,0 0-7 16,0 0 10-16,0 21 12 16,3-11-6-16,7-1-2 15,7-3-6-15,8 0 5 16,12-4 13-16,17-2-14 15,18-4 5-15,17-20 17 16,15-8-13-16,13-8 3 0,4-3 14 16,4-3-27-16,-7 2-9 15,-18 6-2-15,-21 11-12 16,-19 10-52-16,-26 13-30 16,-18 4-75-16,-14 0-38 15</inkml:trace>
  <inkml:trace contextRef="#ctx0" brushRef="#br0" timeOffset="128674.87">5999 9010 637 0,'0'0'9'16,"0"0"-5"-16,0 0-4 15,0 0 0-15,0 0-19 16,0 0 19-16,7 9 14 0,5 4-14 16,9 0 4-1,12-5-4-15,13-4-3 0,12-4 2 16,17-1-7-1,16-20 8-15,12-13-3 0,21-10 3 16,16-8 0-16,9-10 8 16,6-2-5-16,-6-2-3 15,-10 4 0-15,-15 8-1 16,-15 10-7-16,-24 4-140 16,-24 8-158-16</inkml:trace>
  <inkml:trace contextRef="#ctx0" brushRef="#br0" timeOffset="132729.13">23314 5425 385 0,'0'0'56'0,"0"0"-54"16,0 0 41-16,0 0 25 15,0 0-14-15,0 0 3 16,0 0-15-16,0-15-22 16,-6 1-3-16,2-2 23 15,-4 1-26-15,4-1 8 16,1-4 0-16,1 0-9 15,2-8-2-15,0-2-9 16,0-8 9-16,12-7 2 16,11-4 3-16,11-4-15 0,14-4-1 15,13-2 7 1,14-6 1-16,14-3-2 0,15-1-1 16,10 3-2-16,7 7-2 15,3 12 3-15,-1 10 2 16,-6 11-6-16,-13 7 0 15,-7 3 0-15,-16 5 0 16,-13 1 0-16,-9 1 0 16,-9 0 0-16,-9 1-2 15,-9 0 6-15,-3 2-1 16,-5 0-3-16,-4 4-1 16,-3-2 1-16,-7 3-2 15,-5 1-3-15,-5-1-19 16,0 1-2-16,0 0-14 0,0 0-30 15,-2 12 18-15,-16 4-9 16,-2-6-291-16</inkml:trace>
  <inkml:trace contextRef="#ctx0" brushRef="#br0" timeOffset="133015.87">24888 4236 569 0,'0'0'0'15,"0"0"-1"-15,0 0 1 0,0 0 7 16,0 0 10 0,0 0 2-16,79 8-1 0,-48 9 8 15,1 4-1-15,-2 4-4 16,-8 7-20-16,-6 7-1 15,-9 8-2-15,-7 8 2 16,-3 10 23-16,-20 10-17 16,-10 5 7-16,-4 4-13 15,-3-7-9-15,4-15-123 16,6-17-150-16</inkml:trace>
  <inkml:trace contextRef="#ctx0" brushRef="#br0" timeOffset="133681.17">25761 4023 499 0,'0'0'88'16,"0"0"-64"-16,0 0-24 16,0 0 32-16,0 0-5 15,0 0-1-15,-75 36-4 16,62-4-9-16,4 5-3 15,6-1-2-15,3-1-4 16,0-2 0-16,16-5-4 16,8-4 1-16,7-5-6 15,2-6 10-15,3-4-6 0,0-8 1 16,0-1-8-16,-3-5 4 16,-2-20-63-16,-4-8-115 15,-6-11-253-15</inkml:trace>
  <inkml:trace contextRef="#ctx0" brushRef="#br0" timeOffset="133894.19">26071 3666 688 0,'0'0'0'0,"0"0"-3"16,0 0 2-16,0 0 2 15,15 88 16-15,-7-22 33 16,-4 6 10-16,2 2-28 0,-3-2-12 15,0-3-14-15,1-10 4 16,1-8-9-16,1-5-1 16,1-6-2-16,2-8 0 15,2-8-33-15,4-10-86 16,0-14-179-16</inkml:trace>
  <inkml:trace contextRef="#ctx0" brushRef="#br0" timeOffset="134231.37">26397 4042 170 0,'0'0'514'0,"0"0"-486"15,0 0-4 1,0 0 1-16,0 0 7 0,0 0-15 16,-60 49 7-16,40-12-4 15,6 2-8-15,7-3-7 16,7-7-5-16,0-5-12 15,10-7 6-15,7-8-7 16,3-9 13-16,2 0 11 16,0-5 24-16,-2-16 0 15,-1-3 1-15,-5-1-7 16,-5 2-18-16,-3 6 25 16,-5 9-23-16,-1 6-13 15,0 2-2-15,0 2-26 16,2 16 1-16,5 8 27 15,3 3 0-15,1-1-32 0,3-6-44 16,2-9-61-16,5-13-79 16</inkml:trace>
  <inkml:trace contextRef="#ctx0" brushRef="#br0" timeOffset="134568.18">26693 4014 718 0,'0'0'0'15,"0"0"0"-15,0 0 19 16,0 0-19-16,0 0 0 16,0 0 20-16,0 0-15 15,-46 47-5-15,46-27-7 0,0 2 4 16,5 7 3-16,6 0 1 16,0 2-1-16,2-2 3 15,-5-2-3-15,-1-5 0 16,1-4 1-16,-5-5-1 15,0-3-1-15,-3-5 0 16,0-2-2-16,0-1 3 16,0-2 3-16,0 0 51 15,-15 0-13-15,-6 0-34 16,0-10 4-16,0 0-11 16,2-2-5-16,7 1-45 15,6-1 13-15,6-4-12 16,0 0-104-16,7-5-232 15</inkml:trace>
  <inkml:trace contextRef="#ctx0" brushRef="#br0" timeOffset="134915.41">26966 3965 595 0,'0'0'74'16,"0"0"-32"-16,0 0 41 15,0 0-68-15,0 0-5 16,0 0 16-16,-55 0-19 15,34 14 11-15,6 5-10 16,7 0-8-16,8 2-18 16,0 1-6-16,5 0 17 15,13 0-17-15,8 0 15 16,-1 0 9-16,0-3 9 0,-5 0-9 16,-4-2 1-16,-7-3-1 15,-4-1 0-15,-5-1-5 16,0-2 1-16,0-1 4 15,-12 3 1-15,-11-1 46 16,-5-2-27-16,1-1-6 16,3-2-1-16,6-4-13 15,8-2 10-15,1 0-10 16,5 0-3-16,2 0-48 16,2-13-83-16,0-5-148 15</inkml:trace>
  <inkml:trace contextRef="#ctx0" brushRef="#br0" timeOffset="135109.75">27120 4038 658 0,'0'0'0'0,"0"0"-8"16,0 0 8-16,0 74 24 15,0-35 14-15,0 1-2 16,0-3-27-16,0-6-3 15,0-5-4-15,0-4-2 16,0-4-1-16,0-7-49 16,0-11-171-16</inkml:trace>
  <inkml:trace contextRef="#ctx0" brushRef="#br0" timeOffset="135259.57">27151 3903 745 0,'0'0'8'0,"0"0"-4"16,0 0-4-16,0 0-41 15,0 0-16-15,0 0-207 16</inkml:trace>
  <inkml:trace contextRef="#ctx0" brushRef="#br0" timeOffset="135783.79">27502 3882 689 0,'0'0'15'0,"0"0"-10"16,0 0 18-16,0 0 1 16,0 0-4-16,0 0-20 15,-25-36-1-15,5 36-7 16,-2 0 2-16,3 7-14 15,2 5 20-15,4 2 1 16,5 3 2-16,4 3-1 16,4 2-1-16,0 3-1 0,0 1 4 15,0 2 0 1,7 1 18-16,4 2-5 0,0 1 9 16,-1 1-5-16,-4 2-13 15,1-1 16-15,-3 1-12 16,-1-8-8-16,0-2-1 15,-1-4-3-15,-2-4 0 16,0-2 0-16,0-5-13 16,0-1-65-16,-3-6 10 15,-3-3-36-15,0 0-43 16,2-10-48-16,1-11 105 16,0 0 76-16,3-1 14 0,0 5 28 15,0 3 103 1,0 7 103-16,0 5-126 15,0-1-69-15,3 1-9 0,8 1 5 16,3 1-2 0,4 0-10-16,3 0-11 0,3 0-4 15,-1 0-2-15,0 0-6 16,-7 0-91-16,-4 0-19 16,-6-11-465-16</inkml:trace>
  <inkml:trace contextRef="#ctx0" brushRef="#br0" timeOffset="135970.07">27684 4128 703 0,'0'0'1'0,"0"0"1"16,0 0 2-16,0 0 35 16,0 0 48-16,11 92-42 15,-11-66-21-15,0-1-21 16,0-7-1-16,0-2-2 15,0-5-27-15,0-2-109 16,-11-9-52-16</inkml:trace>
  <inkml:trace contextRef="#ctx0" brushRef="#br0" timeOffset="136117.4">27665 4010 715 0,'0'0'21'0,"0"0"-19"15,0 0-2-15,0 0 0 16,0 0-38-16,0 0-216 16,41 22-192-16</inkml:trace>
  <inkml:trace contextRef="#ctx0" brushRef="#br0" timeOffset="136734.63">27968 4079 679 0,'0'0'1'0,"0"0"51"16,0 0 18-16,0 0-32 0,0 0 12 15,0 0-34 1,-51 23 0-16,31-4-8 0,1 6-7 16,7 5-1-16,6-3-1 15,6 4-3-15,0-5 2 16,0-1 2-16,11-1-5 15,6-5 3-15,3-5 1 16,1-4-9-16,2-8 5 16,3-2-32-16,4 0-49 15,10-13-3-15,0-9-91 16,2-4 18-16,-3-1 81 16,-11-3 81-16,-8 1 14 0,-9 6 44 15,-8 5 56 1,-3 3 40-16,0 8-68 0,0 3-20 15,0 2 18-15,-7 2-60 16,-2 0 18 0,-7 0-35-16,-2 12 20 0,-3 4-21 15,6 2-6-15,6 1-3 16,3-5-1-16,6-1 2 16,0-4-12-16,0-6 0 15,4-1-4-15,10-2 18 16,0 0 4-16,2-4 18 15,-4-10 16-15,-2-3-3 16,-4 1-12-16,-3 1-9 16,-1 4-14-16,-2 7 22 15,0 2-22-15,0 2-6 0,0 0-7 16,0 6-12 0,0 16 24-16,0 4 2 0,1 5 5 15,8-4-1 1,3 1-5-16,3-8-21 0,3-5 11 15,-2-9-13-15,4-3-40 16,0-3-57-16,3-10 39 16,-1-16-223-16</inkml:trace>
  <inkml:trace contextRef="#ctx0" brushRef="#br0" timeOffset="137051.03">28482 3835 597 0,'0'0'2'0,"0"0"-2"0,0 0 50 16,0 97 20-16,0-47-18 15,0 6 24-15,0-3-42 16,-3-6-24-16,-1-4-8 16,-2-11-2-16,0-6-4 15,0-8-35-15,1-8-20 16,4-4-13-16,-1-6 38 15,2 0 21-15,0-3 13 16,0-7-34-16,0 4 34 16,2 4 7-16,2 0-1 15,4 0 6-15,5 0 3 16,4-2-9-16,11 1 2 0,9-4-7 16,6-4-1-16,-2-5-44 15,-10-8-312-15</inkml:trace>
  <inkml:trace contextRef="#ctx0" brushRef="#br0" timeOffset="137230.01">28797 4012 704 0,'0'0'13'0,"0"0"-13"16,0 0 5-16,0 0 26 15,0 0 24-15,-8 79-26 16,4-50-16-16,-2 1-4 0,2-3-9 15,-1-3 0-15,-1-5-29 16,-3-5-65-16,-3-8-111 16</inkml:trace>
  <inkml:trace contextRef="#ctx0" brushRef="#br0" timeOffset="137393.94">28786 3920 709 0,'0'0'36'16,"0"0"-33"-16,0 0 27 16,0 0-28-16,0 0-2 15,0 0 0-15,3-8-11 0,1 9-44 16,-4 10-170-16</inkml:trace>
  <inkml:trace contextRef="#ctx0" brushRef="#br0" timeOffset="137735.24">28948 3978 582 0,'0'0'3'16,"0"0"7"-16,0 0 58 0,0 0-8 16,-30 93-28-1,18-61 8-15,2-1-16 0,7-8-24 16,3-3-3-16,0-6-1 15,1-2-8-15,11-8 6 16,1-2-7-16,5-2 13 16,-1 0 19-16,2-10 25 15,-1-8-5-15,-3-3 24 16,-5-5-30-16,1-1-15 16,-8 5-18-16,-3 1 8 15,0 7-9-15,0 2 1 16,-6 4-14-16,-9 2 10 15,-4 3-40-15,0 0-30 16,5 3-61-16,8-4-102 16</inkml:trace>
  <inkml:trace contextRef="#ctx0" brushRef="#br0" timeOffset="138102.64">29176 3959 714 0,'0'0'0'0,"0"0"-11"15,0 0 11-15,0 0 28 16,3 86 12-16,-3-56 14 16,-7-3-33-16,-2-6-14 15,2-6-4-15,3-7 3 16,4-6 2-16,0-2-4 16,0 0-4-16,0-2-1 15,11-14 1-15,2-7 7 16,3-7 7-16,1-3 7 0,2-2 11 15,0 5-15-15,-5 4 5 16,-3 12 11-16,-4 7 4 16,-4 7-18-16,-3 0-19 15,0 0-11-15,0 6-16 16,0 19-4-16,0 10 31 16,0 7 7-16,0-1-4 15,3-4 11-15,7-4-4 16,8-8-10-16,10-8-18 15,19-5-38-15,16-8-67 16,6-4-32-16,-6 0-405 0</inkml:trace>
  <inkml:trace contextRef="#ctx0" brushRef="#br0" timeOffset="139503.7">23957 5376 653 0,'0'0'20'15,"0"0"-8"-15,0 0 34 16,0 0-41-16,0 0 24 16,0 0-16-16,-4 0-12 0,4 0-1 15,16-10 0 1,10-5 9-16,6-2-4 0,11-1 0 16,8-4-1-16,15-3 0 15,19-5 16-15,14 0 16 16,14-1 4-16,9 1 0 15,2 5 1-15,0 7-20 16,-3 4-10-16,-10 2-2 16,-8 3-4-16,-10 0 0 15,-13 0-4-15,-9-1-1 16,-15 3 2-16,-11 1 0 16,-15 2 0-16,-12 4-2 15,-12 0-1-15,-6 0-4 16,0 0-29-16,0 0-3 15,0 0 2-15,0 0-10 0,-2 0 18 16,-4 5 16-16,-4 3-39 16,1-4-35-16,0-1-140 15</inkml:trace>
  <inkml:trace contextRef="#ctx0" brushRef="#br0" timeOffset="139757.91">25601 4767 658 0,'0'0'0'0,"0"0"0"16,0 0 13-16,0 0-10 15,85 59 16-15,-61-22 0 16,-2 7-7-16,-8 8 4 15,-3 0 2-15,-10 5 16 16,-1 0-22-16,0-4-11 16,0-4-1-16,-3-7-52 15,3-10-57-15,0-13-217 16</inkml:trace>
  <inkml:trace contextRef="#ctx0" brushRef="#br0" timeOffset="140423.54">26437 4854 502 0,'0'0'24'0,"0"0"47"16,0 0-6-16,0 0-34 0,0 0 8 15,0 0-23-15,-9 43 0 16,-2-1 40-16,0 7-15 16,3 1-28-1,2-7-9-15,1-8 11 0,4-10-9 16,-1-12-3-16,2-7-6 15,0-5 3-15,0-1-7 16,0 0 7-16,5-13 27 16,6-12 24-16,0-10-43 15,0-7 8-15,-4-9-8 16,4-5-6-16,1-10 2 16,3 3 0-16,4 7-4 15,3 11-5-15,0 18 5 16,0 14 3-16,0 10-3 0,-4 3-3 15,0 13-6-15,-8 12-16 16,-4 7 11-16,-6 3 5 16,0-4 8-16,-7-5-31 15,-10-7-12-15,0-5 30 16,-2-5-6-16,3-6 16 16,4-3 4-16,4 0 16 15,3 0-16-15,3 0 2 16,2 0-2-16,0 5-3 15,0 6-5-15,5 6 8 16,14 5 2-16,5 3 37 0,4 0-12 16,-2-2-11-1,-4-2-5-15,-1-3-9 0,-6-4 1 16,-3 0-3-16,-3-3 0 16,-5-2-56-16,-2-3-86 15,-1-6-308-15</inkml:trace>
  <inkml:trace contextRef="#ctx0" brushRef="#br0" timeOffset="140724.1">26858 5053 409 0,'0'0'31'0,"0"0"55"16,0 0-2-16,0 0-31 15,0 0-26-15,0 0 21 0,52-93-29 16,-52 73-9-16,0 6-6 15,-2 5 2-15,-6 8-5 16,-5 1-1-16,1 1 15 16,-2 18-3-1,1 4-11-15,9 3-1 0,4-1-4 16,0 1 4-16,14-2-4 16,12-5 0-16,10-1 1 15,6-9-4-15,4-4 6 16,-1-5-36-16,0 0-28 15,-6-12-95-15,-2-6-81 16,-3-6-39-16</inkml:trace>
  <inkml:trace contextRef="#ctx0" brushRef="#br0" timeOffset="141221.87">27293 4982 78 0,'0'0'151'0,"0"0"-38"0,0 0 21 16,0 0 18-16,0 0-88 16,0 0-25-16,-18-65-10 15,-7 77-13-15,-2 9-7 16,3 2-5-16,11 1-2 15,7-4-4-15,6-3-27 16,0-9 6-16,6-2 3 16,12-6 9-16,4 0 11 15,2-6 3-15,-2-7 13 16,-5-3 52-16,-7 6-10 16,-1-1-9-16,-5 5 10 15,-4 5-31-15,0 0 3 16,0 1-31-16,0 0-8 15,0 0-8-15,0 13 3 0,0 9 13 16,0 9 21-16,2 0-11 16,4 3-6-16,3-1 2 15,3 3-2-15,1 0 12 16,-1-3-6-16,-1-2-7 16,-4-4-3-16,-5-3-2 15,-2-4-3-15,0-2-10 16,-12-2 6-16,-11-2 9 15,-3-3 3-15,0-3 4 16,5-7-3-16,2-1-1 16,5 0 3-16,3-12-6 15,5-7-6-15,6-4 3 0,0-4-14 16,0 1 10 0,16-1 0-16,2 4 2 0,3 2 4 15,4 3-6-15,2 1 7 16,-1 1 9-16,3 2-9 15,1 0-109-15,-3 0-103 16,-3-3-383-16</inkml:trace>
  <inkml:trace contextRef="#ctx0" brushRef="#br0" timeOffset="141589.56">27636 4959 708 0,'0'0'0'0,"0"0"-4"0,0 0 4 16,0 0 51-16,0 0 16 15,93 60-32-15,-72-31-15 16,-8 1-18-16,-6-2 0 16,-5 1 0-16,-2-7-2 15,0-3-8-15,-6-7 8 16,-6-3 7-16,5-3 4 15,-1-4 1-15,4-2-7 16,0 0 6-16,0 0 32 16,3-14-14-16,1-5-19 0,0-5-7 15,3-2-1 1,12-2 5-16,0 2 4 0,3 4-10 16,1 4 4-16,-3 1-2 15,4 7-3-15,-2 1-16 16,1 3-123-16,2 2-62 15,-3 1-403-15</inkml:trace>
  <inkml:trace contextRef="#ctx0" brushRef="#br0" timeOffset="142190.03">28101 5003 575 0,'0'0'13'0,"0"0"61"16,0 0-25-16,0 0-18 0,0 0 25 15,11-80-6-15,-11 64-43 16,-3 7-7-16,-12 3 5 16,-3 6-5-16,-7 0 13 15,0 19-12-15,-1 9-1 16,10 3 0-16,4 0-5 16,8 0 5-16,4-3 1 15,0-4-1-15,6-3-7 16,13-4 6-16,3-7 1 15,2-6 8-15,8-4-8 16,2 0-39-16,1-5-7 16,1-15-5-16,-1-5 13 15,-2-4 1-15,-5-3 17 0,-4-1 19 16,-9 5 1-16,-7 6 25 16,-8 12 21-16,0 4-5 15,0 4 7-15,0 2-24 16,-8 0-6-16,-6 0-18 15,-2 5 7-15,-1 8 1 16,3 1-7-16,3 0-1 16,5 1-11-16,4 1 9 15,2-1-7-15,0 4 3 16,3 0 4-16,10 3 2 16,0-1-2-16,2-1 4 15,-2-1 5-15,1-2 2 16,-5-3-5-16,-3-3 4 0,-2-4-7 15,-4-1 1-15,0 0-2 16,0-2 8-16,-12 0 8 16,-3 1-6-16,-4-5-5 15,1 0-1-15,3 0-4 16,4-1 0-16,7-11-11 16,4-4-51-16,1-5-41 15,19-4-22-15,10-5-206 16</inkml:trace>
  <inkml:trace contextRef="#ctx0" brushRef="#br0" timeOffset="142525.46">28585 4929 473 0,'0'0'196'0,"0"0"-156"16,0 0 49-16,0 0-35 0,0 0-3 16,0 0-42-16,-6-15 1 15,-7 15-2-15,-2 6 12 16,1 6-20-16,6 2 0 15,3 1-2-15,5 1-9 16,0 4 10-16,0 0-9 16,0 3 2-16,5 0 7 15,3-2 1-15,-2-1-6 16,-3-5 6-16,-1 0 5 16,-2-4-5-16,0-3-7 15,0-1-1-15,-9 0 8 16,-6-1 1-16,-2-1 4 0,0-3 0 15,2-2 0 1,-2 0 21-16,4 0-11 16,0 0-6-16,4-2-8 0,4-8-1 15,3 2-20-15,2-4-39 16,0-1-66-16,11-3-71 16</inkml:trace>
  <inkml:trace contextRef="#ctx0" brushRef="#br0" timeOffset="142722.24">28709 4934 686 0,'0'0'2'0,"0"0"17"16,0 0-10-16,0 0 13 16,0 0 13-16,0 0-12 15,8 94-19-15,-11-70-4 16,-2-4 5-16,-1-4-5 15,3-5-59-15,1-5-77 16,1-6-261-16</inkml:trace>
  <inkml:trace contextRef="#ctx0" brushRef="#br0" timeOffset="142894.99">28725 4784 666 0,'0'0'12'0,"0"0"-12"16,0 0 7-16,0 0-4 15,0 0-3-15,0 0-96 16,54 2-360-16</inkml:trace>
  <inkml:trace contextRef="#ctx0" brushRef="#br0" timeOffset="143259.16">28939 4882 193 0,'0'0'482'0,"0"0"-470"0,0 0-2 16,0 0 24-16,-55 84-4 15,35-55 13-15,7-1-22 16,5-1-7-16,6-4-14 15,2-7-3-15,0-1-7 16,13-8-11-16,3-1 21 16,4-6 24-16,-1 0 17 15,-1 0 10-15,0-6-11 16,-2-10 1-16,1-3 2 16,-4-5-22-16,-1-5-11 0,-8-1-8 15,-4 4-2 1,0 1-11-16,0 5 2 0,-6 7 9 15,-7 3 7-15,-1 4-7 16,0 5-24 0,3 0-24-16,1 1-35 0,1 0-24 15,7 0-64-15</inkml:trace>
  <inkml:trace contextRef="#ctx0" brushRef="#br0" timeOffset="143627.17">29130 4875 301 0,'0'0'388'16,"0"0"-375"-16,0 0 10 16,0 0 41-16,0 0-1 15,-3 88-9-15,-2-69-31 0,0-2-1 16,0-5-9-16,2-4-11 16,3-7 2-16,0-1 1 15,0 0 6-15,0 0-11 16,0-11 0-16,6-12-2 15,7-3-8-15,4 0 20 16,1-4-9-16,-3 5 7 16,1 6-3-16,-4 4 2 15,0 6 14-15,-3 4-8 16,-5 5-11-16,1 0-2 16,-1 0 0-16,2 14-17 15,0 8 14-15,-1 8 3 16,2 1 9-16,-1 0 3 15,3-2-4-15,-3-2-8 0,-2-3 0 16,1 0-17-16,3-3-58 16,6-7-91-16,1-7-199 15</inkml:trace>
  <inkml:trace contextRef="#ctx0" brushRef="#br0" timeOffset="143757.69">29477 5097 747 0,'0'0'2'0,"0"0"49"16,0 0-32-16,0 0-10 16,0 0-9-16,0 0-7 0,-7 2-125 15,-6 2-428 1</inkml:trace>
  <inkml:trace contextRef="#ctx0" brushRef="#br0" timeOffset="163613.81">4244 10312 499 0,'0'0'2'15,"0"0"6"-15,0 0-4 0,0 0 4 16,0 0 2-16,0 0 4 15,0 0 22-15,-6-5-1 16,6 5 0-16,0 0-2 16,0 0-29-16,9 0 9 15,16 0 2-15,13 0-5 16,8 0 19-16,11 0-15 16,1 0 6-16,11 0-3 15,2 0-10-15,10-3 1 16,4-4-7-16,9 0 6 15,6 1-3-15,18-2-3 16,1 6-1-16,9-1 5 0,-1 2-5 16,-7 1 0-1,-6 0-1-15,-14-2 6 16,-13-4-3-16,-14 1-2 0,-15-1-3 16,-13 1-6-16,-20 2 9 15,-10 2-15-15,-12 1-34 16,-3 0 12-16,-1 0 20 15,-23 0-36-15,-6 4-35 16,-9 6-143-16,-3-2-27 16</inkml:trace>
  <inkml:trace contextRef="#ctx0" brushRef="#br0" timeOffset="164114.16">4951 10409 194 0,'0'0'215'15,"0"0"-189"-15,0 0-26 16,0 0 0-16,0 0 0 15,0 0 4-15,-13 0 13 16,7 0 3-16,-3 0 12 16,3 3-6-16,-1 0-13 15,4-1 8-15,3-2 3 16,0 2-21-16,0 1-2 16,3 1-1-16,19 3 13 0,14-1 35 15,16 0-12-15,17-2-2 16,13-2-20-16,10 0-3 15,10-2 4-15,8 0-6 16,4 0-7-16,0 0 3 16,0 0-1-16,-8-7-8 15,-7-2 5-15,-12 3-1 16,-11-3 2-16,-16 4-2 16,-17-1 0-16,-16 2-1 15,-8 3 4-15,-13-1-5 0,-4 2 2 16,-1 0-6-1,-1 0 2-15,0-1-24 0,0-1-26 16,0 2-32-16,-1 0-102 16,-2 0-54-16</inkml:trace>
  <inkml:trace contextRef="#ctx0" brushRef="#br0" timeOffset="166301.78">6448 11322 573 0,'0'0'19'0,"0"0"-19"16,0 0-26-16,0 0 21 15,0 0 2-15,0 0 3 16,-5-4 7-16,7 4-2 16,1 0-1-16,7 0-1 15,2 0-1-15,6 0 13 16,2-3-15-16,6 3 7 0,6 0 8 16,2 0-14-16,6 0 18 15,5 0-18-15,10 4 4 16,6 1 18-16,8-1-21 15,4-3 18-15,5 1-13 16,-2-2-2-16,6 0 7 16,0 0-12-16,-4 0 0 15,-1 0 3-15,-7-3-3 16,-4-6 5-16,-3 2-5 16,-7-1 0-16,-1 1 6 0,-4 3-4 15,-3 1 0-15,1 0 5 16,0 2-4-16,2 1 5 15,4 0-8-15,2 0 3 16,0 0-6-16,4-4 3 16,2 0 0-16,-1-2 0 15,-5 0 0-15,-2 2 1 16,-3 1-1-16,-13 1 4 16,-3 1-6-16,-5 1 2 15,1 0 0-15,2 0 2 16,7 0 2-16,9-1-3 15,14-4-1-15,10 0 0 16,6-1 4-16,0 2-4 0,-8 1 0 16,-4 2 1-1,-9-1 0-15,-9 2-1 0,-5 0 0 16,-8 0 2-16,-7 0-3 16,-3-1 1-16,-4-2 0 15,-3 1 1-15,-2 1-1 16,-3 0 0-16,-6-1 2 15,-2 1 4-15,-4 1-12 16,-1 0 7-16,-1 0-1 16,-1 0 0-16,2 0-3 15,-2 0 3-15,0 0 0 16,0 0-18-16,0 0-20 0,0 0-50 16,3 0-52-1,5 0-140-15</inkml:trace>
  <inkml:trace contextRef="#ctx0" brushRef="#br0" timeOffset="199086.81">15941 15154 420 0,'0'0'204'0,"0"0"-193"16,0 0 25-16,0 0 2 15,0 0 7-15,46-72-16 16,-44 62 4-16,-2-1 8 16,0-1-17-16,-5-2-5 0,-14 1-17 15,-7 5-2-15,-5 2-10 16,-3 6 7-16,3 0 3 15,1 0 14-15,9 7-14 16,6 5-1-16,9-2-2 16,6 8-25-16,4 4 26 15,22-2-3-15,7 4 5 16,4-2 7-16,7 0-7 16,-3 0 3-16,-5 3-3 15,-11-4 5-15,-7 1-11 16,-12 3 6-16,-6 1-5 15,0-2-1-15,-12-2 3 0,-6-5 3 16,-6-3 5-16,-4-6-3 16,-5-4 6-16,-1-4-4 15,-2 0 6-15,3 0 8 16,5-11-15-16,5 0-3 16,11 0 2-16,4 1-2 15,6 2-5-15,2 0-5 16,0-4-17-16,2 0-32 15,9 2-24-15,-2-3-68 16</inkml:trace>
  <inkml:trace contextRef="#ctx0" brushRef="#br0" timeOffset="199625.46">16208 15158 919 0,'0'0'0'0,"0"0"-4"16,0 0-15-16,0 0 19 16,49 115 4-16,-34-61-3 15,0 3 4-15,-4-5-1 16,0-7-3-16,-2-8-1 16,-3-7 2-16,0-7-2 15,-1-6 0-15,1-7 2 16,-5-6-1-16,1-4 9 15,-1 0-9-15,-1 0 9 16,0-15 27-16,0-16 7 0,0-12-43 16,0-6 1-16,-3-6 16 15,-9-2-16-15,0 1-1 16,-4 7 1-16,4 6-1 16,4 8 0-16,5 7-1 15,3 3-3-15,0 2-3 16,16 3-2-16,6 4 7 15,5 4-10-15,1 8 1 16,-2 4 1-16,-1 4-4 16,-3 13 3-16,-7 3 9 15,-5 0-12-15,-10-1 9 0,0 0-1 16,-1-2-32 0,-17-2 37-16,-4-1 0 0,-5-1 10 15,-3 0-2-15,0-5-2 16,3-1-3-16,4-1-3 15,5-2-1-15,4-1-50 16,7 0 9-16,4 0-18 16,3-1-69-16,3-2-91 15,18 0-207-15</inkml:trace>
  <inkml:trace contextRef="#ctx0" brushRef="#br0" timeOffset="199986.78">16736 15166 803 0,'0'0'54'0,"0"0"-18"16,0 0 34-16,0 0-70 15,0 0-5-15,0 0 5 16,-61 42 0-16,38-7 3 16,6 5-3-16,8-1 5 15,9-7-5-15,0-5-3 16,12-9 1-16,9-6 4 15,1-10 3-15,-3-2-4 16,2 0 1-16,-2-18 6 16,-2-9-5-16,-1-4 7 15,-4-4 2-15,-4-1-12 16,-5 10 3-16,-1 8 4 16,-2 8 3-16,0 10 27 15,0 0-32-15,0 0-5 0,0 20-24 16,0 7 24-16,0 9 5 15,0-1-5-15,-3-1-5 16,-1-7-58-16,4-7-108 16,0-10-233-16</inkml:trace>
  <inkml:trace contextRef="#ctx0" brushRef="#br0" timeOffset="200472.71">16991 15255 706 0,'0'0'166'0,"0"0"-155"15,0 0-5-15,0 0-6 16,0 0 12-16,0 99-3 16,3-69-1-16,-1-7-6 15,-1-7-4-15,2-7 2 16,-3-7-2-16,2-2 2 16,2-2 1-16,2-21 18 15,4-9-4-15,3-7-5 16,0 1 21-16,2 6-21 15,4 7 2-15,-2 9 11 16,0 5-22-16,0 11 7 16,1 0-8-16,3 13-3 15,0 13 3-15,0 8 0 16,1 0 9-16,-4-5-5 16,-2-6-1-16,-4-11 0 0,-6-8-3 15,0-2-2 1,-5-2 2-16,1-6 0 0,1-17 5 15,2-8-2-15,-1 0-1 16,4 4-2-16,-1 4 0 16,0 9-1-16,1 5-3 15,-1 3 4-15,5 5 0 16,0 1-1-16,4 4-8 16,4 17 9-16,1 9 5 15,0 5-4-15,-5 5 7 16,-4-1-8-16,-2 0-2 15,-3-7 0-15,-3-3-136 0,2-9-129 16</inkml:trace>
  <inkml:trace contextRef="#ctx0" brushRef="#br0" timeOffset="201095.12">21330 15460 784 0,'0'0'51'0,"0"0"-9"0,0 0 41 15,0 0-83-15,0 0-4 16,0 0-1-16,3 52 5 16,-2-20 0-16,1-3 8 15,-1-5-5-15,1-5-1 16,-1-6-2-16,1-6 0 16,-1-3 0-16,1-4 8 15,1 0-5-15,3-4 11 16,6-16-12-16,1-8 0 15,5-6-1-15,2-1 6 16,0 1-7-16,1 7 0 16,0 3 2-16,-2 8-4 15,1 7 5-15,-2 7-3 16,1 2 0-16,-2 0-6 16,-1 15 2-16,-5 7-7 0,-7 5 11 15,0 0 0-15,-4-1 0 16,0-4-2-16,0-4 1 15,2-6-87-15,-2-8-87 16,3-4-412-16</inkml:trace>
  <inkml:trace contextRef="#ctx0" brushRef="#br0" timeOffset="201439.64">21853 15381 786 0,'0'0'61'0,"0"0"-54"15,0 0-7-15,0 0 0 0,0 0 7 16,-47 100-7-16,36-63 7 16,8-6-6-16,3-4-2 15,0-7-1-15,18-7 2 16,5-4 8-16,3-6 0 16,4-3-1-16,5-2 1 15,0-16-7-15,0-6 6 16,-10-1-5-16,-7-3 1 15,-12 2 4-15,-6 2 1 16,0 4 12-16,-2 2 13 16,-15 5-33-16,-4 3-8 15,0 5-8-15,-6 5 10 16,-1 0-5-16,-2 0-5 16,5 3-58-16,6 4-1 15,6-4-84-15,9-3-334 0</inkml:trace>
  <inkml:trace contextRef="#ctx0" brushRef="#br0" timeOffset="201650.78">22201 15058 953 0,'0'0'24'0,"0"0"-19"15,0 0-10-15,0 0-24 16,3 75 29-16,-3-15 18 0,0 10 18 15,-3 5-18-15,-8 3 9 16,0-10-24-16,3-11 0 16,2-10 3-16,2-12-3 15,-6-8-6-15,0-7-97 16,-4-10-107-16,2-10-124 16</inkml:trace>
  <inkml:trace contextRef="#ctx0" brushRef="#br0" timeOffset="201786.48">22140 15516 707 0,'0'0'57'16,"0"0"-34"-16,0 0-7 15,0 0 5-15,103-23-21 16,-62 23 0-16,4 0-11 16,-1 0-100-16,-4-2-235 0</inkml:trace>
  <inkml:trace contextRef="#ctx0" brushRef="#br0" timeOffset="202107.27">22690 15326 397 0,'0'0'374'15,"0"0"-329"-15,0 0-25 16,0 0-20-16,0 0 0 16,0 0 1-16,-44 32 2 15,33-15 3-15,7 1-6 16,4 0-18-16,0 1-2 15,4 1 6-15,8 0-3 0,5 0 16 16,-5-3 2-16,-1-1-1 16,-5-2 1-16,-4 1-1 15,-2-5-3-15,0 2-4 16,-16-3 0-16,-5-4 7 16,-3 0 12-16,0-1 8 15,0-3 6-15,3-1-18 16,2 0 16-16,5 0-19 15,4 0-5-15,9-12-31 16,1-8-98-16,4-5-331 16</inkml:trace>
  <inkml:trace contextRef="#ctx0" brushRef="#br0" timeOffset="202609.81">22944 15283 954 0,'0'0'64'0,"0"0"-64"16,0 0-9-16,0 0 9 16,-7 100 6-16,-10-47 17 15,-1 4-5-15,-3-1-17 16,2-3 12-16,4-5-13 16,0-5 3-16,5-7-1 15,5-9-1-15,2-6-1 16,3-7 0-16,0-5 4 0,0-5-5 15,0-3 1-15,0-1 0 16,0 0-3-16,0-11 6 16,9-12 8-16,3-14-10 15,2-9 2-15,-2-6-3 16,-1-4-1-16,-2 0-19 16,-1 3 12-16,2 3 4 15,2 3 3-15,2 6 1 16,7 6-4-16,-2 6 2 15,1 9 0-15,0 7-3 16,0 6 5-16,-4 4 0 16,-1 3 3-16,-3 0-3 15,-6 8-10-15,-4 10 5 16,-2 7 0-16,0 2 5 16,-13-2 4-16,-3-2-4 0,-2-2-15 15,0-5-11-15,2 0 13 16,0-5-9-16,3-4-15 15,0-1-28-15,6-2-18 16,1-4-13-16,4 0-79 16,2-1-327-16</inkml:trace>
  <inkml:trace contextRef="#ctx0" brushRef="#br0" timeOffset="203010.33">23253 15349 712 0,'0'0'45'0,"0"0"-30"16,0 0 32-16,0 0-27 15,0 0-15-15,0 0 4 16,-22 9 20-16,-5 12-13 16,-3 4-3-16,4 3-9 15,7 0 1-15,4-1-4 16,8-6 7-16,7-2-8 15,0-9-4-15,3-1 4 16,16-6 1-16,5-3 15 16,4 0-7-16,2-5 24 15,-2-10-8-15,-3-2-17 16,-3-2 15-16,-6-1-15 16,-5 5 1-16,-5 3 3 0,-3 7-6 15,-3 4 26-15,0 1-32 16,0 0-7-16,0 10-6 15,0 10 13-15,-8 3 1 16,4-3 12-16,1 0-13 16,3-3 0-16,0-1-50 15,0-8-142-15,10-8-92 16</inkml:trace>
  <inkml:trace contextRef="#ctx0" brushRef="#br0" timeOffset="203541.55">23541 15334 761 0,'0'0'36'0,"0"0"-36"16,0 0 14-16,0 0-5 15,-12 73 11-15,4-50-5 16,0 1 4-16,0-7-12 16,4-1 1-16,-1-6-4 15,2-5-4-15,3-3 0 16,0-2 0-16,0 0 3 15,5-14 8-15,14-11 9 16,2-6-11-16,4 1 13 16,-4 0-1-16,-3 5 16 15,-3 8-3-15,-4 3-12 16,-5 6 2-16,-1 6-8 16,-2 2-16-16,2 0-1 0,-1 2-10 15,2 14 11-15,-1 1 3 16,-1 2-2-16,2-4 2 15,-3-7-3-15,0-4-11 16,-1-4 5-16,2 0-6 16,5-2 10-16,4-14 1 15,4-6 2-15,2-1 3 16,5-5-2-16,0-1-1 16,0 6-1-16,-3 6 1 15,-9 6-1-15,-3 7 0 16,-8 4 0-16,1 0-1 15,-1 4-6-15,4 19 7 0,2 9 0 16,5 3 10 0,1 1 0-16,3-1-1 0,0-5-7 15,1-2 3-15,2-4-5 16,3-5-1-16,8-6-53 16,7-9-245-16</inkml:trace>
  <inkml:trace contextRef="#ctx0" brushRef="#br0" timeOffset="-189447.64">11743 14781 693 0,'0'0'10'0,"0"0"4"16,0 0 29-16,0 0-2 16,0 0-33-16,0 0 5 15,-64 73 21-15,37-9-17 16,-5 15 34-16,0 8-8 15,0 3-16-15,4-7-20 0,5-13 9 16,4-8-13-16,8-11-1 16,1-8-4-16,6-14 1 15,1-12-64-15,1-10-15 16,-2-7-91-16,-13-7-87 16</inkml:trace>
  <inkml:trace contextRef="#ctx0" brushRef="#br0" timeOffset="-189227.46">11107 15073 548 0,'0'0'289'0,"0"0"-289"0,0 0-2 16,0 0 0-16,0 0 0 15,92-24-5-15,-59 47 7 16,2 7-3-16,-4 1 9 15,3 1 3-15,-1-4-1 16,-3-1-1-16,0-4-1 16,-2 0-4-16,-4-3-4 15,-6-1-1-15,-2-8-112 16,-2-7-159-16</inkml:trace>
  <inkml:trace contextRef="#ctx0" brushRef="#br0" timeOffset="-188947.45">11756 15212 699 0,'0'0'0'0,"0"0"1"15,0 0-1-15,0 0 0 16,102 2 3-16,-74-2-3 16,-1-4 1-16,-5-12 3 15,-10-1-4-15,-4-1 1 16,-8-4 14-16,0 3 11 15,-8 3-3-15,-10 5 20 16,2 7-29-16,-4 4-1 16,4 4-6-16,1 17-4 0,6 4-1 15,9 6 0 1,0-3-2-16,5-4-13 0,12-3-1 16,6-8-40-16,2-9-81 15</inkml:trace>
  <inkml:trace contextRef="#ctx0" brushRef="#br0" timeOffset="-188597.1">12305 14971 824 0,'0'0'13'0,"0"0"-5"16,0 0-6-16,0 0-4 15,0 0-5-15,0 0-11 16,-67 34 17-16,57-10-5 15,2-1-10-15,8-2 15 0,0-4 0 16,0-3-9 0,15-2 5-16,4-1-4 0,2 2 9 15,-1-2 2-15,-1 1 2 16,-1 2 0-16,-2-2-1 16,-5-1-3-16,-8-1-5 15,-3 0 5-15,0-1 14 16,-3 0-2-16,-20 2 43 15,-5 1-37-15,-6-4-13 16,-3 0 3-16,-1-6-7 16,4-1-1-16,6-1 0 15,11 0-33-15,11 0-38 0,6-12-43 16,9-4-200-16</inkml:trace>
  <inkml:trace contextRef="#ctx0" brushRef="#br0" timeOffset="-188080.19">14076 15047 448 0,'0'0'181'16,"0"0"-175"-16,0 0 0 15,24 88 6-15,-23-51-2 16,-1-9-7-16,0-10-3 15,0-7 3-15,0-8-3 16,0-3 3-16,0 0-8 16,0-8 10-16,0-12 5 0,5-11 9 15,-1-5-10 1,1-5 17-16,2-1-14 0,2-1 5 16,5 6-6-16,2 8-1 15,9 5-4-15,1 11 4 16,4 3-8-16,1 10-1 15,-1 0 5-15,-3 7 0 16,-5 17 16-16,-3 3 5 16,-5 3-7-16,-5 0-9 15,-2 1-6-15,-4-6-10 16,0-3 2-16,-1-4-104 16,-1-9-42-16,1-9-486 15</inkml:trace>
  <inkml:trace contextRef="#ctx0" brushRef="#br0" timeOffset="-187797.58">14556 14899 708 0,'0'0'72'15,"0"0"-50"-15,0 0 1 16,0 0 3-16,0 0 6 16,11 99-25-16,-4-68 0 15,7-8-7-15,1-7-5 16,4-5-3-16,1-10 3 15,3-1 5-15,1-12 2 16,-2-13-1-16,-5-6 15 16,-5-2-3-16,-11 0 0 15,-1 5 27-15,-3 3-14 0,-13 9 5 16,-6 3 1-16,-1 8-28 16,-7 5 3-16,-5 0-7 15,-4 17-59-15,-3 5-128 16,-7 5-198-16</inkml:trace>
  <inkml:trace contextRef="#ctx0" brushRef="#br0" timeOffset="-185876.98">11608 16362 61 0,'0'0'444'16,"0"0"-408"-16,0 0 22 15,0 0-2-15,0 0-18 16,0 0-9-16,0-8-9 15,0 8-9-15,0 0 13 16,0 0-24-16,0 11-6 16,0 18 6-16,0 13 80 0,0 14 0 15,2 0-39 1,-1-3-36-16,1-6 16 0,-2-6-15 16,0-10-1-16,0-8-1 15,1-5-1-15,-1-8-1 16,0-5 4-16,0-2-6 15,0-3-2-15,0 0-2 16,2 0-9-16,4 0-41 16,7 0-117-16,5 0 22 15</inkml:trace>
  <inkml:trace contextRef="#ctx0" brushRef="#br0" timeOffset="-185044.6">15371 16606 460 0,'0'0'69'0,"0"0"-67"16,0 0 32-16,0 0 29 15,0 0-29-15,0 0 10 16,-70-51-29-16,55 39 9 0,2 3-12 16,-2-2 12-16,4-1-12 15,4 5 16-15,4 1-10 16,3 1-18-16,0 0 1 16,0 1 4-16,9 0 1 15,8 3-3-15,5 1-3 16,3 0-4-16,0 0 4 15,-1 13 0-15,-3 3-3 16,-2 3 3-16,-2 2 0 16,-7 2 0-16,-5-1 0 0,-5 2 0 15,0 0 0 1,-8 3 3-16,-11-2 6 0,-3-1-18 16,2-1 4-16,-1-1 5 15,6-3 3-15,2 1 0 16,4-6 0-16,4-2-3 15,5-3-1-15,0-2-1 16,5-2-9-16,17-2-5 16,9-3 16-16,7 0 3 15,5 0 8-15,8-7-4 16,7-1 4-16,3-4 8 16,2-1 7-16,-2-3-16 15,-6-3-10-15,-1-3-18 16,-2-6-102-16,-8-2-630 15</inkml:trace>
  <inkml:trace contextRef="#ctx0" brushRef="#br0" timeOffset="-171944.38">6916 16017 658 0,'0'0'21'0,"0"0"-18"16,0 0 45-16,0 0 13 16,0 0 13-16,0 0-19 15,0 0-36-15,-28-50 25 16,18 48-35-16,-7 2-3 15,-4 0 6-15,-7 0-12 16,-5 15 0-16,-4 9-1 16,-1 5 1-16,7 5 0 0,9 3-1 15,7 1-15 1,9-5-2-16,6-4-23 0,0-7 7 16,16-8 10-16,9-10 6 15,8-4 15-15,6-5 2 16,3-25 2-16,-2-12 11 15,-1-7-6-15,-6-5 8 16,-11 2 8-16,-4-1 10 16,-9-2 2-16,-9-8-5 15,0-5-16-15,-12-3 4 16,-13 0-16-16,5 13 0 16,1 18-1-16,7 16 5 15,7 19-11-15,5 5-2 16,0 23-37-16,0 30 45 15,14 19 4-15,4 13 0 0,-2 2 8 16,2-5-12 0,-1-7 1-16,-1-4-1 0,-1-8 1 15,0-5-1-15,-3-9 0 16,1-7 0-16,1-9-37 16,-2-9-102-16,1-15 1 15,-1-9-314-15</inkml:trace>
  <inkml:trace contextRef="#ctx0" brushRef="#br0" timeOffset="-171744.97">7174 16108 286 0,'0'0'462'0,"0"0"-433"0,0 0-10 16,0 0-19 0,0 0-11-16,0 0 11 0,21 47 15 15,-12-15-12-15,-1-4 10 16,-1-3-11-16,0-4-2 15,-2-5 6-15,-2-6-6 16,-3-4-6-16,0-6-24 16,0 0-24-16,0-10-9 15,-8-19-490-15</inkml:trace>
  <inkml:trace contextRef="#ctx0" brushRef="#br0" timeOffset="-171612.16">7185 15930 690 0,'0'0'25'0,"0"0"-11"16,0 0 18-16,0 0-32 0,0 0-11 16,0 0-20-16,10 10-29 15,1 4-153-15</inkml:trace>
  <inkml:trace contextRef="#ctx0" brushRef="#br0" timeOffset="-171228.62">7455 15938 569 0,'0'0'79'0,"0"0"-31"16,0 0 29-16,0 0-67 0,0 0 3 15,0 0-13 1,-33 16 1-16,19 3 5 0,4-3-6 16,6 1 0-16,2-1 1 15,2-2-2-15,0 2-2 16,2-1 1-16,8-1-5 15,5 3 4-15,3-3 3 16,1 1 0-16,-1 1-1 16,-3 1 6-16,-3 0-2 15,-5-1-3-15,-5 4-12 16,-2 1 12-16,0-1 3 16,-15-3 3-16,-1-2 8 15,-2-5-12-15,0-5 3 16,0-2 7-16,1-2-8 15,0-1 10-15,-1 0-10 0,4 0-4 16,4 0-9 0,0-7-1-16,5-1-31 0,5-5-13 15,0-5-34-15,0-2-166 16</inkml:trace>
  <inkml:trace contextRef="#ctx0" brushRef="#br0" timeOffset="-170978.36">7537 15938 430 0,'0'0'248'0,"0"0"-216"15,0 0 16-15,0 0-34 0,0 0-14 16,0 0 0-16,-6 41 17 16,0-14-1-16,5 4-12 15,1-1 15-15,0-4 9 16,0-1 7-16,7 0-23 15,5-4 13-15,3-1-11 16,1-5-13-16,3-2 4 16,1-3 1-16,2-5-6 15,-1-5-35-15,2 0-136 16,-4-5-171-16</inkml:trace>
  <inkml:trace contextRef="#ctx0" brushRef="#br0" timeOffset="-170657.61">7732 16040 702 0,'0'0'21'0,"0"0"5"0,0 0 11 16,0 0-37-16,0 0 2 15,0 0-2-15,15 2 0 16,6 11 10-16,0 6 14 16,0 2 7-16,-5 2-11 15,-1 2-12-15,-6-1-3 16,-3-1-2-16,-4-4-1 15,-1-5-2-15,-1-4-1 16,0-6 1-16,0-1 3 16,0-3 1-16,0 0 20 15,-4-11-20-15,-4-9-4 16,5-2 33-16,3-3-23 0,0 1-3 16,0 7-2-16,0 0-3 15,2 4 0-15,4 3-2 16,0 2-3-16,1 2-51 15,2 3-109-15,0 1-69 16</inkml:trace>
  <inkml:trace contextRef="#ctx0" brushRef="#br0" timeOffset="-170361.01">8052 16089 430 0,'0'0'81'0,"0"0"23"16,0 0-34-16,0 0-28 15,0 0-14-15,0 0 10 0,34-66-22 16,-34 58-5-16,0 2 6 16,-10 3-17-16,-4 3 1 15,1 0-1-15,-1 14 17 16,5 8-21-16,2 1 4 16,4 4-3-16,3-3 2 15,3-3 0-15,13-3-6 16,6-3 7-16,1-8 0 15,4-5 0-15,4-2 4 16,4-6-3-16,0-15-2 16,1-9-3-16,-5-5-96 15,-8-3-90-15,-7-1-285 0</inkml:trace>
  <inkml:trace contextRef="#ctx0" brushRef="#br0" timeOffset="-169773.51">8308 15834 321 0,'0'0'180'0,"0"0"-60"16,0 0-67-16,0 0 13 15,0 0-45-15,0 0-17 16,-28-7-4-16,28 38 14 16,0 4 4-16,0 3 14 15,0 2-10-15,0-2 16 16,0 1-19-16,0-2-14 16,0-7 3-16,0-8-8 15,0-7 0-15,0-11-12 16,0-4-19-16,0 0-18 15,0-8 14-15,0-14 18 16,0-6-5-16,0-1 11 0,0 6 1 16,0 6 6-16,0 6 4 15,0 5 3-15,0 6-3 16,4 0-6-16,2 0 6 16,2 0-1-16,5 3 2 15,-1 4-2-15,1 0 4 16,3-5-3-16,3 0 0 15,-1-2 3-15,6 0-1 16,1-4 0-16,2-10-2 16,0-5 2-16,-5-4-1 0,-1 1-1 15,-5 0 16-15,-7 3-4 16,-4 3 13-16,-4 5 11 16,-1 5 7-16,0 3 22 15,-1 3-62-15,-14 0 10 16,-3 18-13-16,-1 7 5 15,2 6-3-15,4 0-2 16,10 0-1-16,3-3-5 16,0-2 0-16,12-3 1 15,7-1-9-15,5-5 14 16,7-6 5-16,4-5-2 16,5-6-2-16,2 0-1 15,0-7 0-15,-4-3-3 16,-11 2-67-16,-9 6-4 15,-10 2-21-15,-8 0-11 0,-3 17-130 16,-24 8 27-16</inkml:trace>
  <inkml:trace contextRef="#ctx0" brushRef="#br0" timeOffset="-169343.2">6998 16787 768 0,'0'0'19'0,"0"0"-13"15,0 0-1-15,0 0 21 16,96-6 58-16,-17-6-30 15,22-3-4-15,22-5-15 16,18-4-1-16,16-3-14 16,13-2-3-16,9-4-15 15,0-2 14-15,-9 0-14 16,-16 1-1-16,-26 1 0 16,-23 3 4-16,-20 5-5 15,-21 1 9-15,-14 7-9 16,-14 2 18-16,-13 2-9 15,-5 5-2-15,-9 4-2 16,-6 2-3-16,-2 2-1 0,-1 0-1 16,0 0-12-16,0 0-16 15,0 6-56-15,-18 10-9 16,-10 3-106-16,-8 2-392 16</inkml:trace>
  <inkml:trace contextRef="#ctx0" brushRef="#br0" timeOffset="-44069.82">7811 4610 269 0,'0'0'107'15,"0"0"-95"-15,0 0 15 16,0 0 51-16,0 0-20 15,0 0-24-15,0 0-17 16,0 0-11-16,-27 0-6 16,27 0-7-16,2 0 0 15,20 0 7-15,11 0 2 0,17 1 13 16,14 2-15 0,10-3 16-16,7 0-15 0,7 0 6 15,4 0 0-15,4-4-7 16,1-3 3-16,6-2-6 15,-5 1 4-15,-4 1-1 16,-9 0 0-16,-7 2 6 16,-10 2-12-16,-14 2 5 15,-9 1 0-15,-17 0-10 16,-11 0-31-16,-13 6-79 16,-4 3-22-16,-3-1 4 15</inkml:trace>
  <inkml:trace contextRef="#ctx0" brushRef="#br0" timeOffset="-43534.76">7856 4761 508 0,'0'0'6'0,"0"0"-6"16,0 0 46-1,0 0 12-15,0 0-54 0,0 0 22 16,-22-2-26-16,22 2 21 15,0 0-8-15,0 0-13 16,0 0 0-16,12 0 5 16,10 0 10-16,12 0 4 15,10 0-14-15,12 0 10 16,13 0-9-16,19-2-1 16,15-2 3-16,13-4 0 15,11-1-1-15,3 1-7 16,-9-3 1-16,-8 3-1 0,-17-3 0 15,-16 5-4 1,-14-2 0-16,-10 0-19 0,-9 1 17 16,-8-2-26-16,-2 6-5 15,-9-1 36-15,-10 0-9 16,-5 4-5-16,-8 0-6 16,-5 0-3-16,0 0 19 15,0 0-6-15,-2 0 8 16,-6 6 3-16,0 0-24 15,4 0-144-15,4-1-119 16</inkml:trace>
  <inkml:trace contextRef="#ctx0" brushRef="#br0" timeOffset="-42536.32">14003 4325 266 0,'0'0'4'0,"0"0"3"16,0 0 80-16,0 0-43 16,0 0-18-16,0 0-4 15,-13-14 7-15,13 12 11 16,0 0 12-16,0 0-25 15,0 2-4-15,0-2-23 16,0 2 1-16,11 0-1 16,10 0 3-16,9 0 5 15,2 2 1-15,-1 12-4 16,2 3 8-16,-5 7-9 16,-3 1-4-16,-7 1-1 0,-7 4 1 15,-7-3-4-15,-4 2-2 16,0-3-7-16,-15 0 2 15,-9-3 6-15,-4-3-5 16,-5-2 8-16,-3-2 2 16,-1-4 0-16,0-3-2 15,3-3 2-15,4-6 0 16,7 0 5-16,5 0 4 16,6 0-3-16,4 0-6 15,3-8-2-15,2-1-31 16,3 0-19-16,0-5-75 15,8-3-38-15,12-1-12 0</inkml:trace>
  <inkml:trace contextRef="#ctx0" brushRef="#br0" timeOffset="-42201.1">14425 4295 435 0,'0'0'0'0,"0"0"2"16,0 0 27-16,0 0 27 16,0 0-43-16,0 0-10 15,-18-17 25-15,7 18-22 16,-8 18 5-16,-3 6 13 0,-5 6-7 16,-1 1 5-16,7 1-17 15,0 0 4-15,9 1 13 16,2-3-10-16,7 0-4 15,3-5-6-15,0 0 1 16,6-3 0-16,15-3-3 16,13 0 6-16,12-1-1 15,6-3-5-15,10-5 0 16,-3-4 0-16,1-5-3 16,0 0-46-16,-4-2-57 15,-2 0-138-15</inkml:trace>
  <inkml:trace contextRef="#ctx0" brushRef="#br0" timeOffset="-41150.19">16624 4271 465 0,'0'0'0'0,"0"0"-28"15,0 0 28-15,0 0 6 16,0 0 27-16,0 0-10 15,-22 75-10-15,22-53-12 16,0-1 0-16,11-3 1 16,6-4 3-16,4-3-5 15,3-7 0-15,5-4 19 16,0 0-8-16,3-1 11 0,-4-13 8 16,-4 0 11-1,-2-4-7-15,-8 3-11 0,-3 0 12 16,-5 4 2-16,-3 1-22 15,-3 6-3-15,0 1 9 16,0 3-21-16,0 0-2 16,0 0-4-16,0 0 5 15,0 17 1-15,-1 5 1 16,1 4 0-16,0 3 1 16,0 3-1-16,4-3 7 15,7 5-8-15,5 0 0 16,-1 6 3-16,0 8 2 15,-1 5-10-15,-3 3 7 16,-3-1-2-16,-2-6 0 0,-5-5 1 16,-1-3-1-16,0-8 0 15,-4-3-3-15,-14-3-4 16,-5-5 3-16,-8-4 4 16,-12-3 9-16,-5-2-8 15,-4-7-2-15,0-6 0 16,7 0 1-16,9-9 9 15,9-8-9-15,11-5-6 16,12-2-10-16,4-2-1 16,7 1-3-16,20-2 20 15,4 1 8-15,8-1 5 0,1 1-7 16,4 1-2 0,3-1 11-16,7 3-9 0,1-3-4 15,3 2 3-15,-4 2-4 16,-6 4-2-16,-13-1-35 15,-13-1-126-15,-11-5-446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1:54:03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2007 461 0,'0'0'0'0,"0"0"-3"16,0 0 3-16,0 0 8 16,0 0 13-16,0 0 4 15,0 0-3-15,0 0 12 16,0 0-19-16,0 0 2 0,0 0-17 16,6 0 0-1,19 0 0-15,8 0 6 0,16 0-3 16,9 0 2-16,11 0 1 15,17 0 2-15,10-5 14 16,10-2-22-16,7-1 14 16,-5-2-8-16,-1 0-2 15,-5 0 2-15,-7-1-6 16,-2 3 0-16,-5 0-1 16,-6-2 3-16,-8 3-2 15,-11 1 0-15,-11 1-1 16,-16 5-1-16,-6 0-3 15,-11 0-52-15,-8 5-118 0,-4 9-107 16</inkml:trace>
  <inkml:trace contextRef="#ctx0" brushRef="#br0" timeOffset="1867.89">12842 3301 218 0,'0'0'0'15,"0"0"-4"-15,0 0-3 16,0 0 7-16,0 0 3 0,0 0-3 16,0 6 15-1,0-1-3-15,2-1 3 0,1 1 0 16,1 2 14-16,2-1-21 16,3 0 19-16,6-2 4 15,9 0 27-15,10-1 20 16,14 1-22-16,11 0-36 15,10-3 1-15,1 0-3 16,6-1-6-16,-2 0-9 16,-1 0 11-16,0 0-10 15,-6 0-1-15,-3 0-3 16,-3 0 1-16,-3 0-1 16,3 2 5-16,4-2-2 15,2 1-2-15,9 0 0 0,3 1 3 16,6 0-2-16,4-1-1 15,1-1 4-15,-5 0-5 16,-4 0 5-16,-14 0-8 16,-7 0 3-16,-8 0 0 15,-2 0 1-15,1 0 3 16,1 0-4-16,0 0 0 16,4 0 6-16,4-1-7 15,1-1 1-15,3 0 0 16,-1 1-2-16,2 1 2 15,-6 0 0-15,-1 0 0 0,-3 0 6 16,-5 0-10 0,1 0 4-16,3 0 0 0,3 0 1 15,2 1-1-15,5 1 0 16,4 0 0-16,4-2-1 16,6 0 1-16,3 0 0 15,0 0 1-15,-3 0-4 16,-4-2 1-16,-2 2 2 15,-1 0 2-15,-4 0 1 16,-1 0-6-16,-5 0 5 16,-3 0-2-16,-3 0 0 15,3-2 4-15,5 0-4 16,1-1 0-16,0-2 1 16,-1 0-5-16,-6-1 1 0,-9 0 3 15,-5 2-1-15,-6-2 5 16,-4 1-4-16,-6 1 0 15,-5-1 4-15,-6 3-6 16,-2 0 2-16,-4 1 0 16,-1 1-5-16,0-2 4 15,-1 1 1-15,-5 1 0 16,0-2 4-16,-2 2-5 16,-1-1 1-16,2 1 0 15,-2-1-5-15,0 1 4 16,0 0-12-16,0-1-64 15,0-2-95-15,-11-3-166 16</inkml:trace>
  <inkml:trace contextRef="#ctx0" brushRef="#br0" timeOffset="22179.78">17933 4635 531 0,'0'0'0'0,"0"0"-16"0,0 0 16 15,0 0 10-15,0 0-9 16,0 0 4-16,0 0-1 15,0 0 8-15,-3 0-1 16,3 0-11-16,0 0-3 16,1 0 3-16,19 4 1 15,8 0 13-15,12 1-3 16,15 0 3-16,8-1 11 16,9-2-9-16,1-2-8 15,1 0 5-15,1 0-7 16,3 0 9-16,0-4-14 15,3-2 2-15,4 4 7 16,5 2-8-16,5 0 3 0,4 0 0 16,2 0-3-16,5 0 1 15,-1 0-2-15,0 0 4 16,-3 0-5-16,-7 0-6 16,-5 0 6-16,-5 0 3 15,-4-4 1-15,-4 0-3 16,-1 0-1-16,3 3 0 15,6-1-2-15,1 2 2 16,2 0-3-16,-4 0 2 16,-5 0 1-16,-7 0 4 15,-12 0-4-15,-14 0 0 16,-9 0 2-16,-13 0-1 16,-4-3 0-16,-7 2-1 15,2 0 0-15,-3 0-2 0,0-2 2 16,-5 3 0-16,-2 0 0 15,-4 0 1-15,-1 0-1 16,2 0 1-16,-2 0-2 16,0-1-2-16,1 1-15 15,1 0-54-15,1 0-9 16,1 1-23-16,-3 4-103 16</inkml:trace>
  <inkml:trace contextRef="#ctx0" brushRef="#br0" timeOffset="23308.57">23974 4651 466 0,'0'0'8'0,"0"0"-8"16,0 0-27-16,0 0 27 15,0 0 7-15,0 0-1 16,108-4 8-16,-58 4 3 15,1 0-10-15,8 4 11 16,10 4-7-16,13-4 4 16,12 0-5-16,13-1 3 15,5-3-8-15,3 0 6 16,-3-3-10-16,-11-4 4 0,-11 2-6 16,-17 1 2-16,-13 2 5 15,-14 2-5-15,-12 0-1 16,-7 0 0-16,-6 0 1 15,-2 0-1-15,-2 2 0 16,1 2-2-16,-2 0-2 16,-6 2 0-16,-2-4-15 15,-3 3-64-15,-5 1-4 16,0 0-43-16,0 0-35 16</inkml:trace>
  <inkml:trace contextRef="#ctx0" brushRef="#br0" timeOffset="25954.06">8089 6214 599 0,'0'0'0'0,"0"0"-17"15,0 0 8-15,0 0 9 0,0 0 1 16,100-1 0-16,-70 5 5 16,4 1-4-16,8 1 14 15,4-4-16-15,9-1 2 16,1-1 11-16,3 0-11 16,1 0 5-16,-2 0 1 15,0 0-5-15,0 0 5 16,2 0-6-16,4 0 4 15,6 0 2-15,6 0-3 16,4 0-3-16,3 0 6 16,5 0-6-16,3 0 2 15,-2 0-4-15,-2 0 0 16,-3 0-2-16,-1 0 4 16,1 0-2-16,-2 0 2 0,1 0-2 15,4 0 0 1,1 0 1-16,6 0-1 0,0 0 0 15,1 0 3-15,5 0-3 16,-1 0 3-16,2 0-6 16,-1 0 5-16,-1-3-3 15,1-5 2-15,1-1-2 16,-1 1 2-16,2-3-2 16,0 4 1-16,1-2 0 15,0 2 1-15,5-1 0 16,-1 3-1-16,-3 0 0 15,-2-1 0-15,-8 3 0 16,-5-1 0-16,-1 1 0 0,-4 0 0 16,0 2-2-16,1-2 5 15,1 3-5-15,4-1 3 16,-2-1-1-16,6-1 0 16,0 3 4-16,1 0-7 15,2 0 4-15,-3 0-1 16,-4 0 0-16,-5 0 0 15,-5 0 0-15,-1 0-1 16,-4 0 1-16,-3 0 0 16,1 0 1-16,-3 0 2 15,-1 0-4-15,-1 0 3 16,-5 0-2-16,-2 3 3 0,-6 0 0 16,0 0-6-1,-4-2 3-15,-8 1-2 0,-8-2 2 16,-7 0 0-16,-7 0 0 15,-6 0 0-15,-3 0 0 16,-5 0 0-16,-2 0 0 16,-2 0 4-16,-2 0-7 15,-1 0 6-15,0 0-3 16,0 0 0-16,0 0-3 16,0 0-22-16,0 0-226 15,-6-5-45-15</inkml:trace>
  <inkml:trace contextRef="#ctx0" brushRef="#br0" timeOffset="41678.5">11113 9008 80 0,'0'0'6'16,"0"0"5"-16,122 0 10 15,-68 0 10-15,12 0 144 16,8 0-79-16,11-1-50 16,3 1-25-16,8 0-13 0,4 0 29 15,3 0-23 1,6 0 3-16,-2 3 3 0,2 0-6 16,3 1 0-16,3-4-2 15,4 1-4-15,4-1 7 16,5 0-3-16,7 0-4 15,4 1 7-15,6 1-6 16,4-2-3-16,2 0-7 16,-1 1 2-16,3 2-1 15,-7 0 1-15,3 0 1 16,3-1 0-16,-1 2-2 16,3-2 0-16,-2 2 0 15,-5-1 0-15,0 1 2 0,-7 2-4 16,-7 0 5-16,5-2-3 15,-2 2 0-15,1-3-1 16,2-2 1-16,1 1 0 16,-1-2 0-16,3 1 0 15,-5 0 0-15,-6 1 0 16,-8 4 0-16,-11-2 0 16,-9-2 0-16,-15 3-1 15,-17-4 1-15,-18-1-5 16,-16 0-3-16,-19 0 7 15,-8 0-5-15,-8 0 6 16,-2 0 3-16,0 0-3 0,0 0-13 16,0 0-27-1,-12 0 23-15,-6 0-97 0,-6 0-174 16</inkml:trace>
  <inkml:trace contextRef="#ctx0" brushRef="#br0" timeOffset="43970.14">11682 11125 527 0,'0'0'38'0,"0"0"-38"15,0 0 0-15,0 0 10 0,0 0 1 16,0 0-11-16,11 4 0 15,3-2 6-15,8-1-3 16,5 1 6-16,4 1-7 16,7-3 5-16,1 0-2 15,4 0-3-15,-3 0-2 16,2 0-5-16,1 0 5 16,-4-8 6-16,-3 0 4 15,-2-1-14-15,-3 0 7 16,-1 1-6-16,-3 0 6 15,1-3 2-15,7 3-5 16,11-3 0-16,9 2 10 0,12 4 4 16,2 1-14-16,1 2 3 15,2 2 2-15,-1 0-5 16,-1 0 0-16,-1 5 2 16,1 1 1-16,2 0-6 15,1-2 1-15,3 0-10 16,0-2 8-16,0-2 4 15,2 0-5-15,2 0 3 16,-2 0 2-16,2 0 0 16,-3 0-5-16,-2 0 8 15,0-4-3-15,0 1 0 16,-2 2 2-16,0-2-3 16,3 1 1-16,-1-1 0 0,4 2 1 15,-3 0 1 1,1-1-4-16,-5 0 2 0,-1-1 0 15,-2 1 0-15,-2 2-5 16,-2 0 5-16,-4-3 0 16,0 3 4-16,-3-1-6 15,3 0 2-15,0 0 0 16,4-2 1-16,0 3-1 16,-1 0 0-16,1-2-1 15,-1 2 2-15,-1 0-1 16,5 0 0-16,-1 0 0 15,0 0-1-15,-3 0 3 16,-1-1-8-16,1 0 5 0,2-1 1 16,4 1-1-16,-2 1 4 15,3-2-3-15,-1 2 3 16,1 0-3-16,1 0 0 16,0 0 0-16,-1 0 0 15,-1 0-2-15,1 0 2 16,0 0 0-16,1 3-5 15,2 0 5-15,1 0 0 16,-3-3-4-16,-4 3 3 16,0-2-3-16,1-1 4 15,2 1 0-15,0-1 5 16,1 0-4-16,-1 1-2 16,3-1-1-16,0 3 2 15,-1-3-1-15,2 2 2 0,-4-1-1 16,0 1 0-1,-3-1 6-15,2 0-6 0,-1 1 0 16,-2-2-6-16,-6 0 6 16,-4 0 0-16,-4 0 1 15,-3 0-2-15,-2 0 2 16,-7 0 2-16,-2-4-3 16,-2 1 2-16,-7-2-4 15,-4 4 4-15,-4 0-2 16,-7 0 0-16,-6 1 2 15,-6-3-2-15,-3 3 0 16,0 0 9-16,0 0 19 0,0 0-14 16,0 0 1-1,0 0-7-15,0 0-7 0,0 0 4 16,0 0-5-16,0 0 0 16,0 0-4-16,0 0-11 15,0 0-48-15,0 0-62 16,0 0-127-16</inkml:trace>
  <inkml:trace contextRef="#ctx0" brushRef="#br0" timeOffset="46819.84">19505 10307 219 0,'0'0'259'0,"0"0"-258"15,0 0 2-15,0 0 6 16,0 0 8-16,0 0-6 0,12 5 18 16,-9-4-8-16,2-1 10 15,-1 0 3-15,2 0-24 16,4 0 24-16,-1 0-17 16,2 0-5-16,1 0 12 15,-2 0-16-15,1 0-5 16,-1-1 7-16,1-4 5 15,-1-1-6-15,0-2 2 16,2-1-1-16,-2-1-1 16,0-2-6-16,-3 1 1 15,-4-2 1-15,0 3-3 16,-3 0 9-16,0-1-6 16,0 5 4-16,0 0-2 0,-1-1-7 15,-8 2-13-15,-4 0 13 16,-1 2-3-16,-4 2 10 15,2 1-7-15,-2 0 1 16,4 0 1-16,3 1-2 16,1 2-9-16,3 1 7 15,-2 1-4-15,-1 1 6 16,-1 0 0-16,-1 1 0 16,-3 3-2-16,2 2 5 15,-2 0-2-15,0 4 1 16,-1 0-2-16,2 3 0 15,1-1 1-15,2-1 0 0,4 0-2 16,1 0-5 0,3-1 6-16,3-2 0 0,0 2 1 15,0-5-1-15,0 3-5 16,0 0 5-16,7 0 0 16,1 1 0-16,1-1 2 15,0-1-2-15,1-2-2 16,1 1 2-16,-1-4-2 15,3 1-2-15,0-1 3 16,1-4 1-16,1 2-3 16,0 0 0-16,0-3 3 15,0-2 3-15,-3 1-3 16,0-2 3-16,1 0-3 16,-2 0 0-16,2 0 4 0,-2 0-9 15,1 0 10-15,2-5-5 16,3-2 0-1,1 1 3-15,2-2-3 0,-1 0 1 16,0-1 1-16,-2 2-2 16,-3-1-6-16,-2 3-7 15,0 0 5-15,-4-1 3 16,-1 2-17-16,1 1-50 16,-3-1-94-16,-3 0-291 15</inkml:trace>
  <inkml:trace contextRef="#ctx0" brushRef="#br0" timeOffset="50491.06">19735 10268 257 0,'0'0'22'0,"0"0"-18"15,0 0 26-15,0 0 8 16,0 0 17-16,0 0 9 16,0 0 5-16,1 0-39 15,-1 0 16-15,0 0-27 16,0 0-10-16,0-3 8 16,-3 0-14-16,0-1-2 15,-2 0-1-15,-1 0 5 0,0 0-8 16,-2 0 3-1,-1-1-3-15,-1 2 0 0,-1 1 6 16,2 1 8-16,-1 1 3 16,-1 0-14-16,2 0 0 15,-2 0-2-15,-1 0 2 16,-3 0 3-16,1 0-2 16,0 1-1-16,0 9 0 15,3-1 0-15,0 2 0 16,2 1 0-16,-1-1 2 15,-1 4-2-15,0 0 4 16,2 1-4-16,1-1 0 0,1 1-2 16,1-2 1-1,2 4 2-15,2-1 2 0,2 1-3 16,0 0-13-16,0 3 13 16,0-5-3-16,6 0 3 15,0-4 0-15,2-3-2 16,1-4-2-16,-3 0 4 15,-2-4-6-15,1 0 4 16,-1 1-6-16,-1-2 6 16,3 0 0-16,-3 0-8 15,0 0 10-15,2 0 11 16,-1-4-7-16,2-5 3 16,1-1 1-16,-2-3-3 0,-1-2 0 15,-1-3-1 1,2-2-4-16,0-1 6 0,-1 0-5 15,2-1 3-15,0 3-4 16,0 0 0-16,1 4-1 16,-1 1 1-16,1 3-3 15,-2 0 3-15,0 2 0 16,-1 1 7-16,-1 2-7 16,2 0 0-16,-4 2 0 15,2 0 0-15,0 1 1 16,-2 0-2-16,-1 2 1 15,0 1-2-15,2-2 2 16,-2 2 0-16,0 0 5 16,0 0-5-16,0 0-4 0,0 0-3 15,0 0-3 1,0 4 10-16,0 10 0 0,0 5 4 16,0 1 6-16,-3 1-6 15,0 0 0-15,2-1-2 16,1-2 0-16,0 1 2 15,0-3-4-15,0 2 0 16,0 4-1-16,0 1 3 16,4 1-2-16,3-5 6 15,4-1-6-15,1-2 0 16,-3-3-1-16,3-4-1 16,1-3 0-16,1-1-8 15,3-1-8-15,2-1 2 0,3-3-44 16,0 0-35-16,1 0-110 15,-1 0-84-15</inkml:trace>
  <inkml:trace contextRef="#ctx0" brushRef="#br0" timeOffset="68876.5">19484 11965 715 0,'0'0'10'0,"0"0"-20"16,0 0 20-16,0 0-10 15,0 0 5-15,0 0-2 0,0 0 11 16,0 0-1-1,3-50 8-15,-3 36 25 0,0-1-18 16,-6 0-5-16,-7 2-21 16,-5 1-2-16,-8 5-14 15,-3 5 11-15,-3 2-5 16,-2 0-3-16,4 13-9 16,3 6 20-16,7 2 2 15,4 5-2-15,6 4-10 16,7 2 5-16,3 2-1 15,0 3 6-15,9 1 3 16,9 3-2-16,0 6 9 16,-5 0-5-16,1 2 4 15,-4 0-5-15,-1-1 2 16,-1-2-1-16,2-6-3 16,-4-4-2-16,0-10 5 0,0-2-5 15,-4-4 0-15,-2-3-10 16,0-1-46-16,0-6-33 15,-6-6-112-15,-10-4-179 16</inkml:trace>
  <inkml:trace contextRef="#ctx0" brushRef="#br0" timeOffset="69028.6">19258 12458 552 0,'0'0'10'15,"0"0"-5"-15,0 0 13 16,97-26 0-16,-57 22 3 0,0-2 3 15,1-1-12-15,-3-2-10 16,-5-1 5-16,-5 1-14 16,-8-5-20-16,-4-1-213 15</inkml:trace>
  <inkml:trace contextRef="#ctx0" brushRef="#br0" timeOffset="69277.97">19711 11953 10 0,'0'0'757'16,"0"0"-757"-16,0 0-2 15,0 0-7-15,0 0-18 16,0 0 27-16,46 61 0 16,-35-17 7-16,-5 6 14 0,-3 3 6 15,0 0-20-15,-3-2 8 16,0-7-8-16,1-6-1 15,1-6-6-15,1-8-2 16,2-5-3-16,2-8-47 16,0-8-64-16,1-3-236 15</inkml:trace>
  <inkml:trace contextRef="#ctx0" brushRef="#br0" timeOffset="69609.25">19911 12204 697 0,'0'0'14'15,"0"0"15"-15,0 0-8 0,0 0-21 16,0 0-20 0,0 0 20-16,10 47 52 0,-7-11 1 15,0-1-42-15,2 0 1 16,0-3-12-16,5-7 6 16,-1-6-6-16,3-8-11 15,0-5 3-15,-2-6 3 16,1 0 5-16,0-10 9 15,0-11-3-15,-3-7 8 16,-4-6-6-16,-4-1-6 16,0 0 5-16,-4 5-4 15,-7 4-3-15,-1 9 0 16,-1 5 7-16,2 4-11 16,0 5 4-16,-2 3-3 15,-2 0-8-15,0 0-44 0,3 8-21 16,2 1-18-16,7-3-133 15</inkml:trace>
  <inkml:trace contextRef="#ctx0" brushRef="#br0" timeOffset="70094.28">20190 12141 827 0,'0'0'10'16,"0"0"-10"-16,0 0-8 0,0 0 8 15,0 0 25 1,7 112 11-16,-5-70-9 0,-1-4-18 16,4-5-8-16,1-6 8 15,3-5-9-15,1-5 0 16,1-8 0-16,4-4-1 16,-2-5 1-16,6 0 6 15,1-18 27-15,5-9 7 16,1-5-13-16,-4 2 4 15,-4 5-25-15,-8 7 9 16,-4 11 3-16,-4 5-15 16,-2 2-3-16,0 0-7 15,0 16-11-15,1 6 18 16,4 1 8-16,1-2-8 16,2-3 10-16,0-8-10 0,3-4 0 15,-1-3-2 1,0-3-1-16,4 0 2 0,2-13 2 15,5-8 4-15,-3-4 9 16,3-7-8-16,-6-4 0 16,-2-3 4-16,-5-2-10 15,-4 6 0-15,-4 10 0 16,0 10-1-16,0 11-3 16,-1 4-37-16,-8 0-81 15,3 5-75-15,-1 7-29 16,4-2-228-16</inkml:trace>
  <inkml:trace contextRef="#ctx0" brushRef="#br0" timeOffset="70411.89">20658 12237 404 0,'0'0'43'15,"0"0"45"-15,0 0-24 16,0 0-6-16,0 0-15 16,97 46 2-16,-76-46 7 15,2-4-12-15,-4-9 13 16,-5 0-12-16,-4 1 3 15,-9-2 2-15,-1 1-8 16,0 3-36-16,-1 3 8 16,-11 6-10-16,-3 1-3 15,-4 3 3-15,-1 14 1 16,1 8 19-16,7 2-20 16,3 2 0-16,9 0-4 0,0-3 0 15,3-5 2-15,12-3 2 16,3-4 0-16,3-5-3 15,3-5-1-15,1-4 2 16,3 0-2-16,-1 0-40 16,-7-9-105-16,-9-5-121 15</inkml:trace>
  <inkml:trace contextRef="#ctx0" brushRef="#br0" timeOffset="71096.47">20967 12226 580 0,'0'0'35'0,"0"0"8"0,0 0 2 15,0 0-14-15,0 0-3 16,0 0-7-16,91-23 12 16,-73 36 7-16,2 2-17 15,-3 1 10-15,-6 3-24 16,-3 0-6-16,-7 2-3 16,-1 0-22-16,-3 2 19 15,-9-5-2-15,-1-3-52 16,5-9 57-16,5-2 0 15,2-4 0-15,1 0 22 16,0 0 17-16,0-10-31 16,0-8-4-16,3-3 8 15,9-1 3-15,2-1 14 16,2 3-8-16,0 3 1 16,-1 2-15-16,1 1 2 0,1 1-5 15,-1 3-2-15,-2 3-4 16,2 0-3-16,0 0-33 15,4 0-92-15,2-2-2 16,0 1-5-16,-2-2 10 16,-1-1 80-16,-5 1 44 15,-3 1 3-15,-6 2 65 16,-2 3 37-16,-3 0-16 16,0 2-5-16,0 2-22 15,0 0 1-15,0 0-10 16,-2 0-47-16,-5 0 5 15,-2 0 1-15,0 0-7 0,2 10 3 16,0 2-5-16,2 2 0 16,3 0 0-16,2 0 0 15,0 1-10-15,0-2 9 16,14 1-10-16,-1-4 11 16,5 2 1-16,-3-1 1 15,3 0 13-15,-2 0-13 16,1-1 9-16,-4 1 6 15,-3-2-6-15,-4 0 4 16,-6-2 0-16,0 0 7 16,-7 5 16-16,-15 1-11 15,-7-1-16-15,-7 1-4 16,-7-2-1-16,-2-3 5 16,-2 0-11-16,-1-4 0 15,2 2-12-15,1 0-32 0,3-2-150 16,2-2-297-16</inkml:trace>
  <inkml:trace contextRef="#ctx0" brushRef="#br0" timeOffset="72729.98">19198 12977 125 0,'0'0'64'0,"0"0"-31"15,0 0 50-15,0 0-25 16,0 0-11-16,0 0 21 16,0-4-26-16,0 4-3 15,0 0-6-15,0 0-11 16,0 0-2-16,0 0-5 15,0 0-9-15,-6 0 6 16,-12 16 6-16,-18 17 5 16,-18 18 21-16,-17 15-16 15,-16 9-5-15,-11 2-20 16,-7 2 3-16,-5 1-1 16,1-1-5-16,2 0-11 15,4-5 11-15,3-3 4 0,6 0-4 16,7-4-4-16,14-6 4 15,15-11 10-15,12-11-4 16,11-8-6-16,10-9 3 16,8-8-3-16,7-6 0 15,6-3 10-15,2-4-10 16,2-1-9-16,0 0-31 16,0 0 3-16,0 0-15 15,6-3 17-15,12-8-11 16,4-3-88-16,3-3-159 0</inkml:trace>
  <inkml:trace contextRef="#ctx0" brushRef="#br0" timeOffset="73614.02">19473 13266 5 0,'0'0'26'15,"0"0"-21"-15,0 0 1 16,0 0 24-16,0 0 22 16,0 0-1-16,-23-47 11 15,16 40 10-15,2-2 6 16,1 3 5-16,1 0-21 16,0 4-2-16,1 2-17 0,2-2-16 15,0 2-16-15,0 0-11 16,0 0-7-16,8 0 7 15,12 15 6-15,7 11 3 16,9 17 21-16,9 13 15 16,13 10 7-16,14 3-46 15,13-2 5-15,9-6-2 16,3-6-8-16,2-6-1 16,-3-3 2-16,-7-3 7 15,-6 1-9-15,-6-2 6 16,-5 1-6-16,4-2 8 0,-4-3-6 15,-5-2 2 1,-6-3-1-16,-9-3-6 0,-13-4 3 16,-8-2-2-16,-7-4 0 15,-9-4 0-15,0-3 4 16,-6-4 1-16,2 0-3 16,-3-2-9-16,1-3-10 15,2-1-46-15,-1-3-26 16,-1 0-95-16,-3-3-203 15</inkml:trace>
  <inkml:trace contextRef="#ctx0" brushRef="#br0" timeOffset="74264.72">20251 13154 430 0,'0'0'26'0,"0"0"-22"16,0 0 65-16,0 0-6 16,0 0-47-16,0 0-16 15,-18-13 0-15,18 13 0 16,11 12 0-16,10 3 9 16,7 6 3-16,8 1-3 15,13 3 6-15,10 4-5 16,13 1 2-16,10 2-2 15,4-5-9-15,-3 0-1 16,-10-5 0-16,-3 0 1 16,-3-4-1-16,8 3 0 15,12 1 2-15,11 3 11 16,8 3 6-16,3 5-4 0,4 3-14 16,8 1 4-1,4 4 2-15,2 0-2 0,2 1-2 16,-4 3-2-16,-3-7 1 15,-1 1 7-15,-6-3-7 16,-5-3-2-16,-10-4 5 16,-7-3-2-16,-11-5 3 15,-6-3-5-15,-9-3 1 16,-3-3-1-16,-9-3-1 16,-10-2 0-16,-12-3 0 15,-15-3 0-15,-9 0 2 16,-4-1-2-16,-5 0 0 15,0 0-2-15,0 0-9 16,-1 0-67-16,-12 0-29 0,-9 0-261 16</inkml:trace>
  <inkml:trace contextRef="#ctx0" brushRef="#br0" timeOffset="75050.5">21551 12690 682 0,'0'0'0'16,"0"0"-20"-16,0 0-12 15,0 0 32-15,0 0 15 16,0 0-3-16,107 76-11 16,-59-44 14-16,10 3-10 15,14 1-1-15,13 3 0 16,10 0 2-16,11 3-5 15,7-4 5-15,4 1-4 16,0 0-2-16,-9-3 2 16,-2 1-2-16,-5 1 11 15,4-1-10-15,16 0 1 16,10-2 0-16,12 2 5 0,14 1 4 16,0 1-9-1,4 2 5-15,-2 1-1 0,-8 1-6 16,-6-3 5-16,-4 0-4 15,-6-3 5-15,-5-3-10 16,-9-1 4-16,-8-2 0 16,-10-3-2-16,-9-4 6 15,-9-4-4-15,-11-6 0 16,-13-1 2-16,-16-6 3 16,-16-2 7-16,-14-2-7 15,-10-3-2-15,-3 0 3 16,-2 1 23-16,0-1-2 15,0 0-16-15,0 0 0 16,0 0-2-16,0 0-7 0,0 0-2 16,0 0-10-16,0 0-71 15,-10-4-64-15,-11-8-352 16</inkml:trace>
  <inkml:trace contextRef="#ctx0" brushRef="#br0" timeOffset="91303.06">11070 12437 488 0,'0'0'17'15,"0"0"-4"-15,0 0 28 16,0 0 29-16,0 0-36 16,0 0-3-16,0 0 7 15,0 0-10-15,0-25-3 0,0 32-25 16,0 26 9 0,6 16 78-16,1 14-20 0,1 4-48 15,-2-1-5 1,-2-8-10-16,2-7 1 0,-2-12-3 15,-2-11 1-15,1-8-3 16,0-7 0-16,-1-8 1 16,-1-2-1-16,-1-3 6 15,2 0-3-15,-2-4-3 16,0-16 1-16,0-13 1 16,-8-16 4-16,0-10-5 15,-2-3 2-15,1-2-3 16,0 5 0-16,-1 4 0 15,7 4 6-15,3 1-13 16,0 6 3-16,0 2-5 0,16 3 6 16,5 7-1-16,-1 8 4 15,2 11-1-15,0 8 2 16,-2 5-4-16,-1 5 1 16,-1 21-15-16,-2 11 17 15,-5 2 2-15,-8 2-2 16,-3-5-2-16,0-3 2 15,0-6 0-15,-15-5-6 16,-3-2 4-16,-2-4-1 16,0-2-35-16,-1-3-26 15,3-4-21-15,2-3-11 16,2-3-63-16,6-1-172 0</inkml:trace>
  <inkml:trace contextRef="#ctx0" brushRef="#br0" timeOffset="91733.99">11373 12552 686 0,'0'0'0'0,"0"0"-36"16,0 0 36-16,0 0 5 15,0 0 7-15,0 0 14 16,88 16 8-16,-60-1 14 15,-3 5 1-15,-4 6-10 0,-6 5-12 16,-4 3-6-16,-6 3-19 16,-5-2 1-16,0-5-3 15,0-5 9-15,0-11-9 16,-5-4-7-16,-1-6 7 16,1-4 10-16,1 0 12 15,-2-4-15-15,-3-16-5 16,4-9-4-16,2-5-2 15,3-6 4-15,0 2 17 16,0 3-17-16,8 5 0 16,11 5 2-16,0 5 10 15,1 4 5-15,4 1-15 16,0 6 1-16,-6 6-3 16,-5 0-3-16,-1 3-3 0,-6 3-21 15,-2 10-108-15,-4 1-37 16,0-2-355-16</inkml:trace>
  <inkml:trace contextRef="#ctx0" brushRef="#br0" timeOffset="91919.51">11813 12568 516 0,'0'0'72'0,"0"0"-59"16,0 0-10-16,0 0 51 15,0 0-5-15,24 85 2 16,-20-51-29-16,2 0-10 15,-2-2-2-15,3-3-7 16,-3-7 3-16,1-5-6 0,-4-5 5 16,-1-4-10-16,0 0-39 15,0-5-96-15,-3-3-280 16</inkml:trace>
  <inkml:trace contextRef="#ctx0" brushRef="#br0" timeOffset="92100.24">11810 12389 825 0,'0'0'1'0,"0"0"-1"16,0 0-7-16,0 0 6 0,0 0-1 16,0 0-14-1,3 2-43-15,-2 22-3 0,-1 1-91 16,0 0-366-16</inkml:trace>
  <inkml:trace contextRef="#ctx0" brushRef="#br0" timeOffset="92401.43">12065 12516 681 0,'0'0'9'15,"0"0"-7"-15,0 0 9 16,0 0-2-16,0 0-7 0,0 0 45 15,-29 16-16-15,7 5-15 16,0 2 38 0,5 4-16-16,4 3-3 0,9 3-13 15,2 4-12-15,2-1 8 16,0-3-8-16,10-5-1 16,2-7-1-16,5-3-7 15,4-6 14-15,1-2-1 16,2-3-11-16,-3-4 0 15,7-3 0-15,-2 0-3 16,-3 0-78-16,3-9-90 16,-7-9 2-16,4-10-414 15</inkml:trace>
  <inkml:trace contextRef="#ctx0" brushRef="#br0" timeOffset="92735.1">12362 12702 549 0,'0'0'18'0,"0"0"-5"16,0 0 53-16,0 0-28 15,0 0-12-15,0 0 26 16,71 7-23-16,-56-9 11 16,2-12 20-16,-4-5-18 15,-4-1-12-15,-3-1-2 16,-6 0-1-16,0 2-4 16,-13 3-21-16,-4 5-2 15,-2 6-2-15,-2 5-9 0,0 0 6 16,2 15 5-1,-2 10 14-15,12 7-8 0,3 5-6 16,6 0-1-16,0-3-3 16,12-4-8-16,16-5 5 15,5-9 4-15,9-4 3 16,6-8 7-16,8-4-3 16,5 0 2-16,1 0-2 15,-10 0 0-15,-10 0-8 16,-14 0-188-16,-16 0-240 15</inkml:trace>
  <inkml:trace contextRef="#ctx0" brushRef="#br0" timeOffset="93603.65">13694 12607 487 0,'0'0'48'15,"0"0"-43"-15,0 0 37 16,0 0 50-16,-55-82-16 15,37 73-25-15,0 2-14 16,-4 7-2-16,-2 0-17 0,-6 13-16 16,-1 15-2-16,1 6 8 15,9 3-6-15,9 2 3 16,12-2-5-16,0-5-6 16,16-5 0-16,7-7-1 15,2-10-4-15,4-7-6 16,-1-3 12-16,0-14 5 15,-1-14 13-15,-5-3-3 16,-8 1-1-16,-10 0 0 16,-4 2-1-16,0 3-4 15,-13 6 8-15,-5 6-11 16,1 6 2-16,1 7 17 16,0 0-20-16,-4 0-6 15,0 10-26-15,3 3-40 0,5-4 9 16,8-5-61-16,4-4-228 15</inkml:trace>
  <inkml:trace contextRef="#ctx0" brushRef="#br0" timeOffset="94055.7">13734 12168 658 0,'0'0'14'0,"0"0"-14"15,0 0 0-15,100-64 8 16,-79 60-4-16,-7 4 1 16,-3 0 7-16,-6 6 20 0,4 16-2 15,-3 12 71-15,-3 14-5 16,0 13-34-16,-3 11-26 16,0 10-8-16,-3 7-7 15,-4 8-15-15,1 4 4 16,1-2-8-16,5-4 3 15,0-10-4-15,0-10-1 16,5-11 0-16,4-10-1 16,1-13 1-16,2-12-3 15,0-11-8-15,0-6 6 16,-3-7-13-16,0-5 6 16,-1 0 6-16,0-18 6 0,-2-9 10 15,-4-8 2-15,-2-3-12 16,-3 4 0-16,-17 3-32 15,-2 8 9-15,-4 2 10 16,0 6-19-16,2 1 13 16,4 3-11-16,4 3-19 15,7 3 25-15,4-1-30 16,5-4-57-16,0-4-158 16</inkml:trace>
  <inkml:trace contextRef="#ctx0" brushRef="#br0" timeOffset="94503.54">14236 12362 706 0,'0'0'2'16,"0"0"9"-16,0 0-11 15,0 0-11-15,0 0 11 16,0 0 3-16,11 66 69 15,-11-3-2-15,0 4-31 16,0-3-13-16,13 0-12 16,3-7-14-16,-1-7 3 15,0-12-3-15,-3-12-2 16,-6-14 0-16,-2-8-3 16,-1-4-8-16,-1 0 0 15,2-18 13-15,-1-15 29 0,-3-8-16 16,0-5-7-16,0 8 3 15,0 5-9-15,4 8 4 16,1 7-4-16,1 6 0 16,3 6-2-16,3 3 2 15,0 3-6-15,6 0-6 16,0 8-10-16,0 12 21 16,-2 6 1-16,-3 4 2 15,-4 1 9-15,-4-5-11 16,-2-2-7-16,-3-6-34 0,3-7-37 15,-3-9-40-15,3-2-405 16</inkml:trace>
  <inkml:trace contextRef="#ctx0" brushRef="#br0" timeOffset="94804.95">14612 12561 695 0,'0'0'63'15,"0"0"-49"-15,0 0-3 16,0 0-7-16,0 0 9 15,0 84 83-15,0-39-64 16,0 0-25-16,0-5 1 16,0-7-8-16,0-10 0 15,2-7 0-15,7-8-7 16,2-6 1-16,4-2-7 16,1-12 13-16,4-15 18 0,-4-9-6 15,-1-5-3-15,-7 0 2 16,-7 3-10-16,-1 9 5 15,0 7 0-15,-1 11 0 16,-7 7 17-16,-1 2-23 16,-1 2-6-16,-1 0-13 15,-2 2-72-15,5 3-6 16,5-3-42-16,3-2-327 16</inkml:trace>
  <inkml:trace contextRef="#ctx0" brushRef="#br0" timeOffset="95438.58">14883 12490 826 0,'0'0'28'0,"0"0"-28"15,0 0-26-15,0 0 26 0,0 97 37 16,0-51-37-16,0-3 12 16,5-4-10-16,5-7 0 15,2-10-2-15,6-9-8 16,-2-8 6-16,2-5-3 15,2-3 5-15,2-16 8 16,0-7-2-16,-1-5 5 16,-4-1 4-16,-7-1-10 15,-3 4 8-15,-4 5-8 16,-1 11 3-16,-2 8 24 16,0 5-5-16,0 0-27 15,3 15-27-15,2 12 27 0,1 8 13 16,-2 3-1-16,3-4-10 15,1-3-2-15,1-7-59 16,3-10-27-16,1-10 21 16,8-4-50-16,-1-16-107 15,3-15 110-15,-2-2 88 16,-6-3 24-16,-3 1 77 16,-8 4 27-16,0 3-29 15,-4 8 4-15,0 8-3 16,0 4-2-16,-2 7-7 0,-3 1-25 15,4 0-42-15,-2 0-17 16,-3 0 17-16,3 10 11 16,3 3-11-16,0 2 0 15,0 1-15-15,13 3 9 16,6 1 5-16,1 2 1 16,1-2 7-16,-3 4-5 15,-3-1-1-15,-6 1 1 16,-4-1-1-16,-5-2 10 15,0-2 5-15,0 0 4 16,-11-5-20-16,-2-2 8 16,1-3-8-16,-2-3 0 15,1-5 0-15,4-1-61 16,3-8-79-16,6-20-160 16</inkml:trace>
  <inkml:trace contextRef="#ctx0" brushRef="#br0" timeOffset="95939.09">15423 12703 634 0,'0'0'1'0,"0"0"43"16,0 0 32-16,0 0-39 15,0 0 9-15,0 0-16 16,78-72-1-16,-78 55 13 16,0 4-2-16,0 6 1 15,0 3-8-15,-3 4-4 16,-2 0-29-16,-2 7-9 15,1 17 9-15,4 4 15 16,2 0-15-16,0-5-2 0,14-5 2 16,5-7-3-1,8-7-1-15,2-4-3 0,6-2 7 16,-1-17 11-16,-4-2-8 16,-4 2-3-16,-11-3 5 15,-5 7 0-15,-3 2 1 16,-5 6-3-16,-2 3 4 15,0 4-7-15,0 0-6 16,0 0 0-16,0 0-8 16,0 11-7-16,0 6 20 15,1 3-31-15,7-2 15 16,7 1-7-16,6-3 15 0,4 0 6 16,3 1 3-16,4 0 0 15,-2-1 3-15,-7-3-3 16,-6 0 0-16,-8-3 19 15,-7 0-3-15,-2 1 5 16,-17 1-11-16,-19 0 25 16,-16 2 9-16,-9-1-38 15,-8-2-2-15,-5 2-4 16,-2-1-66-16,-2 3-108 16,-4-1-169-16</inkml:trace>
  <inkml:trace contextRef="#ctx0" brushRef="#br0" timeOffset="96472.55">12687 13327 702 0,'0'0'0'0,"0"0"-32"15,0 0 32-15,0 0 3 16,0 0 13-16,86 71-10 16,-11-51 32-16,34-8 2 15,25-9 0-15,36-3-10 16,26-24 49-16,20-9-4 16,20-9-22-16,10 3-28 15,0 2-6-15,-11 7-10 16,-16 9-9-16,-27 5 12 15,-29 6-6-15,-32 3-2 16,-29 5 6-16,-31 1-10 0,-26 1 13 16,-21 0-13-1,-17 0-13-15,-5 0 8 0,-2 0-6 16,0 0-10-16,0 1 3 16,-3 14-41-16,-14 0-100 15,0-2-6-15,4-7-440 16</inkml:trace>
  <inkml:trace contextRef="#ctx0" brushRef="#br0" timeOffset="97206.68">19791 12944 518 0,'0'0'141'15,"0"0"-104"-15,0 0-7 16,0 0 28-16,0 0-20 16,0 0-15-16,0-13 3 15,0 13 4-15,0 0-30 16,10 0-19-16,24 0 19 16,24 0 10-16,30 0 31 15,27-1-10-15,18-11 7 16,9-2-8-16,2-4-29 15,-7 0 10-15,-14-5-11 0,-14-1 1 16,-20 0-6-16,-10-1 10 16,-16 5-5-16,-15 4 1 15,-18 7 5-15,-16 3-6 16,-11 3-13-16,-3 1-64 16,-3 1-68-16,-22-3-415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1:55:47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4644 2221 665 0,'0'0'0'0,"0"0"-8"16,0 0 8-16,0 0 2 15,0 0-2-15,0 0 14 16,0 0-10-16,0 0 11 0,-18 3-13 16,18-3 1-16,2 0 0 15,11 0 1-15,10 0-4 16,8-11 13-16,15-6-13 15,3 1 17-15,2-1-9 16,1 3 4-16,3 4-1 16,1 6-8-16,5 2-3 15,4 1 0-15,1 0 1 16,1-3-1-16,-1 2 2 16,-2-2 0-16,3-1 3 15,6 2-5-15,2-2 2 16,1-1-5-16,0 2 6 0,-1-2-7 15,2 1 4 1,-2-2 0-16,1 1-1 0,-3-2 5 16,1 0-3-16,3 0-1 15,8 2 0-15,7 1 0 16,10 4 0-16,6 1 0 16,6 0 0-16,-1 0 0 15,-1 0 0-15,-6 0 0 16,-6 0-1-16,-2 0 1 15,-4 0 0-15,2 0 4 16,1 0-2-16,6 0-2 16,7 0-1-16,11-5 1 15,9 1 0-15,6 1 1 0,13 2-2 16,0 1 2 0,-7 0-2-16,-8 0-3 0,-13 0 4 15,-9 0 3-15,-12 0-3 16,-3-4 0-16,-3 0 0 15,-5 0 2-15,-2-2-3 16,-6 0 1-16,-4-1-4 16,-4 1 1-16,-7 1 1 15,-9 3 0-15,-20 2 1 16,-15 0-8-16,-16 0-18 16,-6 0-49-16,-18 0-12 15,-22 1-126-15</inkml:trace>
  <inkml:trace contextRef="#ctx0" brushRef="#br0" timeOffset="8543.57">8644 4107 235 0,'0'0'284'0,"0"0"-284"0,0 0-70 15,0 0 70-15,0 0 25 16,0 0-17-16,0 0 1 16,1 5-9-16,8-5-8 15,14 0 8-15,11 0 9 16,26-8 27-16,16-5-11 16,25-7-3-16,19-5 6 15,21-3-9-15,13-4-5 16,10-3 5-16,5-3-19 15,-10 0 2-15,-5-3 3 0,-14 3-5 16,-13-1 0 0,-10 3 4-16,-6 6 1 0,-12 3-5 15,-7 5 0-15,-11 5 0 16,-20 3-2-16,-9 5 2 16,-16 2-6-16,-16 4-4 15,-10 3-18-15,-10 0-70 16,-12 0-101-16,-25 12 145 15,-20 5-152-15</inkml:trace>
  <inkml:trace contextRef="#ctx0" brushRef="#br0" timeOffset="9043.08">8883 4382 345 0,'0'0'14'16,"0"0"-11"-16,0 0 0 0,0 0 59 16,0 0 3-1,0 0-21-15,-21 0-33 0,21 0-11 16,4 0-7-16,26 0 7 16,22-4 22-16,23-8 1 15,26-6-6-15,26-5 6 16,16-6-13-16,14-4 6 15,6-2-5-15,2-2-11 16,1 0 11-16,-5-1-6 16,-2 0-3-16,-2 1-2 15,-9-1 4-15,-2 2-1 16,-12 6-6-16,-23 5-9 16,-17 5 7-16,-24 6 5 15,-18 5-22-15,-17 5 5 16,-16 4-10-16,-13 0-48 0,-6 0-101 15,-9 1-82-15</inkml:trace>
  <inkml:trace contextRef="#ctx0" brushRef="#br0" timeOffset="11728.38">19707 2938 518 0,'0'0'0'0,"0"0"-50"15,0 0 50-15,0 0 5 16,0 0 5-16,91-19 6 16,-73 19-1-16,-1 14-14 15,1 9 2-15,-3 6 0 16,-3 3 4-16,-3-1 10 16,-7-3-11-16,-2-2-6 15,0-2 7-15,-4-4-4 16,-12-1 4-16,-3-4-2 0,-5 0-2 15,-4-4 9-15,1-4-6 16,1-3-6-16,8-2 1 16,4-2 4-16,3 0-5 15,1 0-3-15,4 0-36 16,4-9-110-16,2-6-29 16</inkml:trace>
  <inkml:trace contextRef="#ctx0" brushRef="#br0" timeOffset="11982.47">20103 2854 505 0,'0'0'0'0,"0"0"-36"0,0 0 36 15,0 0 11-15,0 0 4 16,-97 103-5-16,77-64 0 15,2 3-3-15,3-1-4 16,2-1 0-16,2-6 3 16,5-2-6-16,4-5-2 15,2-7 1-15,0-3-11 16,16-3-14-16,4-8-105 16,6-6-130-16</inkml:trace>
  <inkml:trace contextRef="#ctx0" brushRef="#br0" timeOffset="12164.01">20256 3169 535 0,'0'0'0'16,"0"0"0"-16,12 72 4 16,-9-38 4-16,0 3-8 15,-3 1 9-15,1-1-4 16,1-5-5-16,5-8 0 15,2-10-74-15,2-14-218 16</inkml:trace>
  <inkml:trace contextRef="#ctx0" brushRef="#br0" timeOffset="12496.84">20821 2938 667 0,'0'0'0'0,"0"0"-111"15,0 0 111-15,0 0 13 16,102-3 14-16,-65 16-19 16,-3 6 11-16,-4 8-12 15,-10 0-7-15,-6 4-5 16,-8 1 5-16,-6-3 6 0,0-5-1 15,0-3-5 1,-10-4 0-16,-7-3 13 0,1-3-13 16,-2-2 1-16,-1-5 7 15,1-3-6-15,-3-1-2 16,-1 0-22-16,-1-10-35 16,2-6-159-16</inkml:trace>
  <inkml:trace contextRef="#ctx0" brushRef="#br0" timeOffset="12718.17">21237 2819 630 0,'0'0'0'0,"0"0"-57"0,0 0 57 15,0 0 10-15,0 0 0 16,-41 102 0-16,30-59-5 15,8-3-3-15,3 1-1 16,2-2 4-16,16-2-3 16,4 0-2-16,0-5 0 15,4-6-2-15,0-8-85 16,0-11-226-16</inkml:trace>
  <inkml:trace contextRef="#ctx0" brushRef="#br0" timeOffset="13048.26">21564 3128 602 0,'0'0'0'15,"0"0"-25"-15,0 0 25 16,0 0 17-16,0 0-17 16,0 0 9-16,99 0 1 15,-72 16-6-15,-5 6 4 16,-5 4-8-16,-6 2 2 15,-9 1-4-15,-2-2 2 16,0-1 0-16,-14-2 3 16,-5-2 4-16,-2 0 1 15,3-4-2-15,3-4 3 16,8-3-9-16,7-3-1 0,0-2-8 16,12 1-4-16,21-3 13 15,14-2 7-15,13-2-3 16,2 3-1-16,-5 0-3 15,-17 7-59-15,-20 2-179 16</inkml:trace>
  <inkml:trace contextRef="#ctx0" brushRef="#br0" timeOffset="13453.44">20271 4128 410 0,'0'0'0'0,"0"0"0"16,0 0 20-16,80-4 44 16,-58 20-46-16,-4 4-16 15,0 2-2-15,-6 3-3 0,-4 2 3 16,-5-2 0 0,-3-2 0-16,0 2 0 0,-11-3 13 15,-9 2 3-15,-5-1-4 16,0-3-8-16,0-2-2 15,3-5 6-15,3-4-7 16,6-2-1-16,6-3 0 16,5-4-18-16,2 0-51 15,0-19-236-15</inkml:trace>
  <inkml:trace contextRef="#ctx0" brushRef="#br0" timeOffset="13686.29">20594 4096 608 0,'0'0'0'16,"0"0"-39"-16,0 0 39 15,0 0 16-15,0 0 9 16,-44 99-4-16,35-65 6 16,4 0-15-16,4-2 0 15,1-2-4-15,0-4-6 16,3-4-4-16,9-3 2 15,5 0-6-15,7-2 6 16,0-6-87-16,3-5-68 16,0-6-178-16</inkml:trace>
  <inkml:trace contextRef="#ctx0" brushRef="#br0" timeOffset="14116.48">20797 4443 401 0,'0'0'106'0,"0"0"-106"16,0 0 5-16,0 0 41 15,0 0-9-15,0 0 3 16,90 31-19-16,-65-17 4 16,-6 1-16-16,-7-3-9 15,-10 2 0-15,-2 4 0 16,-17-2 0-16,-14 3-28 16,-3-3 5-16,4-1 23 15,8-5-7-15,4-1 6 16,9-5-1-16,7 1-2 0,2 1-8 15,0 0-7 1,11 4 19-16,7 0 3 0,0 5 2 16,4-1-5-16,0 1 0 15,-2 2 7-15,-1 2-8 16,-5-3 2-16,-6 1-2 16,-6 0-5-16,-2 2-6 15,-5 0 12-15,-14 0 7 16,-6-1-3-16,-3-4-6 15,-4-2 2-15,2-3 0 16,1 0-2-16,6-8 5 16,4-1-3-16,2 0 0 0,7-12-3 15,5-11-42-15,4-10 17 16,1-8-88 0,3-6-112-16</inkml:trace>
  <inkml:trace contextRef="#ctx0" brushRef="#br0" timeOffset="14482.3">21457 4114 655 0,'0'0'0'0,"0"0"-40"0,0 0 27 16,0 0 8-16,0 0 10 16,0 0-1-16,62 18 18 15,-33 1-15-15,-5 3 1 16,0 3-5-16,-5-2 0 16,-7-2 3-16,-6 0-6 15,-6-2 3-15,0-2 1 16,-6 1 0-16,-14 1 4 15,-4-1 13-15,-2-1-20 16,-1-4 11-16,3-2-10 16,3-2-1-16,3-4 0 15,6-3-1-15,2-2-8 16,5 0-25-16,5-4-37 0,0-17-239 16</inkml:trace>
  <inkml:trace contextRef="#ctx0" brushRef="#br0" timeOffset="14720.84">21768 4045 648 0,'0'0'0'0,"0"0"-13"16,0 0 13-16,0 0 4 15,0 0 12-15,-29 97 3 16,21-66 2-16,2 1-8 0,3-3-10 15,3 1 5 1,0-2-3-16,0-1-5 0,12-4 0 16,2-5-6-16,2-2 6 15,-1-6 0-15,1-4-74 16,-1-6-226-16</inkml:trace>
  <inkml:trace contextRef="#ctx0" brushRef="#br0" timeOffset="15050.31">21988 4326 463 0,'0'0'197'0,"0"0"-187"15,0 0-14-15,0 0 8 16,0 0 4-16,0 0-7 0,0 83 2 16,3-67 7-16,7-2-5 15,7-5 7-15,-1 0-7 16,7-7 4-16,3-2 1 15,4 0-1-15,0 0 5 16,-2-11 14-16,-5-2-17 16,-7 3 15-16,-4 2 4 15,-6 2 0-15,-2 4-12 16,-4 2-18-16,2 0-2 16,-1 0-3-16,1 22 10 15,-1 6-2-15,1 9 7 16,-2 1-8-16,0 0-2 15,0 0-81-15,0-3-55 0,-8-4-315 16</inkml:trace>
  <inkml:trace contextRef="#ctx0" brushRef="#br0" timeOffset="15516.73">20960 5538 760 0,'0'0'0'0,"0"0"-36"15,0 0 36-15,0 0 26 16,101 3-9-16,-68 9-13 16,-3 0 13-16,-3 5-9 15,-9 1-4-15,-8 4-8 16,-8 2 4-16,-2 5-3 0,-9 1 2 15,-12 1-7-15,-8 0-3 16,1-4 6-16,-2-5-1 16,0-2 6-16,5-3 2 15,1-6 2-15,6-3-4 16,4-2 3-16,6-6-6 16,5 0-18-16,3 0-41 15,0-10-53-15,9-10-162 16</inkml:trace>
  <inkml:trace contextRef="#ctx0" brushRef="#br0" timeOffset="15755.77">21320 5553 602 0,'0'0'18'0,"0"0"-13"16,0 0-1-16,0 0-4 15,0 0 16-15,0 0 13 16,-10 17 1-16,-6 8-25 15,1 6 3-15,0 0-2 16,3 0-4-16,6-3 11 16,3-4-11-16,3-1 4 15,0-7-7-15,0 0 2 16,11-5-2-16,3-1-8 16,6-5-6-16,4-5-68 15,1 0-81-15,0 0-294 16</inkml:trace>
  <inkml:trace contextRef="#ctx0" brushRef="#br0" timeOffset="16184.08">21613 5682 727 0,'0'0'0'16,"0"0"-3"-16,0 0-12 15,0 0 15-15,0 0 43 16,0 0-11-16,-1 77-11 15,-2-61-10-15,1-2-11 16,2-4 8-16,0 0-8 16,0-4-7-16,0-2 6 15,11-1-10-15,5 0 9 0,8-3 3 16,3 0-1-16,3 0 12 16,3-6-10-16,-2-2-1 15,0 1 2-15,-4-2-3 16,-6 0 4-16,-3 4 0 15,-5 1 0-15,-5-1-3 16,-4 5 0-16,-2 0 6 16,-2 0 6-16,0 0 3 15,0 0-5-15,0 0-11 16,0 10 0-16,0 11 14 16,0 5 4-16,0 6-7 15,0 7-2-15,0 4-7 16,0 4-2-16,0-1-1 15,-5-2-27-15,-4-2-111 16,-5-9-26-16,0-7-432 0</inkml:trace>
  <inkml:trace contextRef="#ctx0" brushRef="#br0" timeOffset="17705.56">21801 5772 107 0,'0'0'132'0,"0"0"-114"15,0 0 18-15,0 0 34 0,0 0 27 16,0 0-9-1,-7-9-20-15,-2 9-48 0,-2 0-10 16,-2 0-1-16,-5 0-8 16,4 4-1-16,1 4 2 15,7-1 0-15,3 2-2 16,3-1 0-16,0 2-10 16,0-3 9-16,8 0 1 15,13-1 0-15,4-3 0 16,5 0 2-16,4-2 7 15,3 1 20-15,1-1-4 16,-1 2 0-16,-1 1-8 16,-5 2 0-16,-5 2-5 15,-7 2-12-15,-7 4-2 16,0 2-6-16,-3 1 8 0,0 0 8 16,1 1-7-16,1-2 2 15,-1 4-3-15,3 2 5 16,-4-3-5-16,-1-1-1 15,-6 1-3-15,-2 0 4 16,0-2 0-16,-8 0-3 16,-4-1 0-16,-3-3 0 15,-1-2-2-15,-4-1-13 16,-3-3 7-16,-4-2 9 16,-2-4 1-16,-2-1 2 15,0 0 1-15,-2 0 0 16,0 0 5-16,0-7-7 0,2-2-4 15,6-1 3 1,5-1-3-16,4-3-7 0,4-3-22 16,6-3-35-16,1-2-51 15,1-5-177-15</inkml:trace>
  <inkml:trace contextRef="#ctx0" brushRef="#br0" timeOffset="18122.5">21718 5730 258 0,'0'0'220'0,"0"0"-215"15,0 0 12-15,0 0 8 16,0 0 2-16,0 0 31 15,-6-7-17-15,6 7 3 16,0-1-29-16,6-2 7 16,10 0-4-16,5-3 1 15,12-1 6-15,10-1 2 16,12-5-3-16,12 1 27 16,13-4-11-16,14-2-26 15,7 1-2-15,-1 0-7 16,-6 3-2-16,-15 1-3 15,-13 3 9-15,-14 2-9 0,-10 1 0 16,-13 2 1-16,-7 1-3 16,-9 3 3-16,-6-1-1 15,-4 0 0-15,-3 2-1 16,0 0-7-16,0 0-15 16,0 0-52-16,0-1-14 15,0-2-91-15</inkml:trace>
  <inkml:trace contextRef="#ctx0" brushRef="#br0" timeOffset="23163.5">10160 5498 580 0,'0'0'2'16,"0"0"-2"-16,0 0-16 15,0 0 16-15,0 0 9 16,0 0-2-16,0 0-1 15,-3 0 6-15,3 0-4 0,0 0 0 16,0 0-3-16,0 0 4 16,4 0-4-16,13 0 5 15,8 0-6-15,8-5 0 16,5 1 22-16,4 0-17 16,2 3 7-16,3-1-3 15,4 2-13-15,3 0 14 16,6 0-12-16,-1 0 1 15,2 3-6-15,-1 1 3 16,1 0 0-16,2 1 0 0,4 0 3 16,4 1-3-1,3-1 0-15,-1-1 4 16,4 0-5-16,0-3 1 0,3 0 0 16,3-1 0-16,4 1 5 15,3 2-5-15,5 1 3 16,-1 4-1-16,-7 0-4 15,-7 3-1-15,-1-3 3 16,2 0 0-16,7-4 2 16,7-4-2-16,4 0 0 15,10 0 1-15,0 0-1 16,3-6 1-16,1 0-1 16,2 3 0-16,1-1 4 15,2-1-7-15,-3 1 3 16,-6 0 0-16,4 2-1 0,-3-1 1 15,1 1 0-15,1-2 1 16,-3 2-1-16,3-2 3 16,1 2-3-16,1-2 0 15,-1 0-2-15,-4 1 2 16,-9-1 0-16,-6 1 0 16,-6-1 0-16,-9 1 0 15,-3 0 0-15,-12 1 0 16,-7-1 3-16,-6 0-3 15,-5 0 0-15,-4 2-1 16,-5-2 3-16,-3 2-3 16,-8-1 1-16,-6-1 0 15,-3 2 1-15,-8-1-1 16,-3 1 3-16,-3 1-4 16,0 0 1-16,-3 0 0 0,0 0-1 15,0 0 4-15,0 0-6 16,0 0-2-16,0 0-37 15,0-3-52-15,-3-2-224 16</inkml:trace>
  <inkml:trace contextRef="#ctx0" brushRef="#br0" timeOffset="38492.01">16383 4651 671 0,'0'0'0'16,"0"0"0"-16,0 0 3 15,0 0 16-15,0 0-3 16,0 0-16-16,0 0 22 16,0 0-4-16,-36-40-7 15,34 36 9-15,2 0-8 16,0 1-7-16,0-1-7 0,0-2 8 16,0 0-6-16,6 0 0 15,8 0-6-15,4 1 5 16,2 5-2-16,1 0 3 15,0 0-2-15,0 17-1 16,-3-1 3-16,-2 7 2 16,-5-1-2-16,-3 2 0 15,-1 3-7-15,-6 3 6 16,-1 1-1-16,0-2-1 16,-7-1 3-16,-7-2-7 15,-6-3 7-15,-2-2 0 16,-4-2-1-16,-6-2-2 15,1-3 2-15,0-2-10 0,4-5 6 16,5-1 3-16,5-5-12 16,5-1-3-16,8 0 15 15,4 0-8-15,0-6-46 16,1-9-59-16,14-7-14 16,5 2 45-16,3-4-147 15</inkml:trace>
  <inkml:trace contextRef="#ctx0" brushRef="#br0" timeOffset="38875.82">16644 4598 248 0,'0'0'18'0,"0"0"-1"0,0 0 107 15,0 0-6-15,0 0-54 16,0 0-15-16,11-12-18 15,-11 12-31-15,0 0-4 16,-3 4 1-16,-5 13 3 16,-3 8 13-16,-1 6-7 15,-3 4 6-15,5-1-10 16,1 3-1-16,2-3 3 16,5-3-2-16,2-5-2 15,0-4 0-15,12-3-6 0,6-3 3 16,6-1 0-1,6-5 3-15,1-5 9 0,6-2-9 16,6-3 13-16,2 0-4 16,1 0-8-16,-1 0 3 15,-6 0-4-15,-3 0 0 16,-4 0 0-16,-7 0-5 16,-5 0-67-16,-2 0-207 15</inkml:trace>
  <inkml:trace contextRef="#ctx0" brushRef="#br0" timeOffset="40848.08">4362 6997 561 0,'0'0'20'0,"0"0"-20"16,0 0 2-16,0 0 0 15,0 0 5-15,0 0-5 16,0 0-4-16,24 3 0 15,0-3 2-15,15 2 11 0,13-2 6 16,12 0-1-16,13 0 6 16,14-6-8-16,8-5-2 15,14-5 8-15,11 0 7 16,12-8 7-16,21-1-16 16,7-1-13-16,7-4 17 15,-2 1-22-15,-15 4 3 16,-14 3-1-16,-21 3-1 15,-19 1 3-15,-21 5-2 16,-21 4-2-16,-20 3 0 16,-20 4-9-16,-13 2-22 15,-5 0-32-15,-11 0-89 16,-21 12 59-16,-11 3-176 16</inkml:trace>
  <inkml:trace contextRef="#ctx0" brushRef="#br0" timeOffset="41311.8">4650 7226 456 0,'0'0'0'16,"0"0"-21"-16,0 0 21 15,0 0 20-15,0 0-12 16,0 0-8-16,3 12 4 16,15-4 44-16,10-2-9 15,17-4-1-15,15 0-16 16,23-2 14-16,22-4 3 15,23-18-6-15,26-9 9 16,20-8-21-16,14-5 11 16,8-1-7-16,-4 4-22 15,-14 7 7-15,-13 5-6 16,-16 6-4-16,-13 4 2 0,-15 3-1 16,-15 3 1-1,-16 3-2-15,-19 0-11 0,-20 4 6 16,-17 3-27-16,-16 2-6 15,-15 1-25-15,-3 0-18 16,-18 0-70-16,-13 0-51 16</inkml:trace>
  <inkml:trace contextRef="#ctx0" brushRef="#br0" timeOffset="55717.43">12356 9275 232 0,'0'0'48'15,"0"0"-41"-15,0 0 17 16,0 0 27-16,0 0-13 16,0 0-10-16,0 0 3 15,0 0 10-15,0-37 5 16,0 33-2-16,0 1-20 15,0 3-16-15,0 0 7 16,0 0-8-16,0 0-7 0,1 0-7 16,8 12 6-1,3 5 1-15,3-1 10 0,3 2-6 16,0-3 4-16,-2-3-7 16,4-3 0-16,-1-2-1 15,4-4 3 1,5-3-7-16,3 0 9 0,7-2 1 15,11-12-5-15,7-7 7 16,13-6-5-16,22-5 15 16,20-8 12-16,18-7-3 15,13-4-15-15,4-4-6 16,-1 4 2-16,-6 1-7 16,-15 5-1-16,-16 8 4 15,-15 2-4-15,-17 7 0 0,-12 5 4 16,-9 3-3-16,-6 2-2 15,-11 4 1-15,-8 3 0 16,-8 4 0-16,-10 2-8 16,-6 4 3-16,-4 1-27 15,-2 0-57-15,0 0-188 16,-8 0-88-16</inkml:trace>
  <inkml:trace contextRef="#ctx0" brushRef="#br0" timeOffset="61518.49">13567 10989 296 0,'0'0'96'0,"0"0"-96"16,0 0-2-1,0 0 2-15,0 0 7 0,0 0-4 16,0 0 0-16,0 0 11 16,-7-17-9-16,7 17 31 15,0-1 25-15,0 1-19 16,0 0-6-16,0 0-23 15,0 0-10-15,0 0-3 16,0 0-7-16,0 1 4 16,0 6 3-16,3 3 10 15,13 2 6-15,5-4-16 16,6 1 6-16,7-6-12 16,3-3 12-16,8 0-2 15,9-12-4-15,10-13 6 0,14-12-6 16,17-9 11-16,13-8-10 15,11-9 17-15,6 0-9 16,-2-1 13-16,-9 7-19 16,-13 8 3-16,-20 16-4 15,-19 12-2-15,-20 10-2 16,-14 7 2-16,-7 2-13 16,-8 1-12-16,2-2-25 15,-3 3-117-15,-6-2-165 16</inkml:trace>
  <inkml:trace contextRef="#ctx0" brushRef="#br0" timeOffset="77768.86">10279 12672 243 0,'0'0'19'15,"0"0"-19"-15,0 0 34 16,0 0 27-16,0 0-35 15,0 0-5-15,0 0-17 16,-15-10-2-16,15 10-2 16,0 0-6-16,0 0 4 15,0 0-2-15,0 2 4 0,2 4 0 16,8 0-4 0,5 1 4-16,4-1 13 0,8 1-7 15,6-3 22-15,7-1-14 16,9-3 7-16,4 0-4 15,11 0-8-15,4-5 9 16,0-3 4-16,0 0-2 16,-2 2 1-16,-5 2-18 15,-6 4-3-15,-6 0 2 16,-7 0 3-16,-6 0-5 16,-3 0 0-16,0 0 7 15,1 6-8-15,5 0 1 16,0 0 0-16,1 0-3 15,5 0 6-15,-5-2-3 16,5-3 0-16,1 0 8 16,-1-1-13-16,1 0 5 15,5 0 0-15,4 0 0 0,6 0 0 16,2-1 0-16,1-4 0 16,-4-1 6-16,-7 1-8 15,-4 0 2-15,-4 1 0 16,0 0-5-16,-2 2 8 15,1 2-3-15,0-2 0 16,-2 2 7-16,3 0-12 16,0 0 5-16,1 0 0 15,0 0 0-15,3 0 4 16,-2 0-4-16,-1 0 0 0,-6 0-3 16,-4 3 2-16,-6 2 1 15,-5-1 0-15,-1 0-3 16,-3 2 9-16,1-2-6 15,5 2 0-15,0-1 2 16,10-1-4-16,4 0 2 16,8 2 0-16,6 0-2 15,2-2 3-15,-3 0-1 16,-4-2 0-16,-6-2 1 16,-7 2-4-16,-8-2 3 15,-6 0 0-15,-2 0-3 16,0 0 11-16,3 0-8 15,6 0 0-15,5-2 2 16,9 0-2-16,8-4 0 0,3 4 0 16,3-2-4-16,0-1 4 15,-1 1 0 1,-6 1 0-16,-5-1 9 0,-3 1-17 16,-4 2 8-16,-3-3 0 15,0 4 7-15,1 0-4 16,2 0-3-16,0 0 0 15,2 0 3-15,7 0-6 16,7 0 3-16,-1 0 0 16,-2 3 0-16,-6-1 0 15,-8-1 0-15,-4 2 0 16,-3-3-2-16,1 2-3 0,-2-2 5 16,-2 0 0-16,-1 0-2 15,-1 0 9-15,-3 0-7 16,-1 0 0-16,-1 0 3 15,-3 0-6-15,-2-2 3 16,-3-1 0-16,-3 1-2 16,-4 1 7-16,-3 1-5 15,0-3 0-15,-2 3 0 16,-1 0-3-16,0 0 3 16,0 0-4-16,0-1-2 15,0-3-21-15,-1 2 5 16,-15-5-219-16</inkml:trace>
  <inkml:trace contextRef="#ctx0" brushRef="#br0" timeOffset="90598.45">2248 13908 475 0,'0'0'4'16,"0"0"-1"-16,0 0 17 15,0 0 26-15,0 0-18 0,0 0-8 16,0 0 0-16,-14-11 6 15,14 11-17-15,0 0 3 16,0 0-12-16,0 0 3 16,0 0-4-16,0 0 1 15,0 0-6-15,11 0 5 16,11 0 2-16,11 0 4 16,6 0-4-16,10 0 5 15,10 0-5-15,9-6 1 16,7 0 4-16,8-2-5 15,5-1 4-15,6 0-5 16,5-1 1-16,2 1 5 16,3 1-7-16,-2-2 1 15,-2 0 0-15,-3-2 0 16,0 1 0-16,3-1 0 0,1 1-2 16,4 7 5-16,-4 4-4 15,2 0 1-15,-6 10 0 16,-1 7 0-16,-4-6 5 15,-5-1-5-15,-7-1 0 16,-8-6 3-16,-5-3-6 16,-1 0 3-16,-2 0 0 15,-1 0-5-15,-2-10 6 16,-3-5-1-16,-6 1 0 16,-3 4 6-16,-13 3-10 15,-3 2 6-15,-8 1-2 0,-4 0 0 16,-3 0 3-16,1 3-1 15,-7 0-2-15,-3 0 5 16,-1-1-12-16,-1 1 7 16,-2-1 0-16,-2 2-8 15,0 0-11-15,-2 0-20 16,-1 0-30-16,0 0-122 16</inkml:trace>
  <inkml:trace contextRef="#ctx0" brushRef="#br0" timeOffset="92003.71">9582 13970 641 0,'0'0'4'16,"0"0"6"-16,0 0-7 16,0 0-4-16,0 0 1 15,0 0-34-15,5 0 32 0,17-4 2 16,8-2 0-16,10 0 1 15,11 2 6-15,10-2-7 16,8 2 0-16,5 1 5 16,4 3-12-16,4 0 8 15,0 0-1-15,2 0 2 16,-1 2 3-16,-2 5-2 16,7 2-3-16,6-2 1 15,9 1-4-15,9-3 6 16,10-2-1-16,5 2 1 15,10-3 1-15,2 4-2 16,6 0 4-16,4-4-5 16,3 2 4-16,-2 0-3 0,4-2 4 15,-5 1-6 1,-2-1 1-16,2-1-1 0,-6 2 0 16,5 0 7-16,-2 0-8 15,0 2 5-15,-3-1 0 16,-4-1 3-16,-8-3-6 15,-5 1 0-15,-11-1 1 16,-8 0 2-16,-10 2-3 16,-14-2-1-16,-12 0 0 15,-12 0 1-15,-12 0 3 16,-10 0-6-16,-10 0 2 16,-12 0-14-16,-11 0-10 15,-4-5-65-15,-1-5-105 16</inkml:trace>
  <inkml:trace contextRef="#ctx0" brushRef="#br0" timeOffset="100377.19">17342 14287 508 0,'0'0'75'16,"0"0"-62"-16,0 0 13 16,0 0 3-16,0 0-3 15,-48-72-21-15,33 69 1 16,2 3-6-16,-4 0 23 16,-5 6-1-16,-4 17 7 15,-5 13-5-15,-6 3-14 16,6 4 12-16,3-2-15 15,6-1 8-15,9-1-8 16,9-2-4-16,4-1 0 16,0 1-1-16,17-4-2 0,9-1 0 15,8-3-3 1,5-7-6-16,3-9 9 0,4-7-18 16,-1-6-38-16,-1-1-43 15,-5-18-99-15</inkml:trace>
  <inkml:trace contextRef="#ctx0" brushRef="#br0" timeOffset="100693.99">17538 14509 479 0,'0'0'46'15,"0"0"46"-15,0 0-12 16,0 0-22-16,0 0-32 16,0 0-26-16,-11-26 0 15,0 46 16-15,0 7-3 16,3 0-13-16,5-3 4 0,3-3-4 15,0-5-2-15,0-4 2 16,11-3-8-16,5-5-20 16,3-4 8-16,1 0 20 15,5-13 5-15,-3-8 3 16,-2-3-5-16,-4-2 2 16,-7 1 6-16,-6 1-3 15,-3 3 4-15,0 3-11 16,-12 5-1-16,-5 2-5 15,-3 7 2-15,-2 1-19 16,2 3 8-16,2 0-54 16,3 0-25-16,5 0-70 15</inkml:trace>
  <inkml:trace contextRef="#ctx0" brushRef="#br0" timeOffset="100997.05">17788 14069 634 0,'0'0'10'16,"0"0"-15"-16,0 0 5 0,0 0-4 16,0 0-27-1,0 0 31-15,6 124 31 0,-6-59 7 16,0 4-19-16,-2-3 0 15,1-2-8-15,1-5-6 16,0-4 12-16,0-4-17 16,0-7 5-16,3-3-4 15,3-9-1-15,-2-7-6 16,3-6-28-16,0-9-34 16,2-10-74-16,0 0-223 15</inkml:trace>
  <inkml:trace contextRef="#ctx0" brushRef="#br0" timeOffset="101261.92">17963 14193 616 0,'0'0'5'0,"0"0"-1"0,0 0 6 16,0 0-10-16,0 0-41 15,0 0 41-15,0 109 48 16,0-46-16-16,-5 2-16 16,2 0 8-16,0-7-23 15,2-3 5-15,1-11-5 16,0-5-1-16,0-9 0 16,0-8-8-16,0-5-10 15,0-9-29-15,1-6-94 16,5-2-283-16</inkml:trace>
  <inkml:trace contextRef="#ctx0" brushRef="#br0" timeOffset="101595.16">18098 14677 558 0,'0'0'79'16,"0"0"-77"-16,0 0-2 15,0 0-10-15,0 0 3 16,0 0 7-16,64 4 17 15,-50-27 4-15,2-3-1 16,-5-4 2-16,-7-4-10 16,-4 0-11-16,0 6 0 15,-1 7-1-15,-10 9 5 0,0 11 36 16,-3 1-15 0,3 17-18-16,-2 12-7 0,4 6 0 15,8 1-1-15,1-4 3 16,0-7-3-16,7-6-1 15,8-4-6-15,3-6-17 16,4-9 7-16,0 0-11 16,4-6-10-16,4-13-67 15,0-4-133-15,1-2-100 16</inkml:trace>
  <inkml:trace contextRef="#ctx0" brushRef="#br0" timeOffset="102095.26">18413 14537 151 0,'0'0'185'15,"0"0"-26"-15,0 0-51 0,0 0-19 16,0 0-27-16,0 0-47 15,5-48-12-15,-25 65 16 16,4 4-8-16,1 0-11 16,9-4-2-16,4-3-26 15,2-7 8-15,0-4-18 16,0-3 5-16,3 0 18 16,9-8 15-16,-1-8 24 15,-1-1 9-15,2 2 11 16,-4 2-3-16,-4 7 2 15,-2 1 12-15,-2 5-8 16,0 0-47-16,0 0-10 16,0 18 6-16,0 8 4 0,-2 7 20 15,1 3-19-15,-1 0-1 16,2-1 0-16,0-1-1 16,0-1-4-16,0 0 5 15,0-3 0-15,5 1 0 16,-2 1 0-16,-2 0 0 15,-1-1-1-15,0 0-12 16,-3-3 5-16,-11-5-14 16,0-7 21-16,2-2-16 15,-1-9 34-15,-1-5-17 16,2 0 1-16,-1-4-1 16,4-19-14-16,2-8 1 0,7-11-22 15,0-3 32 1,0-4 3-16,8 2 6 0,4 3-6 15,1 4 0-15,-1 11 3 16,-4 8-2-16,-1 11 0 16,-2 8-2-16,1 2-70 15,1 0-60-15,6 0-1 16,0 0-335-16</inkml:trace>
  <inkml:trace contextRef="#ctx0" brushRef="#br0" timeOffset="102430.79">18640 14658 637 0,'0'0'4'15,"0"0"22"-15,0 0 24 16,0 0-27-16,89-72 1 16,-68 51 1-16,-6-1-2 0,-5 3 4 15,-7 3 3-15,-3 3 0 16,0 4 3-16,-3 6-32 15,-10 3-1-15,-3 3 13 16,-7 17-12-16,-2 6 4 16,3 3 0-16,8 1-10 15,7 0-8-15,7-4-10 16,0-2 1-16,6-6 2 16,9-5 12-16,4-4 5 15,5-5 1-15,1-4 2 0,6 0 27 16,5 0-5-1,5-8-6-15,5-2-16 0,0-2-13 16,-1-1-129-16,-8 1-207 16</inkml:trace>
  <inkml:trace contextRef="#ctx0" brushRef="#br0" timeOffset="103163.68">17543 15202 623 0,'0'0'73'0,"0"0"-45"16,0 0 23-16,0 0-43 16,0 0-8-16,0 0-15 15,-68-15-1-15,50 34 13 16,3 2 0-16,12 0-12 15,3-1 9-15,5-2-20 16,17-2-7-16,3-6 3 0,2 2 28 16,0-3 2-16,-3 1 1 15,0 1 2-15,-7 1-6 16,-6 3 2-16,-10 2-16 16,-1 0 8-16,-7 1-16 15,-15 1 25-15,-7-3 14 16,-2 0-4-16,0-7 12 15,-1 0 23-15,4-4-1 16,7-5 1-16,3 0-4 16,7 0-17-16,3 0-5 15,5-9-19-15,3-6-8 16,0-7-9-16,0-5 17 16,1-3 0-16,14-6-20 15,6-3-29-15,3-4-23 0,7 3-28 16,2-2-116-16,1 4-33 15,-5 2 133-15</inkml:trace>
  <inkml:trace contextRef="#ctx0" brushRef="#br0" timeOffset="103349.37">17654 15045 93 0,'0'0'91'0,"0"0"-5"16,0 0 7-16,0 0-16 16,0 0 43-16,0 0-32 15,14 89-29-15,-9-46-12 16,-2 7-6-16,0 2-28 15,2-1-4-15,-4-4 3 16,1-6-8-16,-2-7 1 16,0-7-5-16,0-5-2 0,0-4-26 15,-11-3-70 1,-1-6-110-16,-1-8-197 0</inkml:trace>
  <inkml:trace contextRef="#ctx0" brushRef="#br0" timeOffset="103474.07">17634 15513 116 0,'0'0'146'16,"0"0"-58"-16,0 0-4 15,0 0-19-15,0 0-1 16,0 0-17-16,102-77-9 16,-68 70-11-16,7-4-17 15,1 0-6-15,0-3-8 16,-7 4-33-16,-13-4-233 16</inkml:trace>
  <inkml:trace contextRef="#ctx0" brushRef="#br0" timeOffset="103782.06">17960 15361 609 0,'0'0'35'0,"0"0"-30"15,0 0 4-15,0 0-9 16,0 0-5-16,0 0 3 16,13 69-5-16,-4-69-6 15,0 0 7-15,3 0 6 16,-2-15 18-16,1-3 2 15,-1-2-8-15,-2-2 34 16,-2 3-25-16,-3 3-7 16,-2 6 3-16,1 6 6 15,-2 3 1-15,0 1-24 0,0 1-17 16,0 17 17 0,0 10 6-16,0 4 2 0,0-1-6 15,3-5-2-15,8-3-14 16,1-7-66-16,8-11-52 15,1-5-324-15</inkml:trace>
  <inkml:trace contextRef="#ctx0" brushRef="#br0" timeOffset="104132.75">18350 15322 518 0,'0'0'177'0,"0"0"-151"0,0 0-23 16,0 0 7-16,0 0-3 15,-62 77-2-15,46-47-5 16,8-4-12-16,6-4-62 16,2-8-28-16,0-10-74 15,14-4 35-15,4-2 125 16,1-18 16-16,2-5 131 16,1-5 38-16,1-3-62 15,2-4-40-15,-4-3-26 16,0-5-19-16,-9 0 0 15,-2 1-21-15,-5 10 1 16,-5 10 2-16,0 14 1 16,0 10-10-16,0 4-1 0,-3 23 0 15,-7 13 6-15,0 10 21 16,4 2-21-16,0-2-6 16,5-6-63-16,-1-9-149 15</inkml:trace>
  <inkml:trace contextRef="#ctx0" brushRef="#br0" timeOffset="104632.69">18595 15481 482 0,'0'0'58'0,"0"0"34"16,0 0-31-16,72-88-18 0,-68 68-17 15,-2 5-9 1,-2 5 7-16,0 6-18 0,0 4 12 15,-3 0-18-15,-6 17 1 16,-3 9 13-16,1 2-10 16,7-5-3-16,4-3-1 15,0-10-21-15,0-3-7 16,6-7 10-16,7 0-59 16,5-7 76-16,6-13 1 15,3-6 8-15,0-3-7 16,-4 1 2-16,-4 3 5 15,-5 8 14-15,-6 6-13 16,-5 8 21-16,-3 3-30 16,0 0-20-16,-2 18 20 15,-8 4 0-15,0 0-13 0,5-8-48 16,4-8-3-16,1-6 24 16,0 0 38-16,0-8 2 15,10-11 46-15,3-5-11 16,3 0-3-16,3-1 4 15,4 5-26-15,4 4 3 16,-2 9-10-16,-6 7-1 16,-9 4 6-16,-7 24 2 15,-3 10 3-15,0 8 13 16,-10-2-26-16,-2-8-13 0,3-7-72 16,5-12-79-1,2-10-312-15</inkml:trace>
  <inkml:trace contextRef="#ctx0" brushRef="#br0" timeOffset="104831.04">19140 15190 635 0,'0'0'76'0,"0"0"-25"16,0 0-8-16,0 0-43 15,0 0-1-15,0 0 1 16,7 68 23-16,-25-22-12 15,0 2-1-15,-1-3-10 16,0-6-9-16,2-7-46 16,1-7 11-16,4-7-26 0,3-10-102 15,5-6-252 1</inkml:trace>
  <inkml:trace contextRef="#ctx0" brushRef="#br0" timeOffset="105198.77">19126 15404 439 0,'0'0'82'0,"0"0"-9"15,82-80-9-15,-47 52-29 16,2 3 1-16,-6 3-26 16,-7 6-8-16,-13 5 5 15,-11 3-5-15,0 6-2 16,-5 2-27-16,-10 0 27 16,-4 0 0-16,0 12 2 0,3 2 6 15,5 0-8-15,8 0-18 16,3 0-12-16,0-3 15 15,1 2 9-15,11-5 5 16,3 0 0-16,1 1 1 16,1-4 1-16,1 2 6 15,-3 1 16-15,-1 1 7 16,-3 2-29-16,-5 1 13 16,0 4-13-16,-6 0 20 15,0 1-12-15,-18 1-3 16,-4 0-2-16,-1-3 9 15,-5-1-9-15,-4-2 4 16,-8-4-7-16,-6 0-2 16,-12-8-58-16,-13 0-236 15</inkml:trace>
  <inkml:trace contextRef="#ctx0" brushRef="#br0" timeOffset="107567.89">17594 13329 545 0,'0'0'18'16,"0"0"-1"-16,0 0 4 15,0 0-14-15,0 0 7 16,-94-2-9-16,77 18-4 16,-5 1 5-16,-5 1-6 15,-2 1 4-15,-4-1 0 16,-5 0-3-16,-2 4-1 0,-8 1 10 16,-1 7 4-16,0 1-1 15,-3 5 3-15,1 3-10 16,2 6 10-16,-3 7-8 15,-2 5-4-15,3 3 7 16,2 3-5-16,7 1 2 16,9-1-8-16,3 0 0 15,7 5 2-15,2 4 3 16,4 5 11-16,1 2-1 16,-2 5-11-16,-3-2 5 0,-3 2-7 15,1-3-1-15,0 1 0 16,2 0 0-16,6 4-1 15,6-3 0-15,9-3 6 16,3-5-6-16,27-2 21 16,7 1 10-16,4 1 1 15,0-2-24-15,2 2 4 16,-2-4-5-16,-1 1-7 16,2 0 2-16,-2-2-1 15,4-7 3-15,0-4-4 16,1-9 3-16,1-6-3 15,-2-5 4-15,0-7 16 16,0-2 8-16,5-6-1 16,0-3 3-16,5-3-2 15,1 0-13-15,-3-5 6 0,5-1-6 16,1-2-11-16,2-7 4 16,-1 1-8-16,0-4 5 15,-4 0 1-15,-6 0-6 16,0 0 1-16,-5 0 4 15,-4-4 4-15,-5 4 9 16,1-3-12-16,-1 2 3 16,5-1-3-16,2 0-4 15,1-3 1-15,2 2-3 16,-3-1 0-16,0-2 0 16,-1 1 0-16,-4-1 1 15,1-1 1-15,-1 1-2 0,3 0-1 16,1-2 0-16,1 2 2 15,2-3-2-15,1-2 1 16,4 1-2-16,1 0 1 16,-1 0 1-16,-3 4 0 15,-1-1 0-15,-5-1 6 16,-3-1-14-16,-1-1 13 16,-3-1-5-16,-4-1 2 15,1 0 1-15,-4-1-3 16,2 1 2-16,1-3 6 15,2-1-8-15,0 0-2 16,1 1 2-16,-1 2 6 16,-4 4-5-16,-2 1 0 0,-4 1-1 15,-4 1 0 1,3-1 1-16,1 0 0 0,0 0-1 16,4-4 0-16,2-1 0 15,-1 0 0-15,0 2 0 16,-1-2 4-16,-2 2-1 15,-2 1-3-15,-3-1 0 16,-3 0 7-16,-3 2-6 16,3-2 0-16,0-1 1 15,4-1 2-15,0-2-3 16,-1-3-1-16,2 0 1 16,-4 2 0-16,1-1 0 15,-5 2 4-15,-1 1-5 0,-2-2 3 16,-1 4-5-16,1-3 3 15,1 1-1-15,-2-2 5 16,1 0-5-16,-1-1-2 16,2-2 1-16,-3-3-2 15,-1-3 3-15,3-3-1 16,-3 1 4-16,-2-3-10 16,2-3 9-16,-1-1-2 15,2-1 0-15,-4-1-4 16,0-2 2-16,0 0-1 15,-1-3-15-15,1-1 14 16,1 0-11-16,-1 0-1 16,2-1 11-16,-2-1 0 15,-1 4 4-15,-2 1 0 0,0 4 1 16,0 3 0-16,0 2-2 16,-2-1-7-16,-9 3 5 15,2-2 1-15,-4 0 2 16,2 0 1-16,-1 0-10 15,-1 1 7-15,1 1 0 16,-4-1 1-16,1-3 1 16,-4-3 0-16,-1-3-3 15,-2 1 3-15,-2-3 1 16,0 2-1-16,1-4-2 0,3 3 2 16,-1-1 1-1,1-2 0-15,-1 3 0 0,1 1 0 16,-4 3-1-16,0-3-1 15,-3 0-10-15,-4-3 1 16,-5-1 5-16,-3 1-12 16,-3-5 14-16,-1 4-1 15,-2-2 5-15,3 5-4 16,-1 1 4-16,4 5 0 16,1 1-3-16,-1 1 5 15,-1 2-2-15,-2 0 0 16,1 1 0-16,-2 2-4 15,1 0 0-15,2 0 2 16,2 5-1-16,3 2 3 16,2 0 1-16,2 1-1 0,4 3 3 15,0-1-6 1,5 3 9-16,1-1-8 0,0 2 2 16,1-1 0-16,-3-2 0 15,-3 3 0-15,-2 1 0 16,-2-1-4-16,2 1 4 15,1 2 0-15,4-1 0 16,0 2 4-16,-1 0-8 16,0 2 7-16,0-1-3 15,0 2 0-15,-1 0-1 16,0 0 1-16,-2 2 0 16,-5 0 0-16,0-1 0 15,-3 3 0-15,-1 0 0 16,4 0-5-16,3 0 5 0,4 0 0 15,8 0-2 1,0 0 5-16,3 0-3 0,-1 0 0 16,2 0 0-16,-5 0-1 15,0 0 3-15,-3 0-2 16,-4 3 0-16,-7 3-1 16,-5 2-1-16,-4 2 2 15,-1 2 0-15,4-1-3 16,7 0 2-16,4-3 1 15,8 1 0-15,4-1-1 16,3-2 1-16,3-4 0 0,0 3 3 16,3-2-6-1,-4 3 8-15,-1 1-5 0,-5 3 0 16,-1 2 0-16,-2 0-4 16,2 0 4-16,1-2 0 15,1 0-2-15,0-1 4 16,0-1-4-16,0-1-19 15,0 0-64-15,1 0 10 16,-3 0 8-16,-2 2-41 16,1-4-198-16</inkml:trace>
  <inkml:trace contextRef="#ctx0" brushRef="#br0" timeOffset="108738.14">21986 14165 49 0,'0'0'620'0,"0"0"-604"15,0 0 0-15,0 0-2 16,0 0 9-16,0 0-23 15,2-26-4-15,4 49 4 16,0 11 2-16,4 6 25 16,1 2-17-16,-4 2 1 15,-2 0-11-15,-5-2-4 16,0-1-26-16,0-1-62 16,-9-9-123-16,-8-4-228 15</inkml:trace>
  <inkml:trace contextRef="#ctx0" brushRef="#br0" timeOffset="109000.55">21765 14716 731 0,'0'0'121'0,"0"0"-121"15,0 0-5-15,0 0 5 16,0 0 4-16,0 0 8 15,103-31-9-15,-62 21 2 16,0 0-3-16,-3 0-2 0,-5 2 0 16,-5 1-1-1,-4 0 6-15,-8 1-7 0,-1 1 2 16,-7 1-23-16,-5-3-17 16,-3-2-27-16,0-4-57 15,-16-8-215-15</inkml:trace>
  <inkml:trace contextRef="#ctx0" brushRef="#br0" timeOffset="109279.58">21897 14205 581 0,'0'0'16'0,"0"0"-10"16,0 0 5-16,0 0 9 15,0 0 6-15,0 0 1 16,94-68 1-16,-70 64-7 16,-2 0 3-16,2-2-3 15,1 1-4-15,2-4-3 16,0-2-2-16,3-1-7 16,1-4-1-16,-1 2 0 15,-5 2-1-15,-8 5-6 16,-7 7-48-16,-10 0-125 15,0 9-215-15</inkml:trace>
  <inkml:trace contextRef="#ctx0" brushRef="#br0" timeOffset="109519.69">22388 14249 696 0,'0'0'36'15,"0"0"-29"-15,0 0-1 16,0 0 5-16,0 0-10 16,0 0 25-16,83-2-15 15,-56-6-4-15,4 2 6 16,0-2-11-16,-2 1-1 16,-6 3 1-16,-9 1-2 0,-9 3-19 15,-5 0-49 1,-6 0-123-16,-18 0-339 0</inkml:trace>
  <inkml:trace contextRef="#ctx0" brushRef="#br0" timeOffset="109720.5">22529 14204 607 0,'0'0'71'16,"0"0"-71"-16,0 0 7 15,0 0 53-15,8 101-38 16,-5-59 7-16,-2 7-16 15,1 1-3-15,1-5-2 16,1 0-5-16,1-6 1 16,4-5-4-16,-3-6-3 15,-2-5 3-15,2-8-36 0,0-6-37 16,-3-8-110-16</inkml:trace>
  <inkml:trace contextRef="#ctx0" brushRef="#br0" timeOffset="110523.48">23177 14274 760 0,'0'0'11'15,"0"0"-9"-15,0 0-2 16,0 0 0-16,0 0 0 16,0 0 8-16,10 122 0 15,-4-67 11-15,-6 2-16 16,0-7 8-16,0-7-9 16,0-8 0-16,2-10 1 15,-1-11-1-15,1-6 2 16,-1-8-4-16,-1 0 4 0,2-15 19 15,-2-14 26-15,0-13-45 16,0-7 6-16,0-8-3 16,0-4 3-16,0-7-10 15,0 0 0-15,0 5 0 16,12 9-2-16,10 12-10 16,7 14 4-16,2 7 6 15,0 7 2-15,-1 8-1 16,-3 6 2-16,-6 3-6 15,-6 19-3-15,-8 12-16 16,-6 5 20-16,-1-4-1 16,0 1 4-16,-8-7-19 15,-6-7-7-15,-2-6 20 0,-2-3-8 16,-1-7 7-16,-1-2 6 16,1-2 3-16,1-2-2 15,6 0-44-15,6-3-70 16,6-13-236-16</inkml:trace>
  <inkml:trace contextRef="#ctx0" brushRef="#br0" timeOffset="110838.96">23559 14225 699 0,'0'0'104'15,"0"0"-97"-15,0 0 0 0,0 0 27 16,98 80 6-16,-65-44-28 15,-4 0-6-15,-4-2 1 16,-8-4-7-16,-4-7 0 16,-7-7-1-16,-3-6 1 15,-2-5 0-15,-1-4 0 16,0-1 0-16,0 0 24 16,0-9 34-16,0-10-31 15,0-6-20-15,0-4 6 16,0-5-1-16,0 1-8 15,5 1-4-15,9 8 0 16,-1 7-5-16,0 8 5 16,-1 5-3-16,-2 2-25 0,5 2-94 15,0 0-16 1,3 0-112-16</inkml:trace>
  <inkml:trace contextRef="#ctx0" brushRef="#br0" timeOffset="111132.68">24029 14308 706 0,'0'0'74'0,"0"0"-50"16,0 0-9-16,-60 82 4 15,51-56-12-15,5-3-5 16,4-3-2-16,0-6-1 16,0-4-8-16,15-6-40 15,4-4 23-15,3 0 26 16,2-10 7-16,0-9 0 0,-5-3-4 15,-2 0 6-15,-7-2 28 16,-5 5-12-16,-4 3 37 16,-1 4-4-16,0 6-30 15,-9 0-11-15,-8 3-11 16,-4 2-6-16,0 1-7 16,0 0-91-16,7 0-12 15,4-2-26-15,9-13-492 16</inkml:trace>
  <inkml:trace contextRef="#ctx0" brushRef="#br0" timeOffset="111505.9">24245 13923 785 0,'0'0'0'15,"0"0"10"-15,0 0-12 16,0 0 2-16,72 92-5 15,-62-33 5-15,-8 12 9 16,-2 8 11-16,-3 8-13 16,-18-1-5-16,-1-4 10 15,-1-8-12-15,2-9 21 16,6-12-7-16,5-12 1 16,7-10-5-16,3-10-5 15,0-9-5-15,3-7 0 0,12-5-9 16,3 0 9-1,4-5 13-15,0-13-2 0,-5-6 9 16,-5-1-19-16,-8-1 5 16,-4-2 5-16,0 5-11 15,0 2-16-15,-12 6 14 16,2 8-26-16,1 4-17 16,-1 3-18-16,5 0-77 15,4 0-156-15</inkml:trace>
  <inkml:trace contextRef="#ctx0" brushRef="#br0" timeOffset="112092.09">24429 14518 732 0,'0'0'29'0,"0"0"-19"16,0 0-5-16,0 0 5 15,0 0 5-15,0 0 9 16,76-33-4-16,-61 12-19 15,-2-3 5-15,-7 0 2 16,-6 5-7-16,0 4 9 16,0 4-9-16,-5 6 33 15,-6 5-12-15,-3 5-11 16,-4 20-9-16,3 9-2 16,2 7 0-16,7-4-1 0,6-6 2 15,0-11-2 1,6-6-1-16,13-8-31 0,7-6-44 15,8-4 30-15,8-19-28 16,4-7-46-16,0-6-77 16,-3-3 129-16,-7 0 69 15,-9-1 10-15,-12 5 125 16,-9 6-40-16,-6 7 9 16,0 8-16-16,0 7-24 15,-7 7-25-15,-7 0-29 16,-5 4-10-16,0 15 0 15,0 5-4-15,5 1-36 16,8-1 19-16,4-1-6 16,2 0-14-16,0-4 11 15,8 0 19-15,5-2-4 0,-1 0 13 16,1-1 2-16,-4 1 0 16,-1-3-6-16,-5 0 6 15,-2-3-1-15,-1-1 1 16,0-2 12-16,-13-1 6 15,-6 2-11-15,2-4 9 16,-1-2-11-16,5-3-4 16,-1 0 4-16,2 0-5 15,6-14-50-15,3-8-74 16,3-5-403-16</inkml:trace>
  <inkml:trace contextRef="#ctx0" brushRef="#br0" timeOffset="112440.27">24913 14233 629 0,'0'0'160'15,"0"0"-129"-15,0 0 24 16,0 0-55-16,0 0-13 16,0 0-2-16,2 25 14 15,-2-1-5-15,-8 2-13 16,4 0-15-16,0-1-12 15,4-1 5-15,0-1-15 16,0-3 26-16,0 0 26 16,0-2-4-16,0-3 8 0,0-1 13 15,0-1 8 1,0-3 27-16,0-2-18 0,-6 1-3 16,-6-2 3-16,1 0-22 15,-2-2 7-15,1-2-15 16,-1-1 6-16,-1-2 2 15,-1 0-5-15,3 0-3 16,3 0-2-16,6-11-69 16,3-8-97-16</inkml:trace>
  <inkml:trace contextRef="#ctx0" brushRef="#br0" timeOffset="112639.26">25060 14361 583 0,'0'0'120'16,"0"0"-107"-16,0 0-13 15,0 0 9-15,13 94 5 16,-13-72-7-16,0 0-7 16,0-7-10-16,0-5-37 15,-3-6-40-15,3-4-57 16,0 0-188-16</inkml:trace>
  <inkml:trace contextRef="#ctx0" brushRef="#br0" timeOffset="112765">25161 14252 685 0,'0'0'46'0,"0"0"-27"0,0 0-19 15,0 0-11-15,0 0-122 16,0 0-313-16</inkml:trace>
  <inkml:trace contextRef="#ctx0" brushRef="#br0" timeOffset="113058.29">25293 14335 740 0,'0'0'6'15,"0"0"4"-15,0 0 25 0,-38 81-9 16,25-51-15-16,1-5-5 15,6-1-5-15,4-5-2 16,2-7 0-16,0-6-34 16,3-6-2-16,17 0 15 15,1-5 22-15,4-13 13 16,2-5-9-16,-3-2 17 16,-6 0 2-16,-5-1 5 15,-8 2 13-15,-5 3-9 16,0 3-12-16,0 2-14 15,-4 6-6-15,-5 4-3 16,-1 5-64-16,1 1-52 16,2-4-197-16</inkml:trace>
  <inkml:trace contextRef="#ctx0" brushRef="#br0" timeOffset="113397.89">25491 14289 723 0,'0'0'21'0,"0"0"11"16,-13 77-3-16,8-54-18 16,-1-4-6-16,3-6-5 15,3-4-2-15,0-6-41 16,0-3 0-16,0 0-8 16,0-6-13-16,3-11 61 0,8-3 6 15,3-4 9-15,-2-1 21 16,3-2-3-16,0 0-1 15,0 6-9 1,-3 6 3-16,-3 5 7 0,0 5-22 16,-5 5-1-16,1 0-7 15,-1 5-7-15,2 16 7 16,0 6 6-16,2 0 9 16,-2 2-4-16,-2-3-9 15,-1-6-4-15,-1-1-7 16,-2-5-93-16,0-7-86 15</inkml:trace>
  <inkml:trace contextRef="#ctx0" brushRef="#br0" timeOffset="113777.53">25882 14251 750 0,'0'0'0'0,"0"0"15"16,0 0-9-16,0 0-5 15,0 0-1-15,-84 38 5 16,65-12-3-16,4 0-3 16,2-2 1-16,6-6-17 15,6-5 11-15,1-6-3 16,0-4-10-16,6-3 8 0,12 0 11 16,1-10 30-1,5-9 3-15,0 0-12 0,-7-4-3 16,0 2-7-16,-6 1-4 15,-2 4-1-15,-5 7-2 16,-2 5-4-16,-2 4-20 16,0 6 11-16,-8 16 9 15,-7 7 8-15,2 4-2 16,3-4-6-16,4-5-2 16,4-5-9-16,2-7-11 15,0-5-6-15,0-7-7 16,15 0-47-16,6 0-1 15,6-16-193-15</inkml:trace>
  <inkml:trace contextRef="#ctx0" brushRef="#br0" timeOffset="114020.05">26286 13730 525 0,'0'0'11'16,"-16"72"80"-16,-4-16-36 15,4 5-25-15,-2-2 7 16,4 2 2-16,3-4-19 16,2-7 36-16,4-6-40 15,2-10-16-15,3-7-25 0,0-7-51 16,0-11-86-16</inkml:trace>
  <inkml:trace contextRef="#ctx0" brushRef="#br0" timeOffset="114379.8">26374 14071 784 0,'0'0'19'16,"0"0"-9"-16,0 0-3 15,0 0-13-15,0 0 6 16,-85 45 0-16,67-25-2 0,3 0-13 16,8 0-27-1,7-2-23-15,0 2-22 0,15-1 31 16,0-3 50-16,2 3 6 16,-1-3 20-16,0 0 0 15,-1 0 3-15,0 1-4 16,-5-3-4-16,-2 4 2 15,-4-3 3-15,-4 2 8 16,0 0 10-16,-16-1-1 16,-10 0-15-16,-2-3 2 15,-6-1-12-15,-2-4 0 16,-3-1-9-16,2-4-1 16,1-2-4-16,6-1-21 15,6 0-52-15,6-7-237 0</inkml:trace>
  <inkml:trace contextRef="#ctx0" brushRef="#br0" timeOffset="117414.48">23547 13433 589 0,'0'0'8'0,"0"0"-8"16,0 0 7-16,0 0 5 15,-66-84-11-15,66 68 2 16,0 5 16-16,0 0-8 16,-4 2 25-16,-4 1-30 15,-2 1 14-15,-5 0-17 16,-2 1 5-16,-3 2 0 15,-3-2-6-15,2 2 2 16,-4-1 9-16,-3 2-9 16,-11 1-4-16,-7 2 2 15,-6 0 0-15,-4 0 4 0,1 0-6 16,1 0 0-16,4 0 3 16,0 0-1-16,0 0 0 15,-4 2 6-15,3 1 2 16,1 3 9-16,3 4-5 15,3 2-12-15,0 2 0 16,3 3 1-16,-1 2-3 16,-3 6 0-16,-1 3 2 15,-1 1 2-15,0 3-4 16,2 3 0-16,0-2-4 16,3 1 6-16,1 0-2 15,0 3 1-15,-1 1 1 0,-2 6 0 16,0-2-1-16,1 0-1 15,0-1 5-15,6-4-4 16,1 1-1-16,4-1 0 16,6 1-1-16,0 0 1 15,4 3 0-15,2 2 6 16,-3 3-5-16,-3 0 1 16,-5 2 4-16,-3-5-6 15,-2 0 0-15,0-2 5 16,3-1-3-16,3 0-2 15,6 0 0-15,7 4 4 16,8 3 18-16,9 2 15 16,0 2-35-16,12 1 17 15,15 0 1-15,2 3-10 16,7 2 1-16,3 5-9 0,-2-2 2 16,0-1-3-16,1 1 4 15,3-5-4-15,6-1 0 16,9 1-1-16,10-1 8 15,3-1 7-15,5-3-5 16,1-3-1-16,4-6-4 16,5-4 0-16,2-4 2 15,2-5 4-15,-1-1 2 16,-1-7-8-16,2 0 3 16,-1-4 4-16,2-3-7 15,1-1 8-15,-1-2-11 16,-2-1 5-16,-5-4-1 0,-8 1-5 15,-5-4-1-15,-3 3 0 16,-2-3 1-16,1 0-1 16,3 1 0-16,0-3 1 15,7 0 3-15,4 0-3 16,0 0 2-16,2-7-2 16,-2-6 1-16,-3 1 0 15,1-3-2-15,-2 3 0 16,1-1 2-16,-1 0 2 15,-8 3-7-15,0 0 3 16,-6 1 0-16,0-2-5 16,2 1 5-16,0 0 0 15,-1-3 2-15,2 1 1 0,-5 2-3 16,-3 1 0-16,0-2 0 16,-3 4 0-16,-2-3-1 15,0 0 1-15,-2 2 2 16,0-1 1-16,-1 0-3 15,4-2 2-15,-4 1-1 16,4 0 0-16,5 0-1 16,-2 1 1-16,3 0-1 15,-1-1 0-15,-7 0-1 16,-3 3 0-16,-4-6 2 16,-3 4-3-16,-1-2 2 15,1-2 0-15,-2 0 0 0,1 1 0 16,-1-2 0-1,1 0 1-15,0 2 0 0,0-1 2 16,-2 1-2-16,3 0-1 16,-4-1 0-16,0 0 3 15,0-2-3-15,0-2 2 16,0 1 0-16,2-4-4 16,-2 1 0-16,0-1 2 15,-2-1 4-15,-3-1 0 16,-2 0-5-16,-1-4 2 15,-1 1-1-15,0-3 4 16,-5-2-4-16,2-1 0 16,1-1-2-16,1 1 6 0,0 0-4 15,6-2 0 1,1 0-8-16,1-1 7 0,0 1-8 16,-4 1 6-16,-5 4 0 15,-2-1-2-15,-8 1 5 16,0 1 0-16,-6 3-3 15,-2 0 2-15,1-1-6 16,2-2 7-16,-1-2 0 16,2-3 2-16,3-2-1 15,1-2-1-15,2 1-1 16,-4-2-3-16,2 2 4 16,-6 0-1-16,-1 1-6 0,-5-1 0 15,-3-2 1 1,0 0-9-16,0-1 15 0,-11-2 6 15,-5-1-6-15,-4-5 0 16,-5-5 0-16,-5-5 4 16,-3-7-4-16,-6 0 0 15,-7 0 2-15,1 4-3 16,-1 2 2-16,4 5 1 16,5 5 5-16,3 6-7 15,2 6 0-15,1 3 0 16,0 6 1-16,-3-1-1 15,-2 4 0-15,-5-3-2 16,-2 2 0-16,-6 0 4 16,0 2 0-16,-1-1-2 15,0 4 0-15,-2-3-3 0,-1 1 3 16,1 0 0-16,-2-1 2 16,-2 3-2-16,-1-2 5 15,-3 1-5-15,-1-1 0 16,4 5 1-16,4 2-1 15,5 1 0-15,2 4 0 16,5 0 6-16,1 3-6 16,4 1 0-16,4 2 0 15,-3 1-6-15,-1 2 3 16,-3 0 3-16,-2 0-1 16,2 0 6-16,-3 0-6 15,1 0 1-15,-3 0 0 0,-2 0-3 16,3-2 7-1,-1-2-4-15,0-4 0 0,0 2-2 16,1 1-1-16,3-1 3 16,1 6 0-16,3 0 5 15,1 0-5-15,5 0 0 16,3 0-4-16,1 3 10 16,1 4-8-16,0 0 2 15,-2 2 0-15,0-2-6 16,-3-1 6-16,0 4 0 15,-1-3-1-15,4 1-1 16,-1-2 1-16,2 2-1 16,1-1-4-16,0 0 2 0,-1-1-2 15,-2-1 6 1,1 0-1-16,-6 0 1 0,-1 2 0 16,0-1 0-16,1 1-1 15,5-1-7-15,1 2 14 16,6-2-6-16,0 1 0 15,2 0 0-15,-1-3 0 16,1 1 0-16,-5 1-1 16,1 0-1-16,-5 1 0 15,0 2 2-15,1-2 0 16,0-2 2-16,5 1-2 16,2-2 0-16,1-1 0 15,4 0-6-15,-3-2 7 16,-1 1-1-16,-1-1 5 0,-2 2-5 15,0-2-2-15,3 1 2 16,2 1 4-16,2-3-4 16,-5 5 2-16,1-1-2 15,-2 0 0-15,-1 2-1 16,-1 0-2-16,4-1 3 16,-1 1 0-16,0-4-5 15,2 2 7-15,-3 0-2 16,3 0 0-16,0-1 1 15,2 1-2-15,2 1 1 16,2-2 0-16,3-1 3 0,0 0-3 16,3 2 0-1,-1-2-5-15,-2 3 7 0,0-1-5 16,-2 0 3 0,-3 2 0-16,-1 0 2 0,-2-1-1 15,-2 1 0-15,-1-1-1 16,0 0 4-16,1-1-10 15,0 1 6-15,-1-1 0 16,-2 0-2-16,-1 2 6 16,-3-1-6-16,3 1 2 15,-1 1 0-15,3 0-5 16,-2 1 5-16,-3 2 0 0,-4 0-3 16,-5 4-3-1,-2 2-1-15,-2-1-12 0,-2 2-18 16,-4 1-18-16,-11 4-38 15,-6-5-24-15,-8-5-397 16</inkml:trace>
  <inkml:trace contextRef="#ctx0" brushRef="#br0" timeOffset="120866.22">20678 16547 635 0,'0'0'11'16,"0"0"-11"-16,0 0 26 16,0 0-1-16,0 0 5 15,0 0-3-15,0 0 8 16,-34-59-35-16,32 65-12 16,2 24-1-16,0 13 13 15,0 8 39-15,0 2-18 0,0-6-11 16,0-6 3-16,3-8-12 15,6-7 1-15,-3-10 1 16,-3-7-3-16,-2-7 1 16,-1-2-5-16,0 0 9 15,2-22 0-15,-2-10 44 16,0-12-46-16,0-5 12 16,0-3-13-16,0-6 7 15,0 4-5-15,0 4-1 16,5 9 3-16,12 13 15 15,4 9-1-15,5 10-9 16,2 9-1-16,-1 0-5 0,0 15-5 16,-7 14-3-1,-9 5 1-15,-10 2-8 0,-1 0-1 16,-10-2-11-16,-11-7-30 16,0-9-13-16,3-5 46 15,4-6 10-15,4-6 5 16,6-1 7-16,4 0-3 15,0 0 0-15,0 0-3 16,6 4-7-16,15 3 7 16,7 6 3-16,8 2 16 15,0 5-16-15,-2 2 9 16,-4 3-9-16,-8 0-5 16,-11 3 4-16,-11-1-4 15,0-2-16-15,-21-2 18 16,-12-3-2-16,-6-2-1 0,-10-3 0 15,-3-3-2-15,-2-6 8 16,4-4 3-16,9-2-3 16,13 0 9-16,11 0-9 15,12-4-1-15,5-3-5 16,5 0-36-16,19-2-22 16,9 0-70-16,6 0-220 15</inkml:trace>
  <inkml:trace contextRef="#ctx0" brushRef="#br0" timeOffset="121250.85">21179 16646 739 0,'0'0'32'16,"0"0"11"-16,0 0 17 15,0 0-60-15,0 0 4 16,0 0 0-16,-96 37-2 15,80-2 11-15,9 1-9 16,7-5-4-16,0-4-2 16,10-10-5-16,10-4-1 15,-1-11-1-15,0-2-6 16,1 0 15-16,-4-11 18 0,4-7-15 16,-4-4 5-1,-1 2-1-15,-3-1-6 0,-3 3 7 16,-5 6-2-1,-1 2 9-15,-1 7 11 0,-2 3 7 16,1 0-33-16,1 7-1 16,-1 14 1-16,2 9 0 15,0 2 0-15,0-2 0 16,2-7-21-16,4-4-76 16,-2-9 22-16,2-4-31 15,0-6-219-15</inkml:trace>
  <inkml:trace contextRef="#ctx0" brushRef="#br0" timeOffset="121585.34">21362 16765 547 0,'0'0'91'0,"0"0"-3"15,0 0-76-15,0 0 3 16,0 0-15-16,0 0 10 16,20 96-10-16,-14-76-18 15,0-6-54-15,-2-7-18 16,-1-7-8-16,-1 0 73 15,1-7 25-15,-2-13 40 16,1-4 19-16,0-4 5 16,1 1 0-16,4-1-27 15,3 2 2-15,2 2-5 16,5 8-17-16,-2 4 0 16,2 8-4-16,-1 4 2 15,1 0-15-15,-3 18-15 0,1 2 15 16,-5 5 3-16,-2-1-3 15,-1-1-10-15,-1-3-18 16,-2-5-2-16,-1-1-3 16,-1-4-44-16,-2-7-36 15,0-3-233-15</inkml:trace>
  <inkml:trace contextRef="#ctx0" brushRef="#br0" timeOffset="121826.73">21694 16368 628 0,'0'0'164'15,"0"0"-161"-15,0 0 10 16,0 0 0-16,9 115 3 16,-5-61-7-16,-4 1-3 15,0-4-7-15,0-5 1 16,0-8 0-16,0-6 5 15,0-8-5-15,0-3-1 16,0-10-15-16,2-5-25 16,4-6-21-16,7 0-64 15,1-20-203-15</inkml:trace>
  <inkml:trace contextRef="#ctx0" brushRef="#br0" timeOffset="122084.27">21876 16572 500 0,'0'0'124'0,"0"0"-18"15,0 0-49-15,0 0-23 16,0 0-34-16,0 0-29 16,-14-1 14-16,-6 6 3 15,-3 0-4-15,5-3-4 16,8-2 20-16,1 0 21 16,8 0 16-16,1 0 2 15,0 1-13-15,0 5-26 16,1 4 0-16,18 6 19 15,8 1 2-15,9 1-7 16,4-1-7-16,2 1-7 16,-6 2-19-16,-8 0-98 0,-11 0-199 15</inkml:trace>
  <inkml:trace contextRef="#ctx0" brushRef="#br0" timeOffset="122635.85">21041 17644 763 0,'0'0'18'0,"0"0"-7"16,0 0 10 0,74-76-8-16,-51 56-9 0,-4-4-1 15,-6 2 1-15,-6-1 2 16,-7-1-3-16,0 3 2 16,-14 5 1-16,-11 8 7 15,-5 8-11-15,-2 2 15 16,0 19-5-16,5 8-12 15,10 5 0-15,8 3 0 16,9-1 4-16,3-1 4 16,21-8-6-16,13-4-1 15,8-10 2-15,6-6-2 16,1-7-2-16,2 0-6 16,-5-10-53-16,-4-10-21 15,-5-8-53-15,-7-1-330 16</inkml:trace>
  <inkml:trace contextRef="#ctx0" brushRef="#br0" timeOffset="123102.06">21508 17423 634 0,'0'0'133'15,"0"0"-57"-15,0 0-36 16,0 0-35-16,0 0 10 16,-13 77 1-16,13-46-15 15,0-3 5-15,0-2-10 16,0-7 4-16,5-10-15 15,1-5-8-15,-1-4 7 16,0 0 16-16,0-8 2 0,2-14 31 16,-1-6 4-16,-1-1 9 15,-2-1-10-15,4 3-21 16,1 2-11-16,1 10-3 16,2 8 0-16,0 7-2 15,4 1-3-15,1 20-24 16,-1 10 28-16,2 2 5 15,-4 3-3-15,-1-5-2 16,0-14-61-16,-2-5 17 16,-1-9 25-16,-3-3 5 15,0-5 14-15,0-14 27 16,3-6 6-16,0-1-2 16,3-1-26-16,3-2 2 0,2 5-5 15,0 6 1-15,1 7-3 16,-4 8-3-16,-2 3 0 15,-2 12-28-15,-4 17 21 16,0 11 10-16,-3 3 7 16,0 0-7-16,3-5-20 15,-2-9-78-15,-1-8-5 16,0-13-134-16</inkml:trace>
  <inkml:trace contextRef="#ctx0" brushRef="#br0" timeOffset="123569.42">22071 17377 828 0,'0'0'16'0,"0"0"0"0,0 78 26 16,0-37-8-16,-3 1-27 15,-2 1 0-15,2-1-7 16,0-9-38-16,3-9-1 15,0-11 26-15,0-5 13 16,0-5 1-16,0-3 3 16,-2 0-1-16,2-17 12 15,0-6-7-15,0-7-5 16,0-6 1-16,0-4 19 16,0-4-15-16,0-3-6 15,0-3-4-15,6 6-3 0,3 4-18 16,0 8 11-16,0 11 12 15,-2 8-3-15,4 5 3 16,-1 8-4-16,5 0 4 16,-2 6 0-16,1 16-7 15,-4 2 6-15,-5 6-16 16,-5-2-3-16,0-3-12 16,-2-3-26-16,-11-5 20 15,-2-8 22-15,-1-8 16 16,-1-1 3-16,1 0-2 15,4-1 9-15,4-14-10 16,2-8-41-16,6-8-109 0,0-9-171 16</inkml:trace>
  <inkml:trace contextRef="#ctx0" brushRef="#br0" timeOffset="123783.37">22307 16961 639 0,'0'0'149'0,"0"0"-127"16,2 126 31-16,-2-57 2 15,0 6-21-15,0-2-16 16,0-4-13-16,0-16-2 16,0-10 3-16,0-10-5 0,0-6-1 15,0-8-1 1,0-9-41-16,0-6-58 0,0-4-40 15,0-3-484-15</inkml:trace>
  <inkml:trace contextRef="#ctx0" brushRef="#br0" timeOffset="124090.52">22428 17389 800 0,'0'0'90'0,"0"0"-50"16,0 0 11-16,-8 76-7 15,7-46-37-15,1-2 3 0,0-3-10 16,0-4-1-16,0-6 0 16,8-7-17-16,5-7 9 15,2-1-11-15,7-1 20 16,5-16 14-16,0-3 3 16,-6 1-12-16,-6 1-5 15,-8 2 11-15,-4-1 1 16,-3 5-12-16,0 1-1 15,0 5-2-15,-6 5 6 16,-7 1 1-16,-1 0 0 16,-1 1-4-16,-3 8-26 15,5-1-71-15,1-2-54 16,6-6-287-16</inkml:trace>
  <inkml:trace contextRef="#ctx0" brushRef="#br0" timeOffset="124571.38">22719 17377 599 0,'0'0'179'0,"0"0"-171"16,0 0 23-16,0 0-12 16,-10 78-8-16,10-60-11 15,0-6 0-15,0-5-5 16,16-7-25-16,4 0 14 15,5-6 9-15,2-11 7 16,-1 0 12-16,-5 2-10 0,-7 4 22 16,-8 3 9-16,-5 7 25 15,-1 1 15-15,0 0-62 16,0 0-10-16,-1 17-1 16,-10 8 12-16,-4 8 0 15,0 4-12-15,3-1 5 16,-1 0-12-16,7-3 4 15,1-3-23-15,4-3 10 16,-1-1 9-16,2 0-8 16,0-2 8-16,0-2 7 15,0 0-6-15,0-3 6 16,0 0 0-16,0-2-5 16,-4-3 6-16,-6-5-1 15,1-3 0-15,0 0 6 16,-5-5 3-16,2-1 16 0,-2 0-14 15,0 0-2-15,3-7-9 16,1-7-7-16,7-7-72 16,3-8-53-16,0-7-326 15</inkml:trace>
  <inkml:trace contextRef="#ctx0" brushRef="#br0" timeOffset="125405.92">22996 17587 789 0,'0'0'27'0,"0"0"4"16,0 0 52-16,0 0-39 15,0 0 3-15,0 0-33 16,57-32-7-16,-50 16 2 16,-4 1-9-16,-3 1 4 15,0 3-4-15,0 4 0 16,-1 4-5-16,-7 0 5 15,-2 3 4-15,0 0 0 16,-5 7 5-16,0 12-8 16,3 7-1-16,3 0 6 15,3-1-6-15,6-3 0 16,0-4-3-16,0-7 0 0,0-6-30 16,12-2-38-1,4-3-30-15,4-4 6 0,2-11-22 16,4-5-22-16,-3 0 101 15,0 4 38-15,-10 2 87 16,-5 7 10-16,-7 4-6 16,-1 3-14-16,0 0-12 15,0 0-35-15,0-1-27 16,0 1 8-16,6-4-11 16,1-2 0-16,4-2 24 15,2-4 4-15,1 3-7 16,-5-1-12-16,0 0-2 15,-6 4-4-15,-3 4 15 16,0 2-12-16,0 0-6 0,-2 2 0 16,-11 14 0-16,2 7 14 15,1-1-6-15,6-2-16 16,4-5-14-16,0-9-88 16,10-4 3-16,15-2 30 15,6-2-69-15,2-12-139 16,-1-3 51-16,-4-3 234 15,-8 2 149-15,-4-2 53 16,-7 3-49-16,-8 3-34 16,-1 4-39-16,0 3 40 15,0 4-22-15,0 1-69 16,-6 2-15-16,-3 0-10 16,-1 0-8-16,-4 6 2 0,7 4-14 15,1 0-73 1,6 0-18-16,0 0 25 0,15-3-11 15,7 1-26-15,1-2 11 16,1 2 46-16,-2 4 62 16,-5 0 8-16,-6 1 38 15,-5 0-11-15,-6-6 15 16,0-1 30-16,-6 0 18 16,-13 0-12-16,-5-3-40 15,-3 0-25-15,-5-3-15 16,-6 0-6-16,-10-12-50 15,-10-10-174-15</inkml:trace>
  <inkml:trace contextRef="#ctx0" brushRef="#br0" timeOffset="127892.2">21944 16154 404 0,'0'0'6'15,"0"0"-6"-15,0 0 3 16,-5-86 0-16,-10 67 4 16,-11 7 17-16,-7 4 43 15,-1 1-16-15,0 3 8 16,2 3-13-16,7 1-8 16,1 0-24-16,2 0-11 15,1 0 6-15,-1 0-3 16,-2 0-5-16,-3 0 12 15,-6 0-13-15,-7 5 1 16,-9 0 12-16,-5 2-4 0,-8 3 7 16,0 0 0-1,1 0-14-15,4 0 16 0,5-3-14 16,4 4 5-16,3 1 1 16,4 2-6-16,-1 4 20 15,6-2 2-15,3 3-5 16,4-3-5-16,2-4-9 15,0 2-7-15,1-1 3 16,1 0 3-16,-6 4-6 16,-4 4 2-16,-3 3 0 15,-1 0 5-15,1 0 5 16,4 1 9-16,3-1 2 16,2 3-19-16,3 2 8 15,2 3-9-15,4 6-3 0,-1 3 7 16,4 4-2-16,0 1-1 15,2 4 1-15,6-4-4 16,5 7-1-16,4 0 7 16,0 2-1-16,0 0 12 15,12 0-11-15,3-2 0 16,1 0-7-16,0 4 3 16,3-1 2-16,-2 0 6 15,2-6 1-15,-2-5-8 16,1-4-4-16,2-2 0 15,0 0 2-15,3 0 1 16,2 2-1-16,2-2-2 16,10 1 2-16,5-2-1 0,4-4-1 15,2-1 7-15,3-3-4 16,0 0-2-16,4 0-1 16,1-1 7-16,4 1-7 15,-2-4 0-15,-1-3 0 16,-3-3 5-16,-4-4-4 15,1-2 2-15,-3-1-3 16,-1 1 0-16,4-4 3 16,-2-1-3-16,2-2 0 15,-3 2 0-15,-2-1 0 16,-4-1 2-16,1-2 0 16,-4-1-1-16,3-4 1 15,2 0-1-15,1 0 0 0,3 0 1 16,-2 0-2-1,-1 0 2-15,-5 0-2 0,-4 0 3 16,0 0-3-16,0 0-4 16,1 0 3-16,0 0 2 15,-1 0 2-15,-2 0 0 16,-1 0-3-16,-3 2 0 16,-2 2 1-16,-1-3-1 15,0 2 0-15,-2-3 0 16,1 1-1-16,1-1 5 15,-2 0-4-15,2 0 0 16,-2 0 0-16,0 0-3 0,0 0 3 16,0 0 0-16,0 0-6 15,2-5 5-15,0-1 0 16,1 0 0-16,-1 2 1 16,-3-2-1-16,-2 4 1 15,-1 0 0-15,-4-2 4 16,1 2-4-16,0-1 0 15,1 2 0-15,2-3 4 16,0 0-5-16,1-1 1 16,0-1 0-16,-1 0 0 15,0 2 3-15,2-6-3 16,-3 4 0-16,2-2-2 16,-2 1 2-16,0 1 0 15,-4-3 5-15,2 2-6 16,0 1 2-16,1-2 2 0,-1 0-3 15,-1 0 1-15,-3 2-3 16,-2 0 2-16,-2 1 0 16,0 0 2-16,0-2 0 15,-1 3-1-15,5-6-1 16,-5 3 4-16,3-2-4 16,-1 1 1-16,0-1 2 15,1 3 1-15,-2-1-3 16,1 1 5-16,-4 1-3 15,2-1-2-15,-1 3 6 0,2-4-6 16,3-5-1 0,3 1 4-16,1-3-2 0,-2 0-1 15,0 2-1 1,-1-1 2-16,-4 1-2 0,0 2 0 16,-2-2 1-16,0 0-2 15,-1 2 0-15,0-2 1 16,2-3 1-16,-1 1 1 15,4-5-3-15,0-4 1 16,0-3 0-16,1-4-1 16,-1-2 0-16,-2-1 1 15,-4 2-1-15,-1 1 2 16,-4-1-2-16,-1 1 1 16,0-1 0-16,0 2-1 15,0-1 2-15,0-1-1 0,0-1 0 16,0-1 0-16,-3 1 0 15,-1 2 0-15,1 2 0 16,-2 0-4-16,0 0 0 16,-3 0 2-16,-3 3 1 15,-5 0-9-15,1 1 10 16,-4-3-2-16,-2 0-1 16,1 0 3-16,0-4-3 15,-3-1-3-15,4-1 4 16,-2-2 2-16,2-3 0 15,-1-1 0-15,-1-2-1 16,-1 1-4-16,1 1 7 0,-1-1-3 16,-4 3 1-1,1-1-2-15,-1 3 2 0,1 2 0 16,0 4-1-16,4 2 0 16,1 2 2-16,1 4-1 15,1 4 0-15,2 2-3 16,1 4 1-16,1 1-2 15,2 1 3-15,-4-3-1 16,2 1-3-16,-3-2 3 16,-2 1-4-16,0 2 4 15,-3-3-3-15,1-2 1 16,2-2 4-16,-2 0 0 16,2 0 4-16,-1-2-8 15,-5 2 4-15,-2 1 0 0,-7-3 2 16,-5 3-1-16,-4-1-1 15,-1 1 0-15,5-1-1 16,5 1 1-16,4 4 0 16,5 0 6-16,4 2-13 15,4 3 7-15,1 1 0 16,6 1 0-16,-3 2 2 16,0 0-3-16,-1 2 1 15,-1-2 0-15,-6 2-5 16,0-1 4-16,-3 2 1 15,-1-1 0-15,-1 1-6 0,0-1 3 16,0 1-1-16,2-2 3 16,0 0 1-16,-1 0 0 15,-2 1-2 1,2-2-1-16,4 3 1 0,1 0 2 16,5-2 0-16,1 2 2 15,0-1-5-15,-4 1 3 16,-2 0 0-16,-6 0-2 15,-7 0 6-15,-1 0-4 16,-5 0 0-16,-1 3-3 16,1 7 3-16,0-3-8 15,5 1 4-15,3 1 4 16,2 0-8-16,-2 3 7 16,-3 0-31-16,-5 1-99 15,-6 0-62-15,2-7-512 0</inkml:trace>
  <inkml:trace contextRef="#ctx0" brushRef="#br0" timeOffset="129193.1">10503 15952 352 0,'0'0'294'0,"0"0"-291"0,0 0-3 15,0 0 22 1,-87-41-12-16,64 41 13 0,-3 3-13 15,-1 21 7-15,0 11 13 16,4 4-6-16,3 10 0 16,8 1-14-16,6-1 2 15,6 2-9-15,0-2 1 16,9-1-4-16,18-6 0 16,12-5 0-16,10-7 8 15,11-10 6-15,7-6 5 16,3-10-6-16,-4-4-13 15,-8-1 0-15,-9-14-2 16,-10-3-59-16,-12-6-61 0,-8-8-47 16</inkml:trace>
  <inkml:trace contextRef="#ctx0" brushRef="#br0" timeOffset="129442.35">10791 15745 737 0,'0'0'3'16,"0"0"-3"-16,-11 98 10 15,11-35-3-15,0 4 4 16,0 7-1-16,0 1 4 16,6-2-3-16,8-4-2 15,-1-7 17-15,5-5-22 0,-1-7-1 16,0-6 5-1,-2-9-8-15,-1-10 0 0,-4-11-29 16,1-10-42-16,2-4-48 16,-4-20-198-16</inkml:trace>
  <inkml:trace contextRef="#ctx0" brushRef="#br0" timeOffset="129811.25">11039 16089 771 0,'0'0'0'16,"0"0"-2"-16,0 0 1 0,0 72 1 16,5-21 10-16,1 1-4 15,2-4-5-15,1-5 5 16,7-8-3-16,1-10-1 16,4-9-4-16,-1-6-11 15,0-10 13-15,1 0 6 16,-2-10 1-16,-2-12 11 15,-1-4 3-15,-4-7 2 16,-6 0 3-16,-3-5-12 16,1 1 2-16,-4 6-16 15,0 7 6-15,0 12 1 16,0 11 4-16,0 1-11 16,0 6-14-16,0 19 7 0,0 12 7 15,2 5 6-15,5-1-2 16,4-6 1-16,0-7-2 15,0-4-3-15,0-5-16 16,0-2-66-16,1-9-61 16,-1-8-281-16</inkml:trace>
  <inkml:trace contextRef="#ctx0" brushRef="#br0" timeOffset="131065.06">10780 15890 256 0,'0'0'95'0,"0"0"-68"15,0 0 65-15,0 0-53 16,0 0-20-16,0 0-11 16,-12 16-2-16,9 12 40 0,1 11-13 15,0 12-9-15,1 12-5 16,1 4 2-16,0 0-6 16,5-8-4-16,15-8-7 15,7-3 3-15,6-6-4 16,4-5-2-16,3-7-2 15,0-6-5-15,-2-7 3 16,-2-11-4-16,-5-6 7 16,0 0 0-16,-2-11 1 15,-4-15 4-15,-3-7 19 16,-7-6 0-16,-6-6 6 16,-6-6-4-16,-3-6-16 15,0-12 8-15,-7-6-15 0,-11-2 1 16,-2 2-4-16,1 8-2 15,1 11-13-15,4 8 12 16,3 15-4-16,6 12 5 16,2 10-7-16,2 7 9 15,1 4-2-15,0 6-32 16,0 22 3-16,4 12 31 16,4 10 7-16,2 6 4 15,-4 4-6-15,5 1 0 16,0 2 2-16,3-6 0 15,-2-6-5-15,4-10-2 16,-2-10-4-16,2-11 2 0,2-9-44 16,1-11-156-16</inkml:trace>
  <inkml:trace contextRef="#ctx0" brushRef="#br0" timeOffset="131461.07">11379 15837 777 0,'0'0'0'16,"0"0"0"-16,0 0-5 15,0 0 9-15,0 0-4 16,0 0 5-16,-36 75-5 16,36-44 0-16,15-1-1 15,11 1 0-15,7-2-2 16,6-1-4-16,2 0 2 0,0 1-2 15,-2 1 7-15,-3 2 14 16,-5 0-13-16,-7-2 0 16,-9-2-1-16,-8-5-9 15,-7 1 5-15,-4-4 4 16,-17-1 11-16,-9-1 4 16,0-5-8-16,2-6 8 15,1-7 1-15,3 0-12 16,6 0 19-16,4-17-13 15,6-6-10-15,5-8-27 0,3-9-4 16,0-7-27 0,15-9 6-16,1-6-64 0,-2-1-167 15</inkml:trace>
  <inkml:trace contextRef="#ctx0" brushRef="#br0" timeOffset="131779.41">11640 15645 536 0,'0'0'36'16,"0"0"-36"-16,0 0 18 16,13 76 22-16,-1-11 59 15,0 11-48-15,3 13-15 16,-3 6-5-16,0-5-25 16,1-11-2-16,-1-17-4 15,-2-18 5-15,-4-11-10 0,-1-13-19 16,-5-7-54-16,0-13-22 15,0 0-29-15,0-14 77 16,0-16-135-16,-3-4 131 16,0-1 56-16,1 5 71 15,2 7 73-15,0 4-43 16,2 4-48-16,10 3-37 16,7 1-3-16,1-1 6 15,5 0 3-15,4-2-17 16,-1 0-5-16,2-3-110 0,-2-3-327 15</inkml:trace>
  <inkml:trace contextRef="#ctx0" brushRef="#br0" timeOffset="132079.67">12049 15924 690 0,'0'0'19'16,"0"0"4"-16,0 0 2 15,-42 82-9-15,30-21 2 16,6 3-1-16,4-3-14 15,2-9-2-15,11-16-1 16,10-14-9-16,6-12 8 16,1-10-17-16,3 0 18 15,4-16 8-15,-1-9 2 16,-1-2-8-16,-8-4-1 16,-10-3 5-16,-14-5-1 15,-1-3-1-15,-13 2-4 0,-15 5 2 16,-5 11-6-16,-3 10 8 15,2 8 3-15,2 6-6 16,6 0-1-16,7 6-41 16,11 2-69-16,8-5-203 15</inkml:trace>
  <inkml:trace contextRef="#ctx0" brushRef="#br0" timeOffset="132579.23">12278 15934 798 0,'0'0'11'0,"0"0"2"0,14 95-4 16,0-45 13-16,0-3-20 15,-2-2 3-15,1-7-5 16,-2-11 3-16,1-7-7 16,-5-10 4-16,1-9-30 15,-2-1 13-15,2-6 17 16,-2-18 5-16,-1-9 6 15,-2-10-10-15,-3-5 12 16,0 0-10-16,0 6 2 16,0 12-5-16,2 12-3 15,1 16 3-15,1 2 0 16,2 16-1-16,3 18 1 16,1 5 11-16,1 1-2 15,-1-9-9-15,-4-12-2 16,0-10-5-16,-3-6 4 15,-1-3-13-15,1-4 16 0,1-16 8 16,0-7-4-16,1-5 9 16,3 3-11-16,-1 0 10 15,3 6-11-15,-1 8 17 16,-3 9 16-16,2 2-29 16,4 4-2-16,0 0-1 15,4 17-2-15,1 8 12 16,0 10-4-16,-2-1-8 0,-3 2 10 15,-6-4-10 1,-3-1-14-16,-3-3-68 0,0-4-12 16,0-10-145-1</inkml:trace>
  <inkml:trace contextRef="#ctx0" brushRef="#br0" timeOffset="132849.51">12820 16158 664 0,'0'0'59'16,"0"0"-53"-16,0 0-5 16,40-79 0-16,-31 48 13 15,3 0-10-15,-2 0 3 16,-8 6 0-16,-2 7 14 16,0 5-4-16,-10 9-16 15,-6 4 6-15,0 8-6 0,0 20 0 16,1 12 19-16,7 6-1 15,7 4-17-15,1-6-2 16,1-7 0-16,13-12 0 16,2-11-2-16,3-9-11 15,6-5-46-15,3-5 0 16,5-20-86-16</inkml:trace>
  <inkml:trace contextRef="#ctx0" brushRef="#br0" timeOffset="133146.47">13052 15947 697 0,'0'0'42'16,"0"0"-32"-16,0 0-6 0,0 0-4 15,0 0 0-15,0 0 16 16,77 68 11-16,-61-43-13 16,-1 0-8-16,-6-3-1 15,-3-3-5-15,-5-7 0 16,-1-4-3-16,0-7-1 15,0-1 4-15,0 0 7 16,0-1 8-16,0-16 22 16,0-7-33-16,-1-5-1 15,-4-1 14-15,5-3 5 16,0 2-15-16,0 3-7 16,0 3 2-16,14 3-5 15,7 4-40-15,0 3-23 0,-2 2-73 16,0 2-500-16</inkml:trace>
  <inkml:trace contextRef="#ctx0" brushRef="#br0" timeOffset="133513.67">13469 15737 736 0,'0'0'67'0,"0"0"-27"15,0 0-31-15,0 0-9 16,0 0-2-16,-81 59 0 15,68-40-13-15,2 0 15 16,2 1 2-16,8-1-2 0,1 0-1 16,0 0-5-16,18 1 0 15,6-2 6-15,4 2 0 16,6-3 2-16,1 2-5 16,-1-4 6-16,-6 2 4 15,-7-2 0-15,-9-3-7 16,-6-2 2-16,-6 0 0 15,0-2 4-15,0 4 5 16,-7-1-5-16,-10 0 17 16,-7 0-8-16,-1-2-1 15,-5-3-13-15,-1-3 5 16,0-3-6-16,1 0 0 16,1 0-6-16,6-13-33 15,4-11-28-15,5-7-86 16,6-4-506-16</inkml:trace>
  <inkml:trace contextRef="#ctx0" brushRef="#br0" timeOffset="135385.53">13211 15246 611 0,'0'0'0'0,"0"0"6"0,-103-56 0 16,60 39-1-16,-4-1-4 15,0-2 11 1,-1 1 3-16,-1 1-1 0,-2 2 0 16,1-1 1-16,-5 1-11 15,-4 2 5-15,-10 1-9 16,-7 6-1-16,-12 3 0 15,-2 4 2-15,-1 0 4 16,6 0 3-16,8-2 17 16,11 1 1-16,4 1-13 15,-3 0-9-15,4 0 1 16,-3 0-1-16,1 1-1 16,4 9-3-16,-4 5 1 0,5-2-3 15,0 3 2-15,-2-2 0 16,-1-1-1-16,1-3 7 15,-4-2-6-15,-2-2 3 16,-5-2-2-16,-7 2-2 16,-1 1 0-16,-6 3 1 15,5 1 1-15,0 3 7 16,1 3-7-16,9-2 1 16,4 3 6-16,10 4 10 15,4 5-16-15,4 6 3 16,-3 2 8-16,3 6-12 15,-2 1 12-15,-1 4-1 16,5 3 0-16,1 0 12 0,6 3-23 16,2 2 4-1,2 3 9-15,3-1-13 0,0 0 6 16,7-2-3-16,7-5-2 16,6 2-2-16,3 2 6 15,5 3-3-15,4 2-3 16,0 3 5-16,0-5 2 15,10-2 11-15,5 2-11 16,3 0 7-16,0 3-11 16,3 1 4-16,3-4 7 15,2-2-10-15,9-4 9 16,4 1-12-16,7-2 2 16,5-2-3-16,5 0 6 15,4-3 4-15,6-1-7 16,-1-3 0-16,3-5 17 0,4-3-14 15,3-2-4-15,4-4 21 16,-1-2-16-16,1-5 1 16,0-3-1-16,5-6-3 15,-1 1 6-15,2-2-4 16,-6-1-2-16,-1 1-6 16,-8 3 2-16,-4 0 0 15,-2 0 4-15,-2-5-3 16,1 0 4-16,3-1-5 15,2-3 6-15,5-1-8 0,2-2 7 16,-2 0-1 0,-3 0-4-16,-4 0-1 0,0-8 1 15,0 2 0-15,-1-3 2 16,-1 1-1-16,-5 0-1 16,-3-2-3-16,-2-2 3 15,-4 3 0-15,-3-2 8 16,-1-6-7-16,-3 5-1 15,2-3 3-15,0-1-1 16,-1 2-2-16,0 0 0 16,-4 0-2-16,6-1 2 15,-3 1 0-15,5-1 1 16,0-1-1-16,-2 0 1 16,2 0-1-16,-2-2-2 15,-6 1-4-15,-4 0 6 0,-3 2 5 16,-3-4-4-16,1 2 0 15,-1 0 2-15,3-4-3 16,-2 1 0-16,2 0 2 16,-2-2-1-16,-2 2-1 15,2 1 1-15,-1 0-4 16,-3 2 4-16,0 2-1 16,-4 1 0-16,0 0 1 15,-5-1-2-15,-1 3 1 16,0-7 0-16,2 1 6 15,1-2-6-15,-2 2-7 16,1-3 7-16,-1 1 4 0,1 1 0 16,-1-4-4-16,-1 4-2 15,-3-5 0-15,0 3 3 16,-1-1-4-16,-4-1 3 16,2-1 0-16,-2 1 2 15,3-4-2-15,-3-2 0 16,-2-3-5-16,2-1 7 15,-3-1-4-15,0-1 0 16,-3-2 1-16,-3-4-6 16,0 1 3-16,0 0 3 15,0 2-1-15,0 5-1 16,0 0 3-16,-6-1-1 16,-2-1-5-16,0-2 2 15,-3-1-2-15,-2-3-5 16,-4-2 10-16,-1-1-7 0,-4 3 4 15,0-2-4-15,-4 2 2 16,4 5 2-16,-2 2 2 16,0 4 2-16,2 2 4 15,2 0-4-15,1 5-2 16,0-1 2-16,2 2 0 16,-2 2-3-16,-1 1 3 15,1-1 0-15,0 2 0 16,-1-1 1-16,-4-1-4 15,-2 1-2-15,-4 2-5 16,-2 0 10-16,1 2-3 16,-2 1 3-16,2-2 0 0,-2 0-1 15,-3 0 1-15,0-2 0 16,-2 1 0-16,2 2 0 16,-3 2 0-16,5 6-2 15,-2-1 0-15,-3 5 0 16,3 2 2-16,-1 1 0 15,-2 0-2-15,1 0 2 16,-3 8 0-16,-2-2-2 16,-6-1-4-16,-3 2 12 15,-1-2-5-15,1 3-1 16,0 2-5-16,2 5 0 16,-3 2-32-16,-1 2-76 15,-4-1-87-15,1-4-368 0</inkml:trace>
  <inkml:trace contextRef="#ctx0" brushRef="#br0" timeOffset="137234.79">14081 15911 205 0,'0'0'2'16,"0"0"-2"-16,0 0 0 15,0 0 0-15,0 0 41 16,0 0 16-16,0 0 14 16,0 0 18-16,0 0-15 0,0 0-10 15,-2 0-31-15,2 0-26 16,-1 0-6-16,-2 0-1 15,-2 1 6-15,2 1-3 16,-2 0 0-16,4-1-3 16,1-1 0-16,0 1 0 15,0 4-7-15,1-1 0 16,10-1 6-16,4 0 1 16,4 0 2-16,5-3 4 15,3 1 5-15,7-1 28 16,4 0-21-16,5 0 15 15,8 0-8-15,-1 0-11 0,1 0 6 16,-2 0-8 0,-1-3-9-16,-2 2 7 0,2-1-8 15,-2 1-1-15,3 0 2 16,-2-1 1-16,-3-1 0 16,1 0 4-16,0-1 5 15,0-2 9-15,4 1-20 16,0-2 22-16,7 0-10 15,-1-1-8-15,1 3 2 16,-2-1-6-16,0 1 8 16,-4-1-9-16,-5 0 1 15,0-1 5-15,-3 1-3 16,-2 0 2-16,3 0-2 16,-2 0 2-16,-2-1-1 15,-2 1 5-15,-2 2-9 0,0 0 3 16,1 2-4-1,-3 0 5-15,1 0-4 0,2 2-1 16,4-2 0-16,2-3-3 16,3 1 8-16,1 0-5 15,-3 0 0-15,-3-1 5 16,-6 2-7-16,-4-2 2 16,-3 1 0-16,-3 0 0 15,-1 1 0-15,-1 0 0 16,-4 2 0-16,3-1 2 0,-2 2-2 15,-1-1 0 1,0 1 4-16,-1-2-4 0,-1 2 0 16,-1 0-2-16,0 0 0 15,-2 0 4-15,2 0-6 16,-5 0 4-16,0 0 0 16,-2 0 0-16,-3 0 0 15,-4 0-1-15,-1 0 0 16,0 0-1-16,0 0 2 15,0 0 0-15,0 0-1 16,0 0 1-16,0 0 0 16,0 0-10-16,0 0 8 15,0 0-28-15,0 0-11 16,-4 0-39-16,-6 0-25 16,-1 0-101-16</inkml:trace>
  <inkml:trace contextRef="#ctx0" brushRef="#br0" timeOffset="137901.51">16178 15521 494 0,'0'0'26'15,"0"0"-18"-15,0 0 18 16,0 0 48-16,0 0-24 16,0 0 10-16,-12-17-12 15,12 15-26-15,0 2-5 16,0-1-11-16,0 1-4 15,0 0-1-15,0 0 0 16,0 0-1-16,0 8 4 16,12 6 12-16,4 2 11 15,4 3-11-15,2 0-7 16,4 1 6-16,-1-1-15 16,2 0 13-16,-2-2-7 15,-2-1-4-15,1-1 5 0,2 0-7 16,1-2 0-1,0-1 0-15,1 0 1 0,-3-2 2 16,-3 0-1-16,-5 0 0 16,-3-3-2-16,-3 0 3 15,0-2-3-15,-3-1 3 16,-2 1-3-16,0 0 0 16,0 1 0-16,-3-2-10 15,1 3 10-15,-1-1 2 16,2 3 3-16,-1-2 6 15,2-1-9-15,-2 2 3 16,-1-1-5-16,0-2 4 0,-1 3-8 16,0 2 6-16,-2 8-2 15,0 6 28-15,-4 7-5 16,-13 11 4-16,-12 11-8 16,-14 9-4-16,-12 4-1 15,-11-1-14-15,-1-3-48 16,1-4-151-16,7-9-41 15</inkml:trace>
  <inkml:trace contextRef="#ctx0" brushRef="#br0" timeOffset="158207.37">26725 13673 331 0,'0'0'63'0,"0"0"-5"15,0 0-45-15,0 0-6 16,0 0-7-16,0 0-7 16,0 0 7-16,0 0 1 15,-3-4 5-15,3 4 17 16,0-1-9-16,3 1-11 16,15 0 32-16,16 0 24 15,17 0-28-15,13 0-9 16,13 0-8-16,11 5 9 15,11 1-3-15,8-1-9 16,5 1 17-16,-1 0-25 16,-7-2-3-16,-10-1 0 15,-15-2 0-15,-12-1 0 0,-17 0 0 16,-13 0 0-16,-12-1-6 16,-7-6 8-16,-4 0-2 15,-4 2 8-15,-3 3 3 16,-4-1 1-16,-3 3-11 15,0 0 1-15,0 0-2 16,0 0-11-16,0 0-78 16,-3 0 0-16,-11 0-10 15,-3 0-153-15</inkml:trace>
  <inkml:trace contextRef="#ctx0" brushRef="#br0" timeOffset="158591.43">27911 13468 395 0,'0'0'181'0,"0"0"-139"16,0 0-36-16,0 0-6 16,0 0-11-16,0 0 11 15,34 14 1-15,-8 0 23 16,2 1-17-16,0 1 4 16,2 2-7-16,1 2-4 15,4 2 0-15,1 5 0 16,1 0 0-16,-3 6 9 15,-6 7-9-15,-8 5-5 16,-8 10 5-16,-12 3 3 16,0 7 19-16,-29 0-22 15,-9 2-2-15,-10 0-39 16,-7-6-160-16</inkml:trace>
  <inkml:trace contextRef="#ctx0" brushRef="#br0" timeOffset="173324.06">6048 15444 796 0,'0'0'0'15,"0"0"-79"-15,-6 79 79 16,6-50 8-16,3-1-6 15,16-4 2-15,5-3-4 16,10-6-7-16,8-3 7 16,15-10 7-16,22-2 11 15,19-23-11-15,26-17 21 16,25-18 4-16,11-14-11 16,12-10 7-16,2-10-23 15,-2-8 4-15,0 0-14 16,-4 7 5-16,-1 12 0 0,-9 15 14 15,-18 16-11 1,-22 7-3-16,-32 12-26 0,-25 10-46 16,-23 8-159-16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2:10:34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18861 13009 721 0,'0'0'3'16,"0"0"9"-16,0 0-12 15,35-76 5-15,-27 53 7 0,-4-3 2 16,-4 0 16-16,0 1 13 16,0 0-24-16,-9 3 40 15,-10 2-40-15,-2 7-19 16,-3 6-10-16,-1 7 10 15,-2 9 5-15,-1 20 3 16,1 15 0-16,2 6 1 16,6 8-12-16,8-1 6 15,6-2 0-15,5-3-3 16,0-5-7-16,12-7 4 16,9-6 3-16,7-8-9 15,4-5 6-15,4-9-11 16,-2-8 1-16,0-4 13 15,-3 0-33-15,-1-16-47 0,-6-9-43 16,-3-6-342-16</inkml:trace>
  <inkml:trace contextRef="#ctx0" brushRef="#br0" timeOffset="199.04">19043 12739 704 0,'0'0'8'0,"0"0"11"15,0 0-19-15,0 0-30 16,0 0 30-16,1 108 21 16,-1-47-3-16,0 2 15 0,0 3-18 15,0-1-10 1,0-6 13-16,0-5-18 0,0-9-2 16,0-8-4-1,0-7-39-15,0-8-99 0,0-11-212 16</inkml:trace>
  <inkml:trace contextRef="#ctx0" brushRef="#br0" timeOffset="551.3">19150 13086 810 0,'0'0'21'0,"0"0"-21"15,0 0-7-15,0 0 0 16,-1 78 14-16,-3-45 5 15,3-2-8-15,1-4 2 0,0-2-2 16,0-8-4-16,3-5-3 16,6-5-19-16,3-7-1 15,3 0 15-15,2-4 8 16,2-15 15-16,-6-4 14 16,-1-1-11-16,-6-3-10 15,-1 3 8-15,-5 6-10 16,0 5 2-16,0 7 39 15,0 6-38-15,0 1-9 16,0 21-28-16,0 9 28 16,0 4 21-16,3 1-17 15,5-5-1-15,3-5-3 0,1-2-70 16,1-11-24 0,1-7-105-16,2-6-379 0</inkml:trace>
  <inkml:trace contextRef="#ctx0" brushRef="#br0" timeOffset="900.41">19492 13146 792 0,'0'0'51'15,"0"0"28"-15,0 0-31 16,0 0-48-16,0 0-8 16,0 0-28-16,-5-10 23 15,5 17 13-15,0 4 16 16,0 3-16-16,0 2-23 15,8 2 19-15,2 2-2 0,5 1-11 16,-1 0 17-16,-1-1-13 16,-3-2-2-16,-3-2 3 15,-4-5 4-15,-3 0-6 16,0-1 6-16,0-1-12 16,0-2 10-16,-10-1 10 15,0-2 39-15,-3-3-24 16,1-1 3-16,-2 0-4 15,5 0-10-15,2-5-4 16,1-11-21-16,4-4-35 16,2-5-26-16,0-5-73 0,0-4-124 15</inkml:trace>
  <inkml:trace contextRef="#ctx0" brushRef="#br0" timeOffset="1082.22">19689 12904 850 0,'0'0'9'0,"0"0"-7"16,0 0 1-16,0 0-2 15,10 82 6-15,-7-44-5 16,-3 3 5-16,0 3-5 16,0 0 1-16,0-2-6 15,-9-4 3-15,-4-1-14 16,-2-7-59-16,-3-7-172 15</inkml:trace>
  <inkml:trace contextRef="#ctx0" brushRef="#br0" timeOffset="1371.23">19680 13237 614 0,'0'0'138'0,"0"0"-135"16,0 0 5-16,0 0-8 15,0 0 4-15,0 0-4 16,80-3 8-16,-57 6 6 15,2-3 2-15,0 0-16 16,-4 0 9-16,-6-3 6 16,-7-6-14-16,-7-4 11 15,-1 0 0-15,0 5 11 0,-1 4 16 16,-5 1-33 0,1 3 1-16,-1 0-5 0,0 15 13 15,-1 7-1-15,1 1-14 16,5-2-20-16,1-3-5 15,0-7-60-15,0-5-48 16,7-6-68-16,5 0-236 16</inkml:trace>
  <inkml:trace contextRef="#ctx0" brushRef="#br0" timeOffset="1668.02">19980 13126 699 0,'0'0'101'0,"0"0"-72"0,0 0-29 15,0 0-8-15,0 0 8 16,0 0 5-16,58 71 3 16,-42-45 10-16,-1-2-15 15,-3-5-2-15,-6-2-1 16,-3-7-5-16,-3-3-34 16,0-6-4-16,0-1 43 15,0 0 8-15,0-6 33 16,0-9 11-16,-1-4-7 15,1-3-15-15,0-1-7 16,0 1-20-16,10 2-5 16,3 1 4-16,2 3-4 0,3 3-9 15,3 3-69 1,-1 4-15-16,-6 1-87 0</inkml:trace>
  <inkml:trace contextRef="#ctx0" brushRef="#br0" timeOffset="1828.1">20244 13073 838 0,'0'0'23'15,"0"0"-22"-15,0 0 3 16,0 0 8-16,0 92-12 16,0-54 15-16,0 2-15 15,0 0-1-15,0-4-63 16,0-6-162-16</inkml:trace>
  <inkml:trace contextRef="#ctx0" brushRef="#br0" timeOffset="2486.8">23044 12745 656 0,'0'0'48'15,"0"0"-48"-15,0 0 35 16,0 0-9-16,0 0-26 16,0 0 0-16,-65 38 0 0,61 3 3 15,4-1-3 1,0-4 0-16,4 1 9 0,10-2 15 16,4-3-13-16,6-2-10 15,4-5-1-15,5-5 0 16,3-9 0-16,0-8-7 15,-2-3-43-15,-4-10-57 16,-7-18-267-16</inkml:trace>
  <inkml:trace contextRef="#ctx0" brushRef="#br0" timeOffset="2708.36">23335 12564 756 0,'0'0'0'0,"0"0"-4"0,0 0-1 16,9 98 5-16,-8-42 11 16,3 4-2-16,-1-3 0 15,0-5 3-15,-2 0-7 16,2-8-4-16,-3 0-1 16,3-3 12-16,-3-4-12 15,1-6-10-15,-1-8-50 16,0-8-108-16,5-12-208 15</inkml:trace>
  <inkml:trace contextRef="#ctx0" brushRef="#br0" timeOffset="3085.87">23535 12864 756 0,'0'0'36'0,"0"0"-33"16,0 0-3-16,0 0-10 15,-1 81 10-15,-6-39 15 16,1-2-14-16,5-3 11 16,1-5-12-16,0-6 3 15,6-8-10-15,8-8 7 16,3-6-29-16,2-4 26 16,3-1-2-16,1-19 10 15,1-4 6-15,-4-4-4 16,-4 0-5-16,-7 5 6 0,-3 7-1 15,-4 6 27 1,0 8-14-16,-2 2 30 0,0 0-50 16,0 0-15-1,0 20-5-15,0 8 20 0,2 7 11 16,2 2-1-16,2-5-9 16,4-3-1-16,1-7-28 15,0-6-26-15,1-9-46 16,3-7-125-16</inkml:trace>
  <inkml:trace contextRef="#ctx0" brushRef="#br0" timeOffset="3401.16">23935 12911 78 0,'0'0'669'16,"0"0"-583"-16,0 0-45 15,0 0 3-15,0 0-44 16,0 0-28-16,-15-21-9 15,12 29 30-15,-1 10 7 16,1 7 0-16,3-2-11 16,0 2-22-16,0 0 6 15,0-3-41-15,1-3 0 16,6-1 10-16,-5-2 16 16,-2-6 17-16,0-3 20 15,0-3-23-15,0-2 28 16,0 0 60-16,-15-2 33 15,-3 0-60-15,-4 0-7 0,-1 0-10 16,7-2-11-16,4-5-4 16,8-7-1-16,4-2-95 15,0-7-78-15,9-9-73 16</inkml:trace>
  <inkml:trace contextRef="#ctx0" brushRef="#br0" timeOffset="3620.1">24095 12645 833 0,'0'0'23'0,"0"0"-14"15,0 0-18-15,0 0-7 0,0 71 16 16,0-19 10 0,-6 5-5-16,-1 1 0 0,1-4-2 15,3-5 0-15,0-8 0 16,2-7-3-16,-2-9-22 15,-1-8-89-15,-2-10-90 16,1-7-267-16</inkml:trace>
  <inkml:trace contextRef="#ctx0" brushRef="#br0" timeOffset="3762.25">24063 12953 248 0,'0'0'415'0,"0"0"-344"15,0 0-34-15,0 0-7 16,0 0-29-16,0 0 2 15,58-37 2-15,-38 37-1 0,-2 0-8 16,6 0-23-16,4-2-78 16,0-6-71-16,-1-5-294 15</inkml:trace>
  <inkml:trace contextRef="#ctx0" brushRef="#br0" timeOffset="3920.6">24323 12745 356 0,'0'0'216'0,"0"0"-110"16,0 0-61-16,0 0-42 15,0 0 5-15,0 0 19 16,-59 76-8-16,49-38-7 16,3-3-12-16,4-5 0 15,3-4-5-15,0-10-42 16,1-5-30-16,12-9-150 0</inkml:trace>
  <inkml:trace contextRef="#ctx0" brushRef="#br0" timeOffset="4205.22">24423 12775 706 0,'0'0'28'15,"0"0"-28"-15,0 0-1 16,0 0-2-16,0 0 3 16,0 0 26-16,53 84-18 15,-47-65-3-15,-4-3-5 16,-2-2-6-16,0-8-65 15,0-4 59-15,0-2 12 0,0 0 2 16,-2-5 31 0,-1-10-19-16,3-6 6 0,0-3 7 15,0-5-7-15,5-2 4 16,7 1-24-16,3 4 9 16,-3 5-21-16,1 5 11 15,-1 7-73-15,-1-2-144 16</inkml:trace>
  <inkml:trace contextRef="#ctx0" brushRef="#br0" timeOffset="4456.84">24793 12608 651 0,'0'0'12'15,"0"0"3"-15,0 0 43 16,0 0-29-16,0 0 4 15,29 89-23-15,-29-58-5 16,-1-6 0-16,-2-6-5 16,1-5 7-16,2-7-7 15,5-3-1-15,25-4-5 16,18 0 6-16,19-13 13 16,13-3-9-16,11-1-4 15,-3 2-62-15,-14 6-26 16</inkml:trace>
  <inkml:trace contextRef="#ctx0" brushRef="#br0" timeOffset="5425.29">24024 16627 427 0,'0'0'120'16,"0"0"-4"-16,0 0-21 0,0 0-57 16,0 0 5-16,0 0-1 15,-76-71-3-15,54 64-13 16,-3 6 11-16,-1 1-13 16,-2 3-17-16,1 17 0 15,4 3 2-15,6 6-9 16,6 2-5-16,7 1 2 15,4-2 3-15,0-6-5 16,6-3-9-16,12-3 1 16,6-2 13-16,4-6 2 0,2-3-1 15,1-7 0 1,0 0-1-16,1 0-59 0,-2-14-64 16,-4-5-87-1</inkml:trace>
  <inkml:trace contextRef="#ctx0" brushRef="#br0" timeOffset="5659.26">24175 16309 809 0,'0'0'48'16,"0"0"10"-16,0 0 13 15,0 0-71-15,0 0-11 16,0 0 7-16,8 96 8 15,-7-47 13-15,-1-1-4 16,0-2-2-16,0-6-2 0,0-5-4 16,0-6 0-16,3-4-5 15,-1-2-34-15,-1-6-105 16,2-8-78-16</inkml:trace>
  <inkml:trace contextRef="#ctx0" brushRef="#br0" timeOffset="6019.72">24333 16549 864 0,'0'0'74'0,"0"0"-17"0,0 0-57 16,0 0-1-16,0 0-4 16,0 0 5-16,-6 80 16 15,2-57-9-15,1-2-1 16,3-7-3-16,0-1-3 15,0-7-26-15,7 0 3 16,5-6 8-16,7 0 15 16,1 0 7-16,-4-6 2 15,1-7 0-15,-5-3 2 16,-5-2-7-16,-1 0 8 16,-2 1-5-16,-2 7 7 15,-2 6 10-15,0 4-19 16,0 0-5-16,0 11-14 15,-2 11 14-15,-6 2 16 0,3-4-9 16,1-1-6-16,4 1-1 16,0-6-140-16,9-5-73 15,11-7-380-15</inkml:trace>
  <inkml:trace contextRef="#ctx0" brushRef="#br0" timeOffset="6373.24">24673 16577 729 0,'0'0'73'0,"0"0"-41"16,0 0 53-16,0 0-85 0,0 0-12 15,0 0 12 1,-18 15 14-16,8-3-14 0,6 0-10 16,2-1-13-16,2-1-10 15,0 2-5-15,0 0 7 16,2-2 1-16,5 0-3 15,2 1 4-15,-3 3 15 16,-5-3-3-16,-1 2-18 16,0 0 4-16,0-1 6 15,-7-2 25-15,-5 0 10 16,-2-2-2-16,1-2 9 16,1-2 11-16,-3-2 7 15,5-2 10-15,1 0-11 16,0 0 21-16,2-6-37 15,4-10-18-15,3-5-36 0,0-5-62 16,10-7-44-16,6-8-268 16</inkml:trace>
  <inkml:trace contextRef="#ctx0" brushRef="#br0" timeOffset="6708">24781 16280 789 0,'0'0'41'15,"0"0"18"-15,0 0-28 16,0 0-19-16,0 0 39 16,9 94-15-16,-9-53-7 15,0 2-8-15,-2-1-8 0,-8-2-8 16,-1-9 3-16,2-4-8 16,0-8-6-16,2-3-56 15,3-8-64-15,-1-3 5 16,5-5 49-16,0 0 13 15,0 0 37-15,0-6 22 16,0-1 30-16,0 1 60 16,0 2 5-16,3 1 23 15,6 1-56-15,3 2-22 16,3 0-14-16,3 0-19 16,5 0-1-16,4 5-6 15,-1 2-2-15,2-1-15 16,-5-5-200-16,-9-1-103 0</inkml:trace>
  <inkml:trace contextRef="#ctx0" brushRef="#br0" timeOffset="7100.19">24998 16535 719 0,'0'0'13'0,"0"0"-9"16,0 0 10-16,0 0-8 15,0 0-6-15,0 0-1 16,-29 53-21-16,29-53-14 16,0 0-23-16,6 0 17 15,6 0 42-15,2-9 0 16,-1-3 5-16,0-4 0 0,-1-1 10 16,-3-2 29-16,-2 5-14 15,-4 5 16-15,-3 3 33 16,0 4-6-16,0 2-14 15,0 0-3-15,-7 0-27 16,-5 3-16-16,-2 11-13 16,3 2 1-16,3 2-1 15,3-1 0-15,5 2-7 16,0-6 6-16,0 1 1 16,0-1-1-16,7-1-2 15,5-2 6-15,1 0 0 16,0-2-1-16,2-1-2 15,-3-4-182-15,-3-3-375 16</inkml:trace>
  <inkml:trace contextRef="#ctx0" brushRef="#br0" timeOffset="7474.34">25254 16492 38 0,'0'0'800'0,"0"0"-781"15,0 0 70-15,0 0-46 16,0 0-18-16,0 0 12 16,36-2-8-16,-27 2 0 15,2 2-20-15,0 4 9 0,1 4-14 16,-3 2-4-16,-3 2-4 16,-3-1-2-16,-3 2 2 15,0-3 4-15,0 0-4 16,-9 0 4-16,-5-4 0 15,4-3-8-15,4-2-3 16,3-1-2-16,3-2 13 16,0 0 3-16,0-10-2 15,9-8 21-15,10 1-8 16,2-6 2-16,6 4-5 16,0 1-5-16,0 3 2 15,2 0-8-15,1-1-13 16,2-4-51-16,1 0-176 15,-1-7-520-15</inkml:trace>
  <inkml:trace contextRef="#ctx0" brushRef="#br0" timeOffset="8312.41">25958 16293 637 0,'0'0'26'0,"0"0"25"16,0 0 4-16,0 0-27 15,0 0-28-15,0 0 6 16,-3-43-7-16,21 41 2 15,1 2-1-15,0 0 7 16,0 2 5-16,-3 14 16 16,-6 4-14-16,-5 0-7 15,-5 3-5-15,-5 3 8 0,-23-1-10 16,-5-1-4 0,-3-3-47-16,5-9 16 0,6-1 3 15,8-7 16-15,7-2 15 16,5-2-2-16,5 0 3 15,0 0 12-15,0 0-12 16,8 0 10-16,10 0-8 16,5 0 8-16,3 0 9 15,4 0 12-15,5 0 0 16,3 4 9-16,-1 6 6 16,-1 1 2-16,-8 0-28 15,-8 3-12-15,-11 0-8 16,-6 3-3-16,-3 0 3 15,-5 2 9-15,-17-3-7 16,-9-3 10-16,-8-2-12 0,-3-2 2 16,-6-3-2-16,-1-3-3 15,0-2-14-15,-3-1 7 16,-4 0-18-16,4 0-23 16,3 0-45-16,8-14-21 15,12-6-188-15</inkml:trace>
  <inkml:trace contextRef="#ctx0" brushRef="#br0" timeOffset="38275.21">29161 13315 488 0,'0'0'37'16,"0"0"8"-16,0 0 13 16,0 0 17-16,0 0 2 15,0 0-3-15,0 0-18 16,12-1-13-16,-12-1 6 15,0-1-21-15,0-3-17 16,0 0-11-16,-4-2 0 16,-4-3-2-16,-4 3-11 15,-1 2 13-15,-2 0-5 16,-6 6-2-16,-1 0-13 0,-4 8 10 16,1 11 5-16,-1 5-25 15,7 0-13-15,7 1 9 16,9-2 7-16,3 1-5 15,0-1 8-15,14-5 21 16,9-5-14-16,4-6 8 16,3-7 4-16,-2 0 5 15,-5-4 0-15,-1-13 21 16,-4-3 6-16,-7-2 21 16,-2-1-20-16,-3 1 6 15,-5 1-14-15,2 9-3 16,-3 5 10-16,0 4-7 0,0 3-12 15,0 0-8-15,0 0-23 16,0 0 2-16,0 14 16 16,0 11 5-16,-7 8 16 15,1 2-16-15,3 3 7 16,-2 2-7-16,3-1 2 16,-1 2 2-16,0-3-4 15,3-3-1-15,-1-1-1 16,-2-5-19-16,3-1 6 15,0-6-21-15,0-5 8 16,0-4-11-16,0-6-31 16,0-4 24-16,0-3-96 15,0 0-79-15,0-11-69 0</inkml:trace>
  <inkml:trace contextRef="#ctx0" brushRef="#br0" timeOffset="38711.58">29434 13452 745 0,'0'0'23'15,"0"0"13"-15,0 0-27 16,0 0-9-16,0 0-10 16,0 0-5-16,-40-30 11 15,23 30 4-15,3 0-6 0,3 6-10 16,3 5-4-16,4 3-7 15,2 2 27-15,2-1-12 16,0 3 4-16,8-4 2 16,6 1 6-16,0-2 0 15,3-2 0-15,-1-1 1 16,-1 0-2-16,0 1 1 16,-3 3 0-16,0 2-2 15,-3 2 9-15,-3 0-11 16,-5-2 4-16,-1 0-11 15,-1-1 10-15,-20 0-7 16,-6-1 8-16,-4-2 23 16,-2-4-15-16,6-3 21 0,0-5-21 15,3 0 38 1,5 0-25-16,4 0-21 0,3-7-1 16,3-3 0-16,5-2-22 15,-1-2-13-15,2-3-16 16,3-3-125-16,0-1-320 15</inkml:trace>
  <inkml:trace contextRef="#ctx0" brushRef="#br0" timeOffset="38968.71">29454 13334 629 0,'0'0'2'0,"0"0"3"16,0 0-2-16,0 0-3 16,0 0 6-16,0 0 12 15,89-9 29-15,-68 6-25 16,-2 0 1-16,-2 0-14 16,-1 1-1-16,-2-3-8 15,-1 3 0-15,-4-2-24 16,-3 2-32-16,-3-6-110 15,-2-2-343-15</inkml:trace>
  <inkml:trace contextRef="#ctx0" brushRef="#br0" timeOffset="39361.37">29649 13053 174 0,'0'0'421'16,"0"0"-412"-16,0 0-7 16,0 0 0-16,0 0-2 15,-67 88-6-15,67-71 5 0,0-6-25 16,12-3 3-1,4-6-7-15,5-2-4 0,3 0 24 16,0-15 5-16,-5-3 5 16,1-6 3-16,-8 4 56 15,-4-1-19-15,-6 1-5 16,-2 5-3-16,0 2-1 16,0 4-31-16,-9 4 0 15,-1 2-4-15,-3 3 4 16,-1 0-28-16,2 0-31 15,4 3-104-15,4 2-109 16</inkml:trace>
  <inkml:trace contextRef="#ctx0" brushRef="#br0" timeOffset="39662.08">30042 12987 712 0,'0'0'0'16,"0"0"-3"-16,0 0-2 16,0 0-10-16,0 0 15 15,-7 99 4-15,-12-45-3 16,-13 11 4-16,-6 7 7 16,-1 0-12-16,2-5 8 15,5-6-8-15,6-4 5 16,0-9 0-16,4-5-3 0,2-3-2 15,6-8 8-15,2-3-8 16,4-4 1-16,1-7-1 16,2-1 0-16,4-7-2 15,-1-4-7-15,2 0-17 16,0-5-64-16,0-1-129 16</inkml:trace>
  <inkml:trace contextRef="#ctx0" brushRef="#br0" timeOffset="40729.71">29998 13672 62 0,'0'0'268'0,"0"0"-241"16,0 0-20-16,0 0 18 15,0 0 41-15,0 0-16 16,0-37 25-16,0 33-25 15,-3 1-16-15,0 3 10 16,-5 0-36-16,-3 0 0 16,-6 13-2-16,-4 8-5 15,1 4 2-15,5 2 1 0,3 0-4 16,7-2 0 0,5-1-6-16,0-4 5 0,0-4-6 15,12-5-9-15,5-4-6 16,3-4-1-16,3-3 3 15,1 0-3-15,1-7-3 16,-3-7 26-16,-2-2 6 16,-5-3 15-16,-8 0 24 15,-1-2-9-15,-6 0 2 16,0 1-13-16,-3 6 4 16,-6 2-10-16,0 5-15 15,0 1-1-15,-1 0-2 0,-2 5-1 16,-3-1-59-16,2 2-44 15,-2 0-69-15,3 0-214 16</inkml:trace>
  <inkml:trace contextRef="#ctx0" brushRef="#br0" timeOffset="42812.39">29277 14424 589 0,'0'0'56'16,"0"0"7"-16,0 0-25 15,0 0-9-15,0 0-27 16,0 0 18-16,-76-16-9 16,57 16-8-16,-2 0-2 0,0 2-1 15,6 12-1 1,4 3-1-16,3 0-7 0,5 0 5 15,3-1-25-15,0 2-11 16,9-1 32-16,9-2-17 16,0 2 15-16,3-2-1 15,-1 1 10-15,-1-1 1 16,0-3 1-16,-7 1 0 16,-4-2-1-16,-5 1-12 15,-3-2 3-15,0 3 9 16,-3 1 5-16,-14-1 4 15,-5-1 4-15,-1-4 1 16,-1-3-1-16,-1-2 2 16,1 0 20-16,1-2-14 15,4-1-11-15,1 0-1 16,8 0-8-16,2 0-2 16,2 0 1-16,5-12-95 0,1-5-122 15</inkml:trace>
  <inkml:trace contextRef="#ctx0" brushRef="#br0" timeOffset="43025.49">29153 14434 609 0,'0'0'225'15,"0"0"-211"-15,0 0-1 16,0 0-15-16,0 0 2 0,0 0 0 15,83-24 10-15,-61 22-9 16,-1-2 2-16,-1 3-3 16,0 0-13-16,-1-1-46 15,-3-1-83-15,-3-3-279 16</inkml:trace>
  <inkml:trace contextRef="#ctx0" brushRef="#br0" timeOffset="43316.6">29403 14320 334 0,'0'0'350'0,"0"0"-302"16,0 0 11-16,0 0-59 16,0 0 0-16,0 0 7 15,-81 32-7-15,74-20 2 16,5-2-7-16,2-1-36 0,0-2 5 16,2-3 0-16,10-2-29 15,5-2 22-15,0 0-16 16,4-9 35-16,-5-6 24 15,-2-4 29-15,-2 0 0 16,-4-3 39-16,-1 0-8 16,-7 1-27-16,0-1-22 15,-5 6 13-15,-8 1-24 16,4 6 4-16,0 4 7 16,4 1-11-16,4 2-31 15,1-1-82-15,0-4-430 16</inkml:trace>
  <inkml:trace contextRef="#ctx0" brushRef="#br0" timeOffset="43580.99">29697 14149 541 0,'0'0'401'0,"0"0"-380"15,0 0-21-15,0 0-15 16,0 0 15-16,-2 82 0 15,-11-41 3-15,-7 7 9 16,1 3-7-16,-2 2 0 16,-1 0-5-16,1-3 0 15,1-4-5-15,-2-3-6 0,1-5-21 16,2-3 14 0,-1-6-17-16,7-6 10 0,4-3-28 15,8-9-66-15,1-6-190 16</inkml:trace>
  <inkml:trace contextRef="#ctx0" brushRef="#br0" timeOffset="43881.91">29655 14629 148 0,'0'0'586'0,"0"0"-578"15,0 0 6-15,0 0-10 0,0 0-2 16,-8 72 3-1,8-51-5-15,0-4-2 0,0-4 2 16,9-5-33-16,9-4 8 16,3-4 8-16,5 0 6 15,2-17 7-15,-1-1 4 16,-8-3 9-16,-2-3 19 16,-10-2 17-16,-4 1 2 15,-3 3 1-15,0 6 10 16,-7 6 11-16,-13 4-53 15,-8 6-16-15,-11 0-2 16,-6 6-117-16,-4 8-63 16,-2 1-419-16</inkml:trace>
  <inkml:trace contextRef="#ctx0" brushRef="#br0" timeOffset="44499.68">29201 15440 781 0,'0'0'5'0,"0"0"31"15,0 0 6-15,-45-72 4 16,31 59-35-16,2 6-5 16,0 0 3-16,1 4 0 15,4 3-8-15,2 0-1 16,4 0-1-16,-1 0-6 0,2 0-6 16,0 10-19-16,0 3-7 15,0 1 20-15,8 2-5 16,7 4 24-16,0-4-8 15,-5 1 3-15,-5-1-4 16,-5-2-23-16,0 2 16 16,-2-2 12-16,-13-2 4 15,-6-1 5-15,-4-1 3 16,-2-3 5-16,-1-1 0 16,1-2 7-16,3-4-14 15,5 0 5-15,5 0-5 16,4 0 1-16,5 0-7 15,4-13-16-15,1-5-15 0,5-3-51 16,18-4-9-16,6-4-301 16</inkml:trace>
  <inkml:trace contextRef="#ctx0" brushRef="#br0" timeOffset="44866.33">29324 15120 852 0,'0'0'9'16,"0"0"-6"-16,0 0-3 16,0 0 2-16,-6 114 12 15,-2-53 0-15,0-1 11 16,0 0-17-16,0-5-5 0,-1-7 0 16,1-8-3-1,-1-8-9-15,-1-6-49 0,4-6-2 16,2-7 1-16,4-6-1 15,0-7 0-15,0 0 16 16,0-2 16-16,9-15 28 16,2-1 90-16,-2-2-28 15,2 4 0-15,3 1-13 16,2 3-14-16,2 2-13 16,3 1-7-16,3 5 2 15,0-2-13-15,-2 3 1 0,1 2-5 16,-3 1-23-16,-2 0-72 15,0 0-44-15,-6-4-181 16</inkml:trace>
  <inkml:trace contextRef="#ctx0" brushRef="#br0" timeOffset="45155.68">29552 15454 710 0,'0'0'47'0,"0"0"-31"16,0 0 11-16,0 0-17 15,0 0-1-15,-26 83-9 16,26-72 1-16,0-3-5 16,2-3-24-16,13-4 5 15,4-1 10-15,7 0-9 16,0-12 21-16,-1-5-16 0,-3-4 17 16,-6 2 7-16,-8 6-3 15,-5 4 12-15,-3 8 37 16,0 1-25-16,0 0-28 15,0 20 4-15,0 6 0 16,-2 4 23-16,-1-3-25 16,3-2 1-16,0-5-3 15,0-5-50-15,11-7-61 16,5-6-164-16</inkml:trace>
  <inkml:trace contextRef="#ctx0" brushRef="#br0" timeOffset="46567.46">29882 15493 669 0,'0'0'25'0,"0"0"14"15,0 0-18-15,-84 57-18 16,62-33 0-16,7-1-3 16,6-4-21-16,9-2-11 15,0-7-31-15,8-5-13 16,14-5 33-16,6 0 19 15,2-9 24-15,1-9 31 16,-1-6 46-16,-5-7-6 16,-2-2-21-16,-2-7 11 0,-5-5-16 15,-2-8-11-15,-4-2-18 16,-1 2 16-16,-3 9-30 16,-2 13 11-1,-2 13 24-15,-2 11-20 0,0 6-17 16,0 1-5-16,0 10-20 15,0 16 24-15,-12 10 2 16,-4 6 8-16,0 2-9 16,2-1-48-16,3-1-27 15,4-7 25-15,1-8-24 16,6-7 34-16,0-4-23 16,0-7 50-16,9-1 13 15,4-2 0-15,3 0 6 16,3-3 45-16,1-2-26 0,0-1 31 15,-2 0-11-15,-1 0-19 16,-4-4 17-16,-2-3-10 16,-5-1 20-16,-6 3-31 15,0 2-15-15,0-3-7 16,0 3-3-16,-4 3 2 16,-6 0 1-16,-1 0 3 15,2 3 5-15,0 4-8 16,5 2-6-16,4-2 2 15,0 1-9-15,0-5-5 16,6-2-13-16,15-1 5 16,4 0 24-16,5-2 4 15,-4-10 0-15,-4 0 1 16,-8 3 1-16,-9 5 5 0,-4 4 2 16,-1 0 12-16,0 0-23 15,0 0-1-15,0 0 1 16,0 1 3-16,0 5 0 15,0-2-6-15,0-1-1 16,0-1-32-16,0-2 15 16,8 0-11-16,4 0 29 15,1-3-8-15,2-9 11 16,0 0 0-16,3 1 4 16,-5 1 0-16,-3 6 8 15,-3 2-6-15,-6 2-6 0,1 0-5 16,-2 17 0-16,0 8 5 15,0 2 9-15,0-2-9 16,0-7-15-16,0-6-28 16,0-5-23-16,12-7 24 15,5 0-5-15,3-5 34 16,2-13 4-16,-1-7 9 16,-4-2 0-16,-3-3 11 15,-1-6-1-15,0-1 25 16,-1-3-3-16,-1 0-9 15,-1 9 6-15,-4 12-24 16,-5 10 54-16,-1 9-26 16,0 0-16-16,-3 21-15 0,-11 14 0 15,-6 14 10 1,-2 2-5-16,-4 2-1 0,1-3-4 16,2-10-2-16,6-9-26 15,6-10-4-15,8-9 25 16,3-6 3-16,0-6 2 15,6 0-26-15,18-2 9 16,7-16 17-16,6-9-4 16,4-3 9-16,-2-2 5 15,-8 0-7-15,-10 10 1 16,-12 8 8-16,-6 7 27 16,-3 6-1-16,0 1-5 15,0 0-22-15,0 0-11 16,0 0-9-16,-3 0-15 0,0 0 18 15,1 2-37-15,2 6-19 16,0 1-14-16,0 1 36 16,12 1 10-16,0 2 16 15,3 0 11-15,3-1 3 16,1 3 2-16,1-1 3 16,-2-2-2-16,-9 2 10 15,-5-1-12-15,-2-1 6 16,-2 1 3-16,0-5 16 15,-12 3 5-15,-7-3 29 16,-8-1-26-16,-5-4-20 16,-2-3 6-16,-9 0-10 15,-5 0-6-15,-5-5 6 0,-5-9-10 16,2 0-5 0,5-1-37-16,9 1-99 0,14-6-323 15</inkml:trace>
  <inkml:trace contextRef="#ctx0" brushRef="#br0" timeOffset="58614.07">25398 14945 597 0,'0'0'13'0,"0"0"-7"15,0 0 48-15,0 0-29 16,0 0-3-16,0 0-2 16,0 0 10-16,2-18 4 15,-2 18-22-15,0 0-8 16,0 6 7-16,7 13-11 16,10 12 49-16,4 11-11 15,9 10-1-15,11 2-11 16,13 1-17-16,10 0 1 15,12-5 11-15,2-4-20 16,4-8 6-16,-3-8-6 16,-6-6 1-16,-4-5 2 0,-10-2-3 15,-8-1-2 1,-9 0 0-16,-11-2-3 0,-9-1 0 16,-8-1-8-16,-5 1-23 15,-6 0 11-15,-3 2-14 16,0 1-9-16,0 2-25 15,-10 0-17-15,-6-2-53 16,-3-3-165-16</inkml:trace>
  <inkml:trace contextRef="#ctx0" brushRef="#br0" timeOffset="58881.06">26036 15702 656 0,'0'0'17'16,"0"0"-4"-16,0 0 23 15,0 0 2-15,0 0-25 16,91 27 11-16,-60-17 1 16,0-3-22-16,5-1 3 15,-2-3-3-15,0-2-2 16,-1 1 9-16,-1-2-10 15,-3 0-8-15,1 0-28 16,0 0-36-16,0-9-11 16,-5-1-76-16,-7-2-123 15</inkml:trace>
  <inkml:trace contextRef="#ctx0" brushRef="#br0" timeOffset="59044.4">26571 15534 648 0,'0'0'33'15,"0"0"30"-15,0 0-13 16,0 0-23-16,0 0-24 16,0 0 43-16,0 74-22 15,-9-41-24-15,0 3-10 16,0-2-58-16,3-4-85 16,-1-5-485-16</inkml:trace>
  <inkml:trace contextRef="#ctx0" brushRef="#br0" timeOffset="59853.27">26950 16284 749 0,'0'0'44'0,"0"0"-28"0,0 0 21 16,0 0-37-16,0 0-16 16,0 0 16-16,2 86 14 15,-2-35-11-15,0 0 11 16,0-6-13-16,0-6 2 16,0-9-4-16,4-6 5 15,5-8-7-15,-5-8 3 16,-1-5-5-16,-1-3 5 15,-1 0 0-15,-1-3-5 16,2-20 1-16,1-9 0 0,1-10-1 16,2-3 5-1,2-5-12-15,1-2 7 0,-2 2 4 16,1 7 2-16,0 7 1 16,2 8 0-16,-1 6 3 15,4 4-5-15,2 6 0 16,4 6-4-16,3 6 2 15,1 0 1-15,-2 0-4 16,-3 22 0-16,-11 5 1 16,-4 8-9-16,-3-1 10 15,0-1-3-15,-13-4-17 16,-7-7 3-16,-3-1 20 16,-4-4-16-16,-2-1 10 0,3-4 4 15,4-3-4 1,6-2-13-16,9-4 16 15,4-3-22-15,3 0-150 0,0 0-170 16</inkml:trace>
  <inkml:trace contextRef="#ctx0" brushRef="#br0" timeOffset="60233.56">27217 16362 632 0,'0'0'34'0,"0"0"-33"15,0 0 39-15,-27 86-29 16,20-50-11-16,5-3 0 16,2-5 8-16,0-2-12 0,2-11 4 15,14-3-13 1,8-6 11-16,4-4-5 0,5-2 7 16,3-5 0-16,0-10 4 15,-2-3 19-15,-5-1-11 16,-9-1 12-16,-8-1-14 15,-4 3 20-15,-7 4 5 16,-1 6 1-16,0 2 8 16,0 6 1-16,0 0-45 15,0 0-12-15,0 12-1 16,0 10 13-16,0 5 10 16,-3-3-5-16,3 0 0 15,0-5-10-15,0-1 2 16,0 0-37-16,0-7-30 15,0-1-20-15,2-6-21 0,5-4-245 16</inkml:trace>
  <inkml:trace contextRef="#ctx0" brushRef="#br0" timeOffset="60565.82">27601 16474 583 0,'0'0'182'0,"0"0"-128"15,0 0-1-15,0 0-53 16,0 0 14-16,0 0-10 0,50 27 11 16,-41-8-14-16,-3 2-1 15,-4-1 0-15,-2 0-13 16,0-1-16-16,0-7-9 16,-3-3 10-16,0-4 17 15,0-4 7-15,3-1 4 16,0 0 6-16,0 0 22 15,0-6-2-15,0-9-22 16,9-3 31-16,5 1-17 16,3-3 9-16,4 0-4 15,1 6-21-15,-1-2 4 16,2 3-6-16,-4 2-5 16,-2 5-49-16,-4 0-85 15,-7 6-92-15</inkml:trace>
  <inkml:trace contextRef="#ctx0" brushRef="#br0" timeOffset="60883.28">27955 16555 485 0,'0'0'171'16,"0"0"-137"-16,0 0 47 15,0 0-24-15,87-72-49 16,-80 60 25-16,-7 0 10 15,0 5-25-15,-3 1-8 16,-17 6-10-16,-6 0 1 16,-5 9 0-16,1 13 11 0,5 5-2 15,7 0-10-15,8 4-3 16,8-1 2-16,2-2-10 16,4-1 9-16,19-3 0 15,10-3-2-15,11-4 2 16,7-4 1-16,3-5 2 15,0-5-4-15,-5-3-8 16,-9 0-28-16,-4 0-44 16,-11-7-41-16,-10-2-202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1:58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3582 1765 392 0,'0'0'70'16,"0"0"-52"-16,0 0-17 0,0 0 9 15,0 0 23 1,0 0-9-16,0 0 10 0,0 0-26 16,-33-2-3-1,33 2-5-15,0 0 2 0,0 0-2 16,0 0 0-16,0 0-3 16,0 0 2-16,16 0 1 15,1 3 0-15,11 2 1 16,2-1 5-16,9 2-4 15,4-2 5-15,9-1-7 16,2 1 9-16,6-1-5 16,2 0-2-16,3 0 6 15,-1-2-4-15,1 3 3 16,8-2-4-16,4 0-1 0,6 0 3 16,-1-1-5-1,6-1 0-15,-3 0 4 16,5 0-4-16,-1 0 0 0,1 0 2 15,-4-5-2-15,-8 2 3 16,1 0-3-16,-12 2 0 16,-1-1-2-16,-10 2 7 15,-2 0-5-15,1 0 0 16,-2 0 4-16,6 2-3 16,4-1-1-16,1-1 0 15,3 0-1-15,-1 0-3 16,2 0 4-16,4 0 0 15,2 0 6-15,-3 0-8 16,-3 0 2-16,-2-1 0 16,-3 1 0-16,-2 0 0 0,-1 0 0 15,1 0-2-15,0 0 6 16,-1 0-6-16,-1 0 2 16,1 0 0-16,1 0 2 15,0 0-2-15,-1 0 0 16,-5 0 0-16,-3 0 2 15,-4 0-2-15,-6 0 0 16,4 0-2-16,-4 0-3 16,4 0 8-16,-1-2-3 15,-1-1 0-15,-2 1 3 0,-1-1-3 16,-4 0 0 0,-10 1 0-16,-3 1-5 15,-10 1 10-15,-6 0-6 0,-5 0 1 16,-3 0-2-1,0 0-1-15,0 0 0 0,0 0-2 16,0 6 3-16,0 8-37 16,8 0-102-16,0-3-246 15</inkml:trace>
  <inkml:trace contextRef="#ctx0" brushRef="#br0" timeOffset="1400.75">9139 1926 574 0,'0'0'13'0,"0"0"-7"16,0 0-3-16,0 0 7 15,0 0-7-15,0 0 3 16,-24-16-1-16,24 16-1 15,0 0-4-15,11 0 0 16,14 0 3-16,2 0-1 0,7 0-1 16,2 0 0-1,4 0-2-15,5 3 2 0,6 1-1 16,3-1 4-16,2 0-1 16,1 1-5-16,4-1 2 15,6 1 0-15,6 0 7 16,7-2-5-16,3 2-2 15,3-2 0-15,1-2 4 16,1 4-5-16,2-3 2 16,-2-1 1-16,3 0-2 15,1 0 4-15,1 0 0 16,1 0-4-16,-3 0 1 16,-3 0-8-16,-2 0 9 15,-1 0-2-15,-3 1 1 0,-1-1 5 16,-3 0-6-16,-1 0 0 15,-1 0 1-15,3 0-4 16,-1 0 3-16,4 0 0 16,3 0-1-16,1 0 2 15,5 0-1-15,-4 0 0 16,1 0 0-16,3 0-2 16,2 0 2-16,2 0 0 15,-1 0-1-15,1 0 3 16,-6 0-2-16,-3 0 0 15,-6 0 4-15,-2 0-9 16,0 4 10-16,-2-3-5 16,3-1 0-16,-3 0-3 0,-2 0 3 15,-5 0 0-15,-5 0 0 16,-5 0-5-16,-7 0 5 16,-10 0 0-16,-13 0 0 15,-8 0 1-15,-10 0-1 16,-8 0 0-16,-2 0-5 15,-1 0 3-15,0 0 2 16,0 0-3-16,0 0 0 16,0 0-3-16,0 0 5 15,0 0-18-15,-1 3-30 16,-8 4-69-16,-6-3-132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2:03:53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4738 3671 430 0,'0'0'11'16,"0"0"-11"-16,0 0 44 0,0 0-18 16,0 0-25-1,0 0 33-15,0 0-15 16,0-3-3-16,0 3-7 0,0 0-4 15,0 0-5-15,6 0 7 16,6 0-5-16,6 0 7 16,9 3-7-16,4 0 1 15,11 0 16-15,7 0-14 16,6-3 11-16,-1 0-11 16,3 0-3-16,-1 0 13 15,1 0-15-15,3 0 0 16,5 0 5-16,7 0-1 15,10 0 4-15,9 0-4 16,-3 0-3-16,6-2 4 16,0-2-5-16,3 0 0 0,0 2 5 15,0 1-5 1,-4 1 0-16,-7-1-1 0,-1-1 5 16,0 0-2-16,-1-3-2 15,2 2 5-15,5 1-13 16,2-2 16-16,-5-2-8 15,-3 3 0-15,-6 0 1 16,1 1 0-16,-2 0-1 16,1 1-3-16,1-1 3 15,-3 0-2-15,3 1 4 16,-2 1-5-16,2 0 10 16,-3 0-7-16,0 0 0 0,1 0 0 15,2 0 2 1,-1 0-2-16,-6 0 0 0,-2 0 0 15,-4 0-4-15,3 0 4 16,3-1 1-16,0-5-1 16,3 2 0-16,0 0 0 15,-1 2 0-15,-2-2 0 16,1 3 0-16,-5 1 0 16,0 0 0-16,-2 0 0 15,0 0-2-15,1 0 7 16,0 0-5-16,0 0 0 15,0 0-1-15,-6 0 0 16,1-5 0-16,3 2 1 16,-1-1-2-16,1 0 3 15,-2 0-1-15,-3-1 1 0,2 3 0 16,-2-2 0 0,1 1-1-16,3 1 0 0,-1 1-4 15,2 0 6-15,-1 1-2 16,4 0 0-16,2 0 2 15,1 0-2-15,2 0 0 16,-5 0 0-16,-2 0 0 16,-4 0 1-16,3 0-1 15,-2 0 0-15,2 0-3 16,-2 0 2-16,-6 0 1 0,0 0 0 16,-6 0-2-1,0 0 6-15,-4 0-4 0,0 0 0 16,-3 0 1-16,-2 0-1 15,-3 1 0-15,4 0 0 16,2 1 4-16,5-1-2 16,4 1-2-16,7-1 0 15,6-1 2-15,1 2-7 16,-3-1 5-16,-5 1-2 16,-6 1 0-16,-4-1 4 15,0 1 0-15,-3-1-2 16,3 1-2-16,1 1 1 15,3-2 1-15,3-1 0 16,6 2-2-16,-1-1 2 16,-1 1 0-16,-2-1 1 0,-4-2 1 15,-4 4-2-15,-2-3 3 16,1 1-3-16,4-1 0 16,7 3 0-16,5 1 0 15,6 1 0-15,-3 1 1 16,-3-1-5-16,-1 1 7 15,-2-2-4-15,-1 2 1 16,1 0-4-16,0-1 4 16,-3-1 0-16,-3 1 2 15,0-2-2-15,-4 0 0 16,-6 0 2-16,-5-2-6 16,-1 3 5-16,-2-2-1 15,-4-2 0-15,-5 1 4 16,-7-2-4-16,-3 0 0 0,-5 0 2 15,-1 0-3-15,-4 0 3 16,-5 0-2-16,-3 0 0 16,-3 0 1-16,0 0-1 15,0 0 0-15,0 0-12 16,0 0-2-16,0 0-80 16,-9 0-37-16,-8-2-327 15</inkml:trace>
  <inkml:trace contextRef="#ctx0" brushRef="#br0" timeOffset="20024.32">21024 1773 811 0,'0'0'3'0,"0"0"4"16,0 0 23-16,0 0-25 15,0 0 5-15,0 0 10 16,0 0 1-16,0-8-21 16,0 19-9-16,0 21 9 0,-3 15 34 15,-12 8-2-15,-2 6-2 16,0-3-26-16,-2-5 10 16,2-6-14-16,4-9 2 15,4-11 8-15,4-7-10 16,2-9 0-16,2-5-2 15,1-5 11-15,0-1-8 16,0 0 9-16,0-5-9 16,0-23 56-16,0-13-32 15,0-15-24-15,0-14 0 16,0-8 5-16,13-5-6 16,12-2 0-16,7 9 2 0,2 14-6 15,2 16 4-15,-5 21 0 16,-1 18-6-16,-1 7 1 15,2 16-1-15,0 18 3 16,-2 4 6-16,-7 3-2 16,-13-3-1-16,-9-6-14 15,0-2 11-15,-17-3-7 16,-10-5 10-16,-4-1 6 16,1-8-4-16,5-6 14 15,7-4-12-15,8-3-2 16,4 0 14-16,4 0-15 15,2 0-2-15,0 0-11 16,0 0-4-16,2 7 5 16,14 6 1-16,11 5 10 15,7 8 9-15,2 0-6 0,-2 1 0 16,-6-1-3-16,-8 1 0 16,-5-4-2-16,-11 3 2 15,-4-1-13-15,-1 1 8 16,-21-3-7-16,-8-4 10 15,-3-4 2-15,-3-3 6 16,0-5 9-16,3-3-8 16,2-4-6-16,7 0 11 15,4 0-10-15,4-1 4 16,5-8-6-16,5 1-19 16,3 1 1-16,3-1-3 15,0 1-5-15,0-1-90 0,1-6-66 16,11-2-319-16</inkml:trace>
  <inkml:trace contextRef="#ctx0" brushRef="#br0" timeOffset="20407.25">21352 2025 694 0,'0'0'91'0,"0"0"-89"16,0 0 24-16,0 0 12 15,103-12-12-15,-73 24 13 16,0 7-17-16,-5 4-6 16,-1 4-6-16,-8 2-8 0,-5 0-2 15,-8 1 0 1,-3-3-6-16,0-1-14 0,-8-8 20 16,-2-4 10-16,3-7-10 15,2-4 4-15,5-3-2 16,0 0 25-16,-1 0 7 15,1-11-10-15,-2-9 3 16,2-5-12-16,0-4 16 16,2-3-22-16,12-2-3 15,5 3 1-15,-2 6-6 16,-3 9 4-16,-4 8-5 16,-7 6 0-16,-1 2-6 0,1 0-21 15,0 2-77 1,3 10-18-16,0 3-39 0,2-3-295 15</inkml:trace>
  <inkml:trace contextRef="#ctx0" brushRef="#br0" timeOffset="20689.23">21806 2176 287 0,'0'0'220'16,"0"0"-159"-16,0 0 61 15,0 0-51-15,89-40-23 16,-70 23 9-16,-6-1-7 15,-9-1-19-15,-4 3-6 16,0-1-6-16,0 6-7 16,-6 5-12-16,-9 4-8 15,-3 2 0-15,-2 2 8 0,0 15 6 16,2 5-6-16,7 3-1 16,4 4-10-16,7-2 9 15,0-1 0-15,0-3-7 16,18-3 8-16,0-3 0 15,5-4-3-15,2-7-23 16,2-5-60-16,5-1-20 16,-2-1-112-16</inkml:trace>
  <inkml:trace contextRef="#ctx0" brushRef="#br0" timeOffset="21039.2">22138 2111 558 0,'0'0'90'0,"0"0"4"0,0 0 37 16,0 0-80-16,0 0-51 15,0 0 0-15,-39 12 34 16,13 13-25-16,3 0-9 16,11-3-4-16,7 0-1 15,5-6-27-15,0-1 16 16,4-3 11-16,8-3-7 16,2-5 12-16,2-4 8 15,6 0-6-15,-1-6 8 16,1-9-5-16,1-2-2 15,-8 1 9-15,-3 2-3 16,-6 4 15-16,-5 4 14 16,-1 5-2-16,0 1-7 0,0 0-29 15,0 0-24 1,0 0 9-16,-1 14 15 0,-2 5 18 16,0 1-15-16,-1-1-3 15,4-3-7-15,0-1-30 16,0-4-99-16,5-5-13 15,12-6-216-15</inkml:trace>
  <inkml:trace contextRef="#ctx0" brushRef="#br0" timeOffset="21473.46">22501 2148 604 0,'0'0'49'0,"0"0"-17"15,0 0 46-15,0 0-19 16,0 0 1-16,0 0-56 15,-30-47 3-15,9 59 0 16,-4 13-5-16,3 3 6 16,7 4-8-16,4-1-1 15,7-6-7-15,4-3-7 16,0-7-1-16,6-5-1 16,16-5 8-16,15-5 9 15,11 0 9-15,12-20-2 16,1-9 23-16,0-7 7 15,-6-9 16-15,-5-10 0 16,-9-6-28-16,-8-10 4 16,-11-6-13-16,-10-5-13 15,-9 3 12-15,-3 11-13 0,0 18 1 16,0 25-3-16,0 16-21 16,-6 9 12-16,-7 11-7 15,-8 31 16-15,-4 26 6 16,-5 20-5-16,8 9 5 15,7-1 0-15,4-5-6 16,8-9 0-16,3-11 0 16,0-9-16-16,0-6-74 15,0-9 3-15,3-9-92 16,-3-9 47-16</inkml:trace>
  <inkml:trace contextRef="#ctx0" brushRef="#br0" timeOffset="21924.64">20661 2771 681 0,'0'0'0'16,"0"0"-12"-16,0 0 12 0,0 0 21 15,99-1 41-15,-32 0 19 16,20-4 16-16,16 3-37 16,19-2-20-16,18 3 25 15,14 1-47-15,12 0 1 16,13 0 12-16,1 7-30 15,3 0 6-15,-5-1-7 16,-11-4 0-16,-13 4 4 16,-20-2-4-16,-22 2-1 15,-27 0-3-15,-30-4-6 16,-25 0 3-16,-18-2-7 16,-12 2-11-16,-2-1-20 0,-29 1 23 15,-21 4 19 1,-18 3-67-16,-17-1-94 0,-7 4 51 15,-7 0-70-15,-8 0-245 16</inkml:trace>
  <inkml:trace contextRef="#ctx0" brushRef="#br0" timeOffset="22287.47">20788 2973 740 0,'0'0'61'15,"-103"0"-54"-15,70 1 1 16,16 1 14-16,14-2-22 16,3 1-17-16,1 5 6 15,27 1 11-15,17-1 26 0,20-1 22 16,18-4 38-16,17-1-28 16,18 0-24-16,20 0-1 15,21 0 4-15,12 0-17 16,18 0 2-16,9 0-11 15,6 0-7-15,4 0 0 16,-3 0-3-16,-2 3-1 16,-10 2 0-16,-13 0 4 15,-23 3-9-15,-24 0 3 16,-28-2-9-16,-30-1 2 16,-24-1-6-16,-26-2 1 15,-13-2-12-15,-12 0-37 0,0 0-16 16,-1 0-30-16,-14 0-32 15,0 0-31-15</inkml:trace>
  <inkml:trace contextRef="#ctx0" brushRef="#br0" timeOffset="29398.83">25189 1963 684 0,'0'0'54'0,"0"0"-36"16,0 0 19-16,0 0 3 16,0 0 7-16,0 0-2 15,0 0-19-15,39-3-6 16,-10-11-13-16,2 2 13 15,-4-2-10-15,-5 1-6 16,-7-3 9-16,-3-4-3 16,-5-3-2-16,-4-1 20 0,-3 2-14 15,0 3 0-15,-6 7-14 16,-10 10-19-16,-6 2 9 16,-5 7 1-16,-10 29 9 15,-4 15 6-15,2 6 0 16,8 3-9-16,12-8 3 15,11-8-12-15,8-5 4 16,0-6-4-16,17-5-4 16,11-6 16-16,14-5-4 15,6-8 4-15,5-9 0 16,2 0-10-16,-1-5 0 16,-6-10-58-16,-2-1-48 0,-6-3 16 15,-1-2-83-15,-4-2-155 16</inkml:trace>
  <inkml:trace contextRef="#ctx0" brushRef="#br0" timeOffset="29899.35">25715 2023 54 0,'0'0'220'0,"0"0"-77"16,0 0 22-16,0 0-54 15,0 0-65-15,0 0-40 16,-44-38-10-16,13 60 8 16,6 3-2-16,7-5-2 15,12-1-8-15,6-5-1 16,0-5-15-16,10-7-7 15,13-2 30-15,3 0-3 16,4-13 4-16,-3-6 10 0,-6-1-5 16,-8 3 18-1,-6 3 45-15,-4 8-10 0,-2 1 47 16,-1 4-37-16,0 1-44 16,0 0-18-16,0 0-6 15,2 4-20-15,1 18 4 16,4 17 12-16,2 11 4 15,-2 5 12-15,-2 5-12 16,-2-3 0-16,-3-4 0 16,0-2 0-16,0-6 0 15,-3-5 0-15,-8-3-1 16,-3-5 1-16,-2-4 0 0,-3-7-2 16,3-8-11-1,-2-5 5-15,3-8-3 0,-1 0 11 16,0-18 0-16,2-13-7 15,5-7-1-15,6 3 6 16,3-2 3-16,0 1-1 16,19 1 0-16,10 0 5 15,11-3-12-15,8-2 4 16,5 2-15-16,2 4-39 16,-2 7-21-16,-6 5-25 15,-6 3-52-15,-8 2-333 16</inkml:trace>
  <inkml:trace contextRef="#ctx0" brushRef="#br0" timeOffset="30400.35">26164 1991 582 0,'0'0'50'0,"0"0"14"0,0 0-15 16,0 0-49-16,0 0-1 16,0 0 1-16,-76 7 16 15,53 15-12-15,10 0-4 16,7-6-11-16,6-4-17 15,0-5-2-15,0-4 27 16,0-1 3-16,0-2-2 16,4 0 6-16,4 0 5 15,-2-5 21-15,-1-1 20 16,-1 4 21-16,-4 0 6 16,0 2-28-16,0 0-19 0,0 0-30 15,0 0-5-15,0 16-23 16,3 12 28-16,7 9 0 15,2 4 6-15,4 7 3 16,0-1-6-16,-2 4 0 16,-2 2-6-16,-3 0 0 15,-4-2 3-15,-5-4-9 16,0-3 9-16,-2-7-2 16,-16-11-6-16,-4-3 2 15,-4-11 6-15,0-5 12 16,-1-7-5-16,5 0 14 15,1-11-21-15,4-14-4 16,7-10-17-16,5-8 14 0,5-4 7 16,2 0 0-1,19 5 0-15,6 3 2 0,4 3-1 16,3 5-1-16,7 3 0 16,3 1-11-16,1 2-46 15,6 0-74-15,-2 2-25 16,-1-4-211-16</inkml:trace>
  <inkml:trace contextRef="#ctx0" brushRef="#br0" timeOffset="30784.48">26601 1988 547 0,'0'0'123'0,"0"0"-40"16,0 0 20-16,0 0-43 16,0 0-60-16,0 0 0 15,-64-37-5-15,34 50 5 0,3 8-2 16,5 3-6-16,8 3 4 15,7 0-24-15,7-1 11 16,0 0-14-16,19-2 29 16,5 0 1-16,1 1 1 15,5 0 0-15,0-1 8 16,0-4-5-16,-5 0 1 16,-4-3-2-16,-6-1 0 15,-6-5-1-15,-8-1-2 16,-1 0 0-16,0-2-2 15,-19 2 3-15,-12-3 5 16,-6-6 7-16,-4-1 12 16,3 0-8-16,9-1 27 0,8-12-8 15,6 1 16-15,8-2-35 16,4 3-13-16,3-4 7 16,0 2-3-16,19-2-7 15,11 2-24-15,9 5-69 16,-3 5-48-16,-6 2-101 15</inkml:trace>
  <inkml:trace contextRef="#ctx0" brushRef="#br0" timeOffset="31619.44">25246 3403 854 0,'0'0'48'0,"0"0"-44"16,0 0 64-16,0 0-26 16,0 0-37-16,0 0-5 15,0 14-8-15,0 13 8 16,-1 7 7-16,-1 1 0 16,2-6-3-16,0-1-4 15,0-10 0-15,0-8 0 0,0-6 2 16,0-4 0-16,0 0 5 15,3 0 1-15,3-20 29 16,3-10-18-16,7-9-3 16,-2-6 5-16,2 6-18 15,-1 8-2-15,-1 10 1 16,-4 14-2-16,-1 6 0 16,3 1-5-16,0 0-2 15,4 18 4-15,1 4-3 16,-1 3 0-16,-4-3 0 15,-1-8-16-15,-4-7-8 16,-3-5 9-16,-2-2 19 16,-2 0 0-16,3 0 4 0,0-13 5 15,3-5-3 1,-1 4-4-16,0-1 8 0,1 5-7 16,2 2 6-16,2-1-5 15,7 5 2-15,1 1-8 16,3 3 3-16,2 0 0 15,-2 2-3-15,-1 10-2 16,-4 3 4-16,-2 9 0 16,-3-1-6-16,-5 3 8 15,-3 0 0-15,-3-4-4 16,0 0-17-16,5-3-132 16,2-8-20-16,5-9-456 0</inkml:trace>
  <inkml:trace contextRef="#ctx0" brushRef="#br0" timeOffset="31837.84">25891 3394 896 0,'0'0'30'16,"0"0"-30"-16,0 0-15 15,0 0-25-15,0 0 26 16,0 72 14-16,0-36 2 15,0-2 4-15,0 0-3 16,0-3-3-16,0-3-37 0,0-5-29 16,-2-2-12-1,-3-9-70-15,0-9-159 0</inkml:trace>
  <inkml:trace contextRef="#ctx0" brushRef="#br0" timeOffset="32025.12">25858 3210 1065 0,'0'0'4'0,"0"0"-4"0,0 0 0 16,0 0 0-1,0 0-9-15,0 0-61 0,6-8-91 16,-3 8-69-16</inkml:trace>
  <inkml:trace contextRef="#ctx0" brushRef="#br0" timeOffset="32296.3">26186 3139 970 0,'0'0'0'0,"0"0"-31"15,0 0 5-15,0 0-19 16,0 0 45-16,2 116 18 16,-2-59-10-16,-3 1 0 0,-3-4-3 15,1-5-3 1,2-5 4-16,0-2-5 0,0-6 1 16,-1-4-2-16,-1-2 3 15,2-5-3-15,0-9 0 16,3-3 0-16,0-9-68 15,0-4-82-15,2-8-361 16</inkml:trace>
  <inkml:trace contextRef="#ctx0" brushRef="#br0" timeOffset="32536.66">26497 3217 987 0,'0'0'5'0,"0"0"-4"16,0 0-1-16,0 0-9 16,0 0-15-16,0 72 24 15,0-23 26-15,-3 5-17 16,-8-3-8-16,-1-5 10 16,0-5-10-16,2-4 3 15,1-5-4-15,-2-5-4 16,2-5-86-16,2-8-40 15,4-13-124-15</inkml:trace>
  <inkml:trace contextRef="#ctx0" brushRef="#br0" timeOffset="32887.11">26767 3296 933 0,'0'0'12'0,"0"0"-3"15,0 0 18-15,0 0-27 16,0 0 0-16,0 0-7 16,-11 2-22-16,-14 12 29 15,-8 0 0-15,-3-2-66 16,3-2-4-16,3-1 23 16,10-1 38-16,2-2 6 15,7 4 6-15,5-2-4 0,5 5 1 16,1 2-11-16,0 2 11 15,1 5 4-15,11-1 4 16,4 1 7-16,1 0 4 16,1 3 12-16,1 3 2 15,1-3 7-15,-3 2-9 16,2-1-14-16,-2 0-3 16,-1 0-11-16,0-7-3 15,3-3-90-15,1-9-113 16</inkml:trace>
  <inkml:trace contextRef="#ctx0" brushRef="#br0" timeOffset="33023.28">27036 3748 727 0,'0'0'107'16,"0"0"-104"-16,0 0-6 15,0 0-92-15,0 0-23 16,0 0-203-16</inkml:trace>
  <inkml:trace contextRef="#ctx0" brushRef="#br0" timeOffset="36240.44">25567 1462 402 0,'0'0'11'0,"0"0"18"15,0 0 9-15,0 0 2 16,0 0-13-16,0 0-18 16,0-46-9-16,-4 41-12 15,-1 1 12-15,-1-1 3 16,-1 1 10-16,1 0-5 15,-3 1-8-15,-5 1-6 16,-8 1 0-16,-5 1 2 16,-4 0-8-16,-1 0 11 0,1 0 1 15,3 0 0 1,-1 0 0-16,0 4 2 0,-3 5-2 16,1 1 5-16,-2 3 1 15,2 2-6-15,2 4 3 16,1 7 3-16,0 1-2 15,-1 4 1-15,-3 1-3 16,-3 2 5-16,2 0-6 16,2 1 2-16,3 5 13 15,5 2-16-15,4 5 8 16,1 2-1-16,7 1-4 16,1-1 12-16,7-1-3 0,3 4 2 15,0 3-3-15,6 3-5 16,7 2 25-16,0-1-25 15,1-3 7-15,0-2-8 16,1 1-2-16,0 0-3 16,4 0 0-16,3-3 1 15,2-5-2-15,8-5 2 16,5-4 2-16,5-1 9 16,3-4-9-16,4-1 2 15,1-3-2-15,4-4 2 16,6 0 8-16,4-2 11 15,6-4 0-15,-1 0 2 16,-1-5-15-16,-2 3 4 16,-5-3-13-16,-6 0 1 15,-6-2 5-15,-1-2-8 0,1 0 0 16,4-1 0-16,1-2 0 16,5-2 2-16,5-3 1 15,5 2-2-15,-1-4-1 16,1 1-1-16,1-1 1 15,0 1 3-15,-3 1-2 16,-5-2-1-16,-3 0 3 16,-5 0 4-16,0 0-7 15,-1 0 3-15,1-8 2 16,-3-2-5-16,0-3 6 16,-1 0-6-16,-2-2 0 15,0-3 0-15,-2 1 3 0,-3-3-2 16,-2 0-1-16,-4-2-1 15,-1 1 1-15,-5-1 2 16,-2-1 2-16,-4-3 1 16,-3-1 2-16,-5-1-5 15,-1-9 4-15,-4-3 11 16,-4-7-5-16,-3-4-3 16,-3-4 1-16,-2 0-3 15,0 0 14-15,0 1-20 16,-3 0-1-16,-7 2 10 15,2 0-10-15,0-1 2 16,-3 3 0-16,-1 2-2 16,-2 6 0-16,-4 2-14 0,-2 4 13 15,-2 0 1-15,-3-3 0 16,-3-1 3-16,-4-2-3 16,-2-2-14-16,-3 0 10 15,-3 1-2-15,1 0 6 16,-5 0 12-16,-3 0-12 15,-2 1 0-15,-5-5-13 16,-7-2 9-16,-4-3 4 16,-4 0-2-16,-5 9 6 15,0 9-8-15,-5 6 11 16,-2 7-7-16,2 3 0 16,0 5 1-16,7 1-1 15,5 4 1-15,6 2 1 0,4 2 0 16,2 4 3-16,-6 0-10 15,-3 0 4-15,-8 10 1 16,-2 4-5-16,0 5 5 16,7 2-10-16,6 5 1 15,1 11-11-15,1 11-75 16,2 12-39-16,5 4-53 16,16 1-366-16</inkml:trace>
  <inkml:trace contextRef="#ctx0" brushRef="#br0" timeOffset="37777.21">25205 3252 437 0,'0'0'133'16,"0"0"-127"-16,0 0-1 15,0 0 9-15,0 0 0 16,0 0-13-16,0 0 23 15,4-66 6-15,-4 65-9 16,0 0-16-16,0 1-5 16,0 0-1-16,0 0 1 15,-12 0 1-15,-6 0-1 16,-7 14 3-16,-8 11-1 16,-9 9 2-16,-3 10 0 15,-1 7 3-15,6 6-3 16,5 4-3-16,13 3 9 0,10-2-5 15,6 2-4-15,6-3 6 16,0-5-6-16,8-4 21 16,15-2-10-16,7 3 3 15,5-1 6-15,5-1-6 16,3 2-10-16,3-4 25 16,4-4-25-16,-2-3 13 15,4-3 16-15,3-6-24 16,-1-3 9-16,1-5 6 15,1-8-11-15,3-1-2 16,8-4-4-16,10 1 2 16,6-1 4-16,8 1-11 15,0-2 10-15,3-2-2 0,-3 0-7 16,0-2-4-16,-3-1 0 16,-5-2 3-16,-7-2 0 15,-4 0-3-15,-4-2 4 16,-4 0-2-16,-1-6 0 15,-2-8-2-15,-1-2 2 16,-2-3-2-16,-4-1 4 16,-3-3-3-16,-5-2-1 15,-7-1-2-15,-3-2 2 16,-7-2 4-16,-2 1-4 16,-7 0-1-16,-1-2 1 15,-1-3 2-15,-2-3-1 0,1 2-2 16,-5-3 2-16,-3 0 0 15,-2 1-1-15,-4 0 0 16,-2 1-2-16,-1-3 2 16,0-1 0-16,0 0-3 15,-10-2-4-15,-2-2 7 16,-1 1 0-16,-4 0-1 16,1 4 3-16,-2 5-4 15,-1 4 2-15,1 5 0 16,-3 0-2-16,0 7 2 15,0 0 0-15,-4 1 0 16,1 2-1-16,-4 1 1 16,-2-2 1-16,-2 0-1 15,-2 1 4-15,0-2-3 0,-1 2-1 16,2-1 1-16,-1 2-2 16,1-1 1-16,-2 1-2 15,-3 1 1-15,0-2 2 16,-1 1-2-16,-3 1 2 15,2-1-1-15,1-1 0 16,-4 0 6-16,2 2-4 16,1-3-2-16,-2 3 0 15,2 2 0-15,-3 0 0 16,-6 2-1-16,-10 2-3 16,-6 2 3-16,-3 1 1 15,1-1 1-15,2 1 5 16,-1 1-3-16,-2 2-3 0,-3-3 0 15,0 4-3-15,-2 0 3 16,-1 0 0-16,-1 11-1 16,-2 5 3-16,-2 4-10 15,5 0 7-15,3 2 1 16,3-3-2-16,5-1 0 16,4 2 0-16,6 1-11 15,3-2-32-15,6 3-48 16,6 0-63-16,12-4-51 15</inkml:trace>
  <inkml:trace contextRef="#ctx0" brushRef="#br0" timeOffset="39594.11">22034 814 656 0,'0'0'4'0,"0"0"-4"15,0 0 15-15,0 0-4 16,0 0-3-16,0 0-6 16,-30-7 2-16,20 7 3 15,-7 0-7-15,-5 0 0 0,-6 0 4 16,-4 0-1-16,-4 0-3 16,-4 0 0-16,0 0 10 15,0 0-10-15,-3 1 10 16,-4 1-5-16,-6 2-3 15,-7 1 13-15,-6 1-10 16,-3 2-2-16,-1 3-2 16,-6 4-1-16,2 2 3 15,-2 6-6-15,4 1 10 16,3 2-2-16,-4 7-5 16,-1 6 0-16,-2 9-2 15,6 4 4-15,7 4-1 0,15 8 1 16,9 6 5-16,11 7 2 15,7 8-7-15,5 1 0 16,7-1-4-16,6-3 0 16,3-2 2-16,0-1 4 15,9-1-4-15,7-3 1 16,4 0-1-16,5 1 0 16,5-1 1-16,7 3-1 15,12 0 0-15,11 1 0 16,8-1 1-16,13-3-1 15,3-10 8-15,5-6 0 16,4-6 1-16,2-4-7 16,2-4 2-16,4-5 1 0,4-8 1 15,8-6-5-15,8-8 15 16,3-5 10-16,-3-8 10 16,-5 0-28-16,-13-3 6 15,-13 0 9-15,-10-1-14 16,-8 1 10-16,-10 0-8 15,0 0 1-15,-6-1 11 16,0-1-16-16,2 0 1 16,-1 0 1-16,1 0-9 15,3-11 12-15,5-4-8 16,5-4-3-16,4-5 8 16,-2-1-7-16,-2-1 2 0,-8-1-4 15,-8 1-4 1,-2 1 4-16,-1-2 4 0,-6-2-4 15,2-2-1-15,-8-2 1 16,-3-4 0-16,-4-5 0 16,-4-3 4-16,-3-6-2 15,-3-3-2-15,-3-2 2 16,-3-1 5-16,-1-3-7 16,-4-3 0-16,-1-3-2 15,-4-2 6-15,-2-2-4 16,-4-1 0-16,-1-1 1 15,0-1-1-15,0 3 0 16,0 3 1-16,-12 3-7 16,-6 4 8-16,-7-1-3 0,-8-5 1 15,-4-1-13 1,-9 3 11-16,-7 3 1 0,-10 4-6 16,-5 3 4-16,-4 1 1 15,-1 3 2-15,-6 6 0 16,-1 3 6-16,1 1-11 15,3 4 6-15,6 2-2 16,-1 4 2-16,-3 5-2 16,-4 6-2-16,-5 7 1 15,-5 10 2-15,-2 2 1 16,-1 0-1-16,4 4 0 16,8 11 3-16,9-1-2 15,9 3-1-15,6 0 3 0,3-1-1 16,2 3-2-16,1 1 0 15,0 2-8-15,0 3 0 16,3 0-42-16,7 0-29 16,8-1-22-16,5 0 7 15,8-2 7-15,3 1-206 16</inkml:trace>
  <inkml:trace contextRef="#ctx0" brushRef="#br0" timeOffset="45400.37">27932 2905 737 0,'0'0'3'0,"0"0"-3"16,0 0 0-16,0 0 17 16,0 0-14-16,0 0 0 15,0 0-6-15,0 16 10 16,-3 25-6-16,-9 17 28 0,0 6-5 16,0 4 17-16,-3-4-25 15,4-11-3-15,1-12-11 16,3-10 3-16,2-11-5 15,2-8 0-15,2-6 3 16,1-6 2-16,0 0-4 16,0 0 11-16,0-8 48 15,0-19-1-15,9-15-39 16,2-15-14-16,5-6-4 16,0-2 1-16,-1 5-3 15,4 4 0-15,2 9-1 16,3 12-2-16,3 8 3 0,4 8-4 15,2 8 4-15,1 7-2 16,-1 4 0-16,-6 6-3 16,-5 15 1-16,-8 7-12 15,-5 0 6-15,-9-2 6 16,0 1-7-16,-6-11 10 16,-11-3 1-16,7-4-4 15,-3-3 4-15,5-3 2 16,5-3-2-16,3 0 2 15,0 0 4-15,0 0-12 16,0 0-10-16,0 0 9 16,0 4 4-16,14 5-15 15,8 10 18-15,2 4 0 0,-2 9 0 16,-5 3-3-16,-8-2 3 16,-4-1-7-16,-5-1-3 15,0-5-5-15,-19-1-23 16,-14-5 17-16,-10-4-2 15,-6-2 5-15,-2-10 4 16,8-4 13-16,4 0-1 16,6-1 2-16,12-10 0 15,6 0 8-15,9 2-5 16,5-2-2-16,1 0-1 16,0-1-9-16,7-2-23 15,14-1-7-15,3-2-62 16,4-3-367-16</inkml:trace>
  <inkml:trace contextRef="#ctx0" brushRef="#br0" timeOffset="45803.6">28471 3074 520 0,'0'0'286'0,"0"0"-286"16,0 0 0-16,0 0 0 15,-11 92 0-15,3-48 0 16,2-3 7-16,6-3-7 16,0-8-1-16,0-8-1 15,9-6 1-15,9-8 1 16,3-6 0-16,5-2-5 0,-1 0 5 16,-1-17 7-1,-3-6 2-15,0-3 10 0,-2-4 6 16,-6 0-14-16,0 1 12 15,-5 5-16-15,-3 7 9 16,-4 11 8-16,-1 4 1 16,0 2-25-16,0 0-24 15,0 8 16-15,0 19 6 16,0 7 2-16,-3 0 6 16,-3 2-6-16,5-4 5 15,-1-7-11-15,2-3 0 16,0-5-36-16,0-6-30 0,9-6-31 15,8-5-95 1</inkml:trace>
  <inkml:trace contextRef="#ctx0" brushRef="#br0" timeOffset="46003.4">28930 2951 754 0,'0'0'51'16,"0"0"-2"-16,0 0-49 15,0 0-1-15,0 0-18 16,-12 81 19-16,-6-13 23 16,-5 7-14-16,0-1-3 15,-1-7 1-15,7-12-2 0,3-10-5 16,1-13-18 0,-1-7-75-16,3-11-105 0,2-13-238 15</inkml:trace>
  <inkml:trace contextRef="#ctx0" brushRef="#br0" timeOffset="46121.42">28785 3398 175 0,'0'0'369'0,"0"0"-328"16,0 0-3-16,97-54-11 15,-60 42-15-15,7-4 3 16,5 1-8-16,1-5-5 16,2-4-2-16,-11-9-225 15</inkml:trace>
  <inkml:trace contextRef="#ctx0" brushRef="#br0" timeOffset="46345.5">29282 2958 747 0,'0'0'0'16,"0"0"-3"-16,0 0 1 16,0 0 4-16,-27 99 1 15,11-50 14-15,-1 2-5 16,1-1 5-16,2-2-14 15,-2-2 6-15,4-6-6 16,0-4-3-16,-1-6 0 16,-1-7-2-16,-2-7-3 15,-1-2-35-15,1-13-101 16,4-1-315-16</inkml:trace>
  <inkml:trace contextRef="#ctx0" brushRef="#br0" timeOffset="46691.21">29097 3346 670 0,'0'0'23'0,"0"0"-21"16,0 0 9-16,0 0-3 16,0 0-4-16,81 0 2 15,-51 0 4-15,1 5 2 16,4-1 2-16,1-2-13 16,2-2 5-16,-3 0 4 15,-2 0-8-15,-1-12-3 16,-7-1 2-16,-6-3 0 0,-10 2 2 15,-6 0-2-15,-3 2 0 16,0 5 26-16,-3-1-27 16,-7 6 8-16,-5 2-2 15,-6 0-4-15,0 17 0 16,-6 10 1-16,6 4-3 16,8 0 0-16,7-2-7 15,6-6 7-15,0-1-5 16,1-9-13-16,16-2-8 15,7-10-20-15,6-1-43 16,4-4 14-16,-1-15-97 16,-3-5-166-16</inkml:trace>
  <inkml:trace contextRef="#ctx0" brushRef="#br0" timeOffset="47003.81">29625 3282 576 0,'0'0'79'0,"0"0"-42"15,0 0-5-15,0 0-20 16,0 0-12-16,0 0-15 15,40 7 15-15,-22 23 1 16,2 3 4-16,1 6 9 16,-4 0-13-16,-6-2 1 15,-7-2-1-15,-4-5-1 16,0-8-5-16,-3-5-1 16,-10-6 6-16,0-8-2 15,2-3 7-15,5 0-2 16,6-12 68-16,0-15-49 15,0-4 42-15,14-5-30 0,5-2-20 16,5 0 14-16,0-1-21 16,3-1-6-16,2 2-2 15,7 1-1-15,7 7-15 16,4 0-94-16,3 4-13 16,-5 2-152-16</inkml:trace>
  <inkml:trace contextRef="#ctx0" brushRef="#br0" timeOffset="58197.21">10436 5404 632 0,'0'0'13'0,"0"0"-9"16,0 0-4-16,0 0 10 16,0 0 6-16,0 0-14 15,0 0-1-15,-15 7-1 16,15-4 3-16,0 5 1 15,16-1 6-15,12 5 6 16,13 1 15-16,14-1-16 16,9-2 1-16,8-2 6 15,13-4-17-15,9-3 15 0,3-1-11 16,12 0-7-16,-3 0 24 16,1-1-18-16,4-2 7 15,6 0-3-15,15 2 3 16,5-2 16-16,3 1-28 15,3-1-3-15,-8-1 7 16,-7-1-7-16,-13 0 0 16,-11-1 1-16,-16 1 3 15,-13-1-7-15,-12 0 3 16,-10 1 0-16,-12-1-2 16,-13 5 6-16,-12 0-4 15,-10 1 0-15,-6 0-27 16,0 0 11-16,0 0 14 15,0 0-22-15,-13 6 7 0,-5 10-41 16,-4 0-40-16,2 2-27 16,7-2-180-16</inkml:trace>
  <inkml:trace contextRef="#ctx0" brushRef="#br0" timeOffset="59145.21">16087 5746 72 0,'0'0'251'0,"0"0"-242"15,0 0-4-15,0 0-3 16,0 0 21-16,0 0-11 16,-3-14 21-16,9 11 32 15,1-1 18-15,0 2-25 16,0 2-29-16,6 0 0 15,4 0 4-15,8 0-12 16,8 0 16-16,11 0-13 16,12 7-6-16,11-1 12 15,12 3-22-15,2-4 5 16,-1 1-2-16,5-3-8 16,3-2 7-16,9-1-10 15,11 0 4-15,8 0-4 16,10-4 1-16,8-7-1 0,3 1 2 15,2 1 6-15,-6 3-10 16,-7 2 7-16,-5 3-5 16,-9 1 11-16,-7 0-7 15,-8-2-3-15,-6-1 2 16,-3 0 3-16,-5 1-12 16,-5 0 6-16,-9-2 0 15,-10 2 3-15,-7 0-2 16,-10-1 0-16,-8 0-1 15,-11 0 8-15,-8 2-2 16,-9 1 4-16,-6 0-4 0,0 0 20 16,0 0-18-1,0 0 3-15,0 0-11 0,0 0 0 16,0 0 0-16,0 0 0 16,0 0-21-16,0 0-39 15,0 0-35-15,0-1-41 16,-8-1-154-16</inkml:trace>
  <inkml:trace contextRef="#ctx0" brushRef="#br0" timeOffset="90034.83">4880 11883 635 0,'0'0'0'0,"0"0"-33"16,0 0 17-16,0 0 5 15,0 0-4-15,0 0 15 16,0 0 9-16,-3 0-5 16,3 0 17-16,3 0-14 15,12 0 2-15,1 0 22 16,8 1-16-16,4 2 0 16,5-1 14-16,7 2-20 15,5 0 13-15,6 2 18 16,4-1-34-16,5 1 27 0,10 1-25 15,6-5 7-15,9 1 6 16,9-1-18-16,3-2 19 16,12 0 6-16,1 0-16 15,7-7 10-15,2-2-18 16,-1 0-2-16,-3 4 13 16,-5 0-5-16,0-1-10 15,-2 2 1-15,1-3 12 16,-9 1-16-16,-9-2 3 15,-9-3 0-15,-9 3-9 16,-9-2 15-16,-12 2-6 16,-16 2 1-16,-16 2 7 0,-9 1-10 15,-6 3 2-15,-5 0 0 16,0 0-6-16,3 0 2 16,-3 0 4-16,0 0 0 15,0 0-18-15,0 0-25 16,3 0-97-16,5 7-19 15,2 5-77-15</inkml:trace>
  <inkml:trace contextRef="#ctx0" brushRef="#br0" timeOffset="90397.16">11685 12246 305 0,'0'0'0'15,"0"0"-57"-15,0 0 6 16,0 0-10-16</inkml:trace>
  <inkml:trace contextRef="#ctx0" brushRef="#br0" timeOffset="91000.4">10644 11744 787 0,'0'0'14'0,"0"0"-14"15,0 0-22-15,0 0 3 16,0 0-10-16,0 0 29 15,33-12 14-15,2 12-6 16,5 0 1-16,9 1-9 16,9 5 5-16,8-3-9 15,7-1 8-15,8-2-4 0,5 0 0 16,4 0 9 0,17 0-4-16,6 0 6 0,10-8-10 15,8 0 12-15,5-1-9 16,9-1-3-16,2-2-1 15,-2 2 3-15,0-1 2 16,-2 2-5-16,-4 0 5 16,4 1-7-16,0 1 7 15,-2-2-8-15,0-3 3 16,-6 2 0-16,-9-2 5 16,-9 5-5-16,-16 1 2 15,-16 2 1-15,-19 4-1 16,-20 0-1-16,-15 0-1 15,-16 0 0-15,-10 0-4 0,-2 0-1 16,-3 0 5-16,0 0-4 16,0 0 6-16,0 0-2 15,0 0 5-15,0 0-5 16,0 2-10-16,0 6-40 16,-14-2-84-16,-9 0-173 15</inkml:trace>
  <inkml:trace contextRef="#ctx0" brushRef="#br0" timeOffset="92837.67">19180 9485 725 0,'0'0'5'0,"0"0"-2"15,0 0 11-15,0 0-14 16,0 0-5-16,0 0 5 16,0 0 7-16,14-25 13 15,-3 18 13-15,3 0-6 16,3 3-3-16,2 0-11 16,1 4 1-16,6 0 13 15,-1 6-22-15,-1 13 5 16,0 5-8-16,-5 4 1 0,-8 6-6 15,-7 2-2 1,-4 3 4-16,0 0-7 0,-6-1-6 16,-17-2 9-1,-7-4-6-15,-6-2 11 0,-5-4 14 16,0-2-9-16,4-5-2 16,2-4-2-16,7-5 7 15,6-3 1-15,6-4-5 16,7-3-4-16,5 0 9 15,4 0-9-15,0 0-12 16,0-11-20-16,1-7-27 16,11-2 4-16,2-2-13 15,1 2-271-15</inkml:trace>
  <inkml:trace contextRef="#ctx0" brushRef="#br0" timeOffset="93219.43">19465 9538 350 0,'0'0'286'15,"0"0"-276"-15,0 0-3 16,0 0 7-16,80-51 11 16,-72 48-20-16,-7 1 44 15,-1 1 6-15,0 1-2 16,0 0 8-16,0 0-34 15,0 0-15-15,0 0-9 0,0 1 4 16,-9 16 0-16,-8 8 11 16,0 5-18-16,-1 7 14 15,8 1-9-15,1 2-4 16,4-5 3-16,2-2 4 16,2-7-8-16,1-1 0 15,0 1-5-15,0-3 2 16,9-3 3-16,6 1-7 15,1-5 2-15,5-2 6 16,1-4-1-16,5-4 0 16,1-4-29-16,1-2 13 15,7 0-124-15,-5 0-21 0,-1 0-360 16</inkml:trace>
  <inkml:trace contextRef="#ctx0" brushRef="#br0" timeOffset="95638.5">20793 9426 413 0,'0'0'20'16,"0"0"25"-16,0 0 25 16,0 0 3-16,0 0-15 15,0 0-16-15,1-45-22 16,-1 45 7-16,0 0-27 15,0 8-21-15,-1 15 21 16,-10 9 11-16,-2 3 4 16,2 1-7-16,2-2-1 15,6-5-3-15,3 0-4 16,0-4-3-16,3-6 1 16,13-4 1-16,6-5 1 0,6-7-1 15,5-3 5-15,4-5 5 16,6-13 1-16,-1-7-1 15,0-5 17-15,-3 0-10 16,-8-4 17-16,-7 2-3 16,-3 2-21-16,-9 5 5 15,-2 7-2-15,-7 10-1 16,-1 3 17-16,-1 4-10 16,-1 1-4-16,0-2-14 15,0 2-18-15,0 0 14 16,0 10-8-16,0 15 12 15,0 9 18-15,-1 5-14 0,1-1-2 16,0 1 1 0,0 6 6-16,0 2-7 0,9 3-1 15,-2 3-1-15,2 0 9 16,-1-5-5-16,-5-1-3 16,0-4-1-16,0-4 7 15,-3-3-13-15,0-2 6 16,0-8 0-16,0-5-3 15,0-6 3-15,-12-2-14 16,-8-2 8-16,-6 0 6 16,-6-3 1-16,-4-8-1 15,-1 0 19-15,1 0-32 0,5-8 21 16,7-10-11 0,8 1 3-16,8 1-21 0,7-6 19 15,1 1-4-15,4-4 6 16,21 0 2-16,8 0 0 15,9 2-2-15,1 4 0 16,5 4 3-16,0-1-3 16,4 5 0-16,-4-1 1 15,-2 5-2-15,-12 4-5 16,-10 3-20-16,-12 0-82 16,-12 0-10-16,0 6 0 15,-33 10-303-15</inkml:trace>
  <inkml:trace contextRef="#ctx0" brushRef="#br0" timeOffset="96072.33">20041 10153 274 0,'0'0'286'0,"0"0"-274"15,0 0 24-15,0 0 42 16,0 0-45-16,81-19-14 16,-68 21 19-16,-3 13-13 15,-7 6-2-15,-3 8-17 16,-1 7 17-16,-29 5-13 15,-17 7-10-15,-18 6 6 0,-17 3-6 16,-14 2-105 0,-6-6-193-16</inkml:trace>
  <inkml:trace contextRef="#ctx0" brushRef="#br0" timeOffset="98559.45">19239 11278 487 0,'0'0'12'0,"0"0"1"15,0 0-5-15,0 0 12 16,0 0-20-16,0 0 4 15,0 0 10-15,0-18 28 16,0 17-31-16,0-1 21 16,0 1-16-16,-1 0 14 15,-1-3-24-15,1 2-5 16,-3-2 2-16,2-1 1 16,-1 2-3-16,2-1 3 15,1 0-4-15,0 3 0 16,0-1-6-16,0 1 6 15,0 1-3-15,13 0 0 0,4 0 3 16,5 0 4-16,3 0-4 16,2 7 0-16,4 6-5 15,2 1 11-15,0-1-6 16,0 5 0-16,-6 0 3 16,-9 3-3-16,-5 1 0 15,-13 5-11-15,0 3 2 16,-15 3 2-16,-11 2 0 15,-6-1 7-15,1-1 0 16,0-5 1-16,-1-4 2 16,4-1-6-16,-2-7 3 15,0 0-11-15,4-7 1 16,4 0 6-16,6-3 4 16,5-5 0-16,5 0 0 0,0-1 17 15,3 0-17-15,3-1-35 16,0-9-25-16,0-1 40 15,2 0-26-15,10 0-30 16,0-2-112-16</inkml:trace>
  <inkml:trace contextRef="#ctx0" brushRef="#br0" timeOffset="99145.16">19738 11303 163 0,'0'0'93'15,"0"0"-49"-15,0 0 5 16,0 0 25-16,0 0 1 15,0 0-8-15,1-33-24 16,-1 32-8-16,0 0-3 16,0-1-29-16,-3 2 1 15,-1-2-4-15,-3 2-4 16,2 0 4-16,-1 0 1 16,0 0 9-16,0 0-9 15,-4 0 9-15,1 5-6 0,-5 4 0 16,-1 5-3-16,-1 2 9 15,-3 4-8-15,-4 3-2 16,1 2 15-16,-2 0-14 16,0 0 10-16,2 2-4 15,4 1-1-15,0-1-5 16,7 2-1-16,4 3-1 16,3 4 0-16,4 2-2 15,0-2 3-15,8-1 0 16,6-5-4-16,4-3 3 15,1-6-3-15,7-4 3 0,2-5 1 16,5-5 0-16,4-3 3 16,6-4 1-16,2 0-2 15,1 0-1-15,-1 0 5 16,-3 0-6-16,-8-4 0 16,-4 1 6-16,-9-1-10 15,-5 1 4-15,-7-1-43 16,-9-1-234-16</inkml:trace>
  <inkml:trace contextRef="#ctx0" brushRef="#br0" timeOffset="104567.63">22371 9846 641 0,'0'0'37'16,"0"0"-36"-16,0 0 2 16,0 0-3-16,0 0-11 15,0 0 6-15,0 0 10 16,82 20 1-16,-46-12 2 16,7-3-8-16,7 2 10 0,3-1-3 15,5-2-3-15,-2-1-4 16,-10-1 1-16,-6 0 0 15,-11-2-1-15,-10 0 6 16,-11 0-14-16,-8 0-62 16,0-2-361-16</inkml:trace>
  <inkml:trace contextRef="#ctx0" brushRef="#br0" timeOffset="104820.25">22771 9635 742 0,'0'0'4'0,"0"0"3"15,0 0-7-15,97-7 0 16,-64 18 5-16,0 7-3 16,1 6-2-16,-3 8 0 15,-1 8 11-15,-9 4-7 16,-5 3 2-16,-8 2-6 15,-8-2 0-15,-6-3-1 16,-18-2 0-16,-3-5-67 16,-1-3-102-16,1-5-262 15</inkml:trace>
  <inkml:trace contextRef="#ctx0" brushRef="#br0" timeOffset="105866.43">23959 9574 655 0,'0'0'30'15,"0"0"-27"-15,0 0 27 16,0 0 5-16,0 0-28 16,0 0 13-16,0-21 13 15,0 21-13-15,0 0-16 16,0 15-1-16,0 17-3 15,-9 14 42-15,-2 7-13 16,1-1-5-16,4-3-19 16,3-8 3-16,3-7-10 15,0-8 2-15,3-6-4 16,10-6 0-16,5-5 8 0,3-8-1 16,5-1 5-16,0 0-7 15,4-11 23-15,-3-5-20 16,-3 4 0-16,-8 2 8 15,-2 6-7-15,-7 4-5 16,-1 0 0-16,4 9 4 16,-1 11-2-16,-1 4 2 15,1 0-3-15,0-3 5 16,-3-4 2-16,1-5-6 16,-1-7-2-16,0-3-2 15,0-2 0-15,0 0-4 16,5-6 6-16,2-14 27 15,4-9-23-15,-1-5 3 16,-1-4-4-16,1-6 6 16,-5-3-8-16,1-4-1 0,-1 4-1 15,0 5-1-15,-3 9-11 16,-3 13-39-16,-5 9-116 16,0 4-42-16</inkml:trace>
  <inkml:trace contextRef="#ctx0" brushRef="#br0" timeOffset="106267.88">24527 9481 852 0,'0'0'23'0,"0"0"3"16,0 0 12 0,0 0-38-16,0 0 4 0,-6 94 6 15,-4-22 44-15,-1 5-21 16,1-5-33-16,2-11 10 15,5-8-10-15,3-12 4 16,0-9-10-16,0-9 6 16,0-10 0-16,0-8-8 15,0-5 7-15,2 0 1 16,1 0-7-16,3-11 16 16,1-15 2-16,2-7-11 15,0-3 2-15,2 4 1 16,-1 5 1-16,2 6-6 15,0 7 2-15,1 7-5 16,1 7 4-16,1 0-8 0,-2 14 5 16,5 12 3-16,-3 4-10 15,0 4 11-15,-5-4 1 16,-2-3-1-16,-2-6-1 16,-2-4-21-16,-2-7-91 15,1-6-41-15,3-4-219 16</inkml:trace>
  <inkml:trace contextRef="#ctx0" brushRef="#br0" timeOffset="106613.37">24854 9839 696 0,'0'0'62'16,"0"0"4"-16,0 0 53 0,0 0-105 16,0 0-14-16,0 0 0 15,-12 23 10-15,3 7 1 16,8-2-11-16,1-4 7 15,0-5-14-15,0-4 7 16,10-6-14-16,0-6 11 16,4-1-6-16,1-2 9 15,3 0 18-15,3-16-18 16,1-3 11-16,-1-1-3 16,-8-2-7-16,-7 0 13 15,-6-2-4-15,0 4-3 16,-4 0-2-16,-14 5-5 15,-3 2 11-15,-1 2-11 16,-2 3 8-16,4 2-20 16,1 2 12-16,1 2-2 0,4 2-22 15,5 0-23-15,2 0-65 16,6 0 11-16,1 0-85 16,0 0-258-16</inkml:trace>
  <inkml:trace contextRef="#ctx0" brushRef="#br0" timeOffset="106885.67">25057 9501 696 0,'0'0'21'0,"0"0"-11"0,0 0 50 16,0 0-34-16,0 0-9 15,0 0-17-15,10 0 16 16,-10 36-16-16,0 18 69 15,0 6-37-15,0 4 3 16,-1-3-23-16,-2-5-1 16,0-6-3-16,1-10-3 15,-1-5-4-15,0-5-1 16,0-5-6-16,3-7 5 16,0-4-27-16,0-7-106 15,0-7-9-15,11 0-266 16</inkml:trace>
  <inkml:trace contextRef="#ctx0" brushRef="#br0" timeOffset="107251.11">25216 9969 650 0,'0'0'35'16,"0"0"-34"-16,0 0 3 16,0 0 0-16,0 0 20 15,0 0-8-15,77-12 15 16,-52 2 9-16,2-5-15 15,-4-2 10-15,-3-2-16 16,-5-2-6-16,-6 1-3 16,-5 2-10-16,-4 3 0 15,0 7-6-15,-3 2 6 16,-9 5 5-16,-4 1 2 0,-4 0 1 16,-2 18-8-16,3 6 3 15,2 2-3-15,6 0 0 16,8 1-13-16,3-4 11 15,0-2-9-15,14-3 11 16,7-2 4-16,5-3 2 16,4-3 1-16,5-2-7 15,8-2 7-15,4-2-3 16,2-1-4-16,-1-3-47 16,-4 0-85-16,-3-3-162 15</inkml:trace>
  <inkml:trace contextRef="#ctx0" brushRef="#br0" timeOffset="108806.2">26464 9385 625 0,'0'0'6'16,"0"0"-5"-16,0 0 17 15,0 0-12-15,0 0-6 16,0 0-11-16,0 27 11 16,0 12 27-16,-2 11 18 15,-1 9-12-15,0 5 6 16,0-1-20-16,0-1-11 16,0-5 9-16,2-9-10 15,-1-6-3-15,1-8-4 16,1-5 1-16,0-5-1 15,0-3 0-15,0-5-24 0,0-7-94 16,0-9-241-16</inkml:trace>
  <inkml:trace contextRef="#ctx0" brushRef="#br0" timeOffset="109223.16">26719 9697 776 0,'0'0'3'0,"0"0"2"16,0 0-5-16,0 0-8 15,0 0-8-15,0 0 16 16,-66 14 17-16,41 24-5 16,-1 7-10-16,6 4-1 0,7-5-1 15,9-3-4-15,4-8 2 16,1-10 0-16,18-7-13 15,1-10 15-15,1-6 0 16,2 0 2-16,-1-17 10 16,2-10-8-16,-4-1 2 15,-6-5 6-15,0 3-9 16,-4-2 6-16,-4 8-4 16,-3 10-2-16,-3 9 19 15,0 5 3-15,2 0-25 16,1 18-25-16,3 11 25 0,4 7 5 15,0-1-3 1,4-4 1-16,1-5-3 0,1-10 0 16,5-6-2-16,4-10-25 15,8 0-51-15,0-18-143 16,0-14-291-16</inkml:trace>
  <inkml:trace contextRef="#ctx0" brushRef="#br0" timeOffset="109637.1">27134 9428 694 0,'0'0'36'16,"0"0"-9"-16,0 0-27 15,0 0-9-15,-14 125 9 16,-1-47 12-16,-1 4 8 0,-1 1-9 16,7-8-5-16,0-12-6 15,5-14 5-15,5-14-5 16,0-15-1-16,0-8-3 15,0-9 2-15,0-3-9 16,0 0 11-16,5-17 18 16,3-12-9-16,4-9-6 15,1 0 3-15,3-1-5 16,3 2 0-16,2 7-1 16,4 9 0-16,2 13 0 15,0 6 0-15,1 2-2 16,-1 13-4-16,-6 12 3 15,-3 5 3-15,-12 4-2 16,-6-4 2-16,0 1 0 0,-12-5 4 16,-12-2 2-16,-7-5 0 15,-4 1-2-15,-2-7 1 16,2-3 3-16,5-4-8 16,10-6-37-16,9-1-60 15,11-23-394-15</inkml:trace>
  <inkml:trace contextRef="#ctx0" brushRef="#br0" timeOffset="109974.4">27508 9894 905 0,'0'0'0'0,"0"0"3"16,0 0-1-16,0 0 0 15,0 0 22-15,0 0 4 16,77-22-11-16,-61 9 4 15,-3-3-19-15,-7-5 15 16,-2 2-16-16,-4 1 4 16,0 5-10-16,-1 6-12 15,-11 5-19-15,-4 2 36 16,-5 9 4-16,0 16 2 16,-2 7-6-16,6 4 2 15,8-1-4-15,6-1-2 16,3-5 2-16,0-2-5 0,12-4 2 15,10-6 5 1,5-6 0-16,6-6 0 0,2-5 2 16,8 0-2-16,-1-10-9 15,-1-10-68-15,-7-6-74 16,-7-3-190-16</inkml:trace>
  <inkml:trace contextRef="#ctx0" brushRef="#br0" timeOffset="110199.46">27947 9538 715 0,'0'0'30'0,"0"0"22"15,0 0-52-15,0 0-4 16,-9 80 4-16,-5-11 23 0,-2 6-1 16,1 1-3-16,2-7-16 15,7-8-2-15,3-10 0 16,3-8 0-16,0-8-2 15,0-6-4-15,4-6-2 16,11-10-24-16,3-8-55 16,6-5-60-16,2-16-298 15</inkml:trace>
  <inkml:trace contextRef="#ctx0" brushRef="#br0" timeOffset="110440.39">28121 9621 535 0,'0'0'168'0,"0"0"-95"0,0 0 22 16,0 0-42-16,0 0-29 16,0 0-24-16,3-37-11 15,-4 75 11-15,-8 20 16 16,-3 12 25-16,0 4-1 16,1-8-26-16,1-5-11 15,0-11 13-15,2-7-16 16,-1-6 0-16,0-11-1 15,5-7-15-15,1-5 7 16,3-8-138-16,0-6-29 16,13-6-97-16</inkml:trace>
  <inkml:trace contextRef="#ctx0" brushRef="#br0" timeOffset="110723.76">28215 10075 604 0,'0'0'33'0,"0"0"-29"16,0 0 24-16,0 0 7 15,0 0 36-15,0 0-29 16,91-49-15-16,-65 26 6 16,-7-1-14-16,-7 0-10 15,-9 3-2-15,-3 1-1 16,0 7-6-16,-5 6-13 16,-12 5 2-16,-3 2 7 15,-2 5 8-15,-1 16 5 16,4 2-9-16,4 4 2 0,9-2-9 15,5 0 7 1,1-5-17-16,6-2-7 0,14-7-12 16,9-4-9-16,3-6-6 15,9-1-153-15,5 0-299 16</inkml:trace>
  <inkml:trace contextRef="#ctx0" brushRef="#br0" timeOffset="111139.2">28743 9884 599 0,'0'0'67'16,"0"0"3"-16,0 0-18 16,0 0-27-16,0 0-16 15,0 0 0-15,-101-9-1 16,65 35-8-16,3 7 1 0,5 7-1 16,9-1 0-16,6-1-3 15,13-7 2-15,0-7-25 16,10-6-5-16,16-12 9 15,7-6 22-15,9 0 5 16,9-20 20-16,4-9 28 16,3-9 19-16,-1-9-17 15,-6-11-21-15,-5-9-18 16,-9-14-9-16,-4-10 8 16,-8-7-13-16,-4-2 0 15,-10 9-2-15,-10 11 0 16,-1 19 5-16,0 24-5 15,0 21-15-15,0 16 11 0,-5 8-19 16,-12 36 23 0,-12 28 13-16,-5 23-12 0,0 13 11 15,4 3-7-15,8-6-3 16,8-9-4-16,6-14-8 16,5-16-22-16,3-13-153 15,0-20-90-15</inkml:trace>
  <inkml:trace contextRef="#ctx0" brushRef="#br0" timeOffset="111655.85">29692 9874 707 0,'0'0'8'16,"0"0"-5"-16,0 0-3 16,0 0 0-16,0 0 6 15,0 0 3-15,-97-29 2 16,63 46-7-16,-4 7 5 16,4 4-1-16,6 2-5 15,7 0-3-15,13-4 0 16,7-6-14-16,1-6 14 15,6-5-10-15,19-9 10 16,14 0 0-16,8-7 3 0,0-17 17 16,-2-6-15-16,-2-8 14 15,-7-7 21-15,-2-11-17 16,-2-11-2-16,-4-9-13 16,-4-3-8-16,-4 2 8 15,-7 12-8-15,-6 21 5 16,-4 16-8-16,-3 20 3 15,0 8-11-15,0 0-15 16,-1 29-5-16,-17 17 31 16,-6 17 10-16,0 15-7 15,0 3 6-15,9-1-6 16,2-7-3-16,5-8 1 0,5-11 4 16,2-9-6-16,1-9 1 15,0-10-19-15,3-8-59 16,18-12-45-16,5-6-110 15</inkml:trace>
  <inkml:trace contextRef="#ctx0" brushRef="#br0" timeOffset="112091.33">30064 9834 704 0,'0'0'6'16,"0"0"5"-16,0 0 43 15,0 0-40-15,-88 17-7 0,64 8 15 16,1 6-9 0,6 3-6-16,3-3 0 0,8-3-7 15,6-7-10-15,0-5 9 16,0-6-9-16,4-4 10 16,12-6 10-16,6 0 7 15,5-9 3-15,-1-11-9 16,0-5 9-16,-7-5 4 15,-2-1 3-15,-5 0 3 16,-6 5-1-16,-3 7-22 16,-3 11 16-16,0 5-23 15,0 3-7-15,0 0 3 0,-12 18 4 16,-4 9 11-16,-1 8-11 16,6 3-2-16,6-3-3 15,5-2 5-15,0-8-16 16,7-5 0-16,12-7 5 15,8-7-6-15,8-6-2 16,8 0-29-16,2-11-55 16,1-16 13-16,-4-10-18 15,-5-7-75-15,-7-12-144 16</inkml:trace>
  <inkml:trace contextRef="#ctx0" brushRef="#br0" timeOffset="112409.13">30404 9528 558 0,'0'0'38'0,"0"0"-38"16,0 0 0-16,0 0 24 0,-55 103 48 16,25-38 4-16,-3 7-34 15,6-1-21-15,3-4 8 16,5-8-9-16,8-12-18 16,7-10-1-16,2-12-1 15,2-9-1-15,0-7-3 16,0-5-23-16,0-4-35 15,5-7 12-15,8-15 11 16,4-9 4-16,-2-2 25 16,-1 4 10-16,-1 2 2 15,-3 5-2-15,0 10 17 16,1 4-17-16,1 4 5 0,4 4-6 16,3 0 1-1,0 0 0-15,3 0 2 0,-1 0-2 16,1 0-79-16</inkml:trace>
  <inkml:trace contextRef="#ctx0" brushRef="#br0" timeOffset="112791.79">30635 9760 636 0,'0'0'33'0,"0"0"-12"16,0 0-1-16,0 0-4 15,-94 32-10-15,56 1 17 16,0 3-3-16,5 2-15 0,8-5-1 16,10-2-4-16,12-7-3 15,3-5-9-15,1-5 8 16,18-5 4-16,4-8 2 16,7-1 19-16,4-4-5 15,2-15-11-15,6-7 2 16,-5-6 17-16,-2-3-8 15,-9 2 19-15,-6 6 5 16,-11 11 14-16,-6 7 9 16,-3 6-17-16,0 3-46 15,-8 3-21-15,-16 23 21 0,-2 9 26 16,-1 7-26 0,12 2 4-16,10-6-8 0,5-2-5 15,0-5 4-15,14-7-18 16,11-4-64-16,6-8-68 15,5-7-100-15</inkml:trace>
  <inkml:trace contextRef="#ctx0" brushRef="#br0" timeOffset="144362.09">19177 13041 219 0,'0'0'290'15,"0"0"-272"-15,0 0 7 16,0 0-4-16,0 0-17 0,0 0 44 15,0 0 11-15,0 6-5 16,0-6 16 0,0 0-25-16,0-1-6 0,0-6 6 15,0 0-29-15,0-1 22 16,0 0-38-16,0 1 0 16,0 0 10-16,3 1-10 15,4 0 0-15,6 2-4 16,3 2 0-16,4 2 3 15,5 0 1-15,2 12-5 16,1 11 2-16,0 4 3 16,-3 4 0-16,-4 0 0 15,-7 0-3-15,-7-2-1 0,-7-2 4 16,0 0 0 0,-15-2-4-16,-16-2 6 0,-11 1-2 15,-4-2 0 1,-5-2 10-16,5-3-10 0,3-4 0 15,10-3-2-15,10-5-7 16,10 0 9-16,9-4-1 16,2-1-4-16,2 0-46 15,0 0 0-15,0 0-4 16,5 0-24-16,8-7 14 16,2-9-202-16</inkml:trace>
  <inkml:trace contextRef="#ctx0" brushRef="#br0" timeOffset="144693.4">19495 12983 66 0,'0'0'568'15,"0"0"-553"-15,0 0 5 16,0 0-11-16,0 0-9 15,0 0 0-15,-22 7 8 16,5 17 7-16,-1 2 7 16,1 5-9-16,1 1 11 0,6 4-16 15,1-1 0 1,6-1 2-16,3-1-8 16,0-2-2-16,0-2 5 0,6-5-1 15,4-5-7-15,5 1 3 16,3-8 0-16,3 1 0 15,2-5 0-15,3-4-2 16,1-2-11-16,0-2-73 16,-3 0-141-16</inkml:trace>
  <inkml:trace contextRef="#ctx0" brushRef="#br0" timeOffset="144943.62">19700 13356 703 0,'0'0'46'0,"0"0"-46"0,0 0 6 15,0 0-6-15,0 0 8 16,0 0-2-16,88 47 13 16,-69-23-6-16,-2-2 7 15,-5 6 3-15,-5 0-16 16,-7 3 3-16,0 2-8 15,-23-2-2-15,-14 0 0 16,-7 0-24-16,-6-2-59 16,2-4-208-16</inkml:trace>
  <inkml:trace contextRef="#ctx0" brushRef="#br0" timeOffset="145809.97">20638 13183 546 0,'0'0'55'0,"0"0"-38"15,0 0 30-15,0 0-15 16,13-81 23-16,-13 68-10 16,0 1-7-16,-4 3-1 15,-14 6-31-15,-12 3-6 16,-8 1-6-16,-3 22-3 15,0 3 8-15,9 3-7 0,8 1-6 16,12-1 3 0,9-2-5-16,3 1 8 0,4-2 4 15,21-2-2-15,10-2 6 16,5-5 0-16,4-4 3 16,-1-1 0-16,-7-4-3 15,-14 1 0-15,-12 0-4 16,-10 4-5-16,-4 5 9 15,-21 3-5-15,-10-1 13 16,-2-4-4-16,1-5-4 16,-2-3 1-16,3-2 3 15,7-3-3-15,4-2 9 0,6-1-4 16,6 0-2-16,3 0 9 16,5-3-2-16,2-5-8 15,-1-2-3-15,3-1-1 16,0-2-11-16,0 2 2 15,8 1-60-15,6 0-36 16,3-2-333-16</inkml:trace>
  <inkml:trace contextRef="#ctx0" brushRef="#br0" timeOffset="146163.93">20860 13258 111 0,'0'0'638'0,"0"0"-626"0,0 0-12 16,0 0 7-16,0 0-2 16,-24 82-2-16,14-41 2 15,5-3-3-15,5-1 4 16,0-6-12-16,8-4 6 16,12-5 0-16,6-7 0 15,4-10 0-15,1-5-4 16,-1 0 3-16,-2-15 1 15,-4-10 2-15,-5-2-2 16,-8-6 5-16,-8-2 3 16,-3-2-6-16,-12 2 7 0,-12 4 13 15,-4 6-8 1,4 6 18-16,1 9-4 0,4 1-17 16,6 8-11-16,2 1-10 15,-1 0 3-15,5 7-28 16,2 9-32-16,5 0 6 15,0-6-198-15</inkml:trace>
  <inkml:trace contextRef="#ctx0" brushRef="#br0" timeOffset="146711.44">21135 13281 804 0,'0'0'9'0,"0"0"-9"15,0 0 8-15,0 0-8 16,35 91 25-16,-26-58-17 0,-1 1 0 16,-1-7-8-16,-1-4 7 15,-3-7-5-15,1-6-2 16,-2-4-1-16,-1-5-5 16,-1-1-2-16,2 0 8 15,1-4 10-15,-2-12-10 16,4-9 14-16,0 1-14 15,-1 4 0-15,-1 3 17 16,1 8-13-16,1 4 16 16,1 3-16-16,6 2 0 15,6 0-8-15,2 0 0 16,2 0-1-16,-3 0-1 16,-6 5 4-16,-3-1-7 0,-5-1 7 15,-3-1-6-15,-2-2 3 16,0 0 10-16,0 0-5 15,0 0 18-15,3 0-7 16,1-11 1-16,4-3-9 16,5-5 1-16,2 2 1 15,1 3 0-15,-1 2-4 16,0 7 9-16,-3 2-8 16,0 3 2-16,-2 0-4 15,1 0 3-15,-1 15-3 16,-1 4 0-16,-4 5 1 0,-4 1-2 15,-1 1 1-15,0-1-5 16,0-1 3-16,-9-3-99 16,-1-3 6-16,3-6-104 15</inkml:trace>
  <inkml:trace contextRef="#ctx0" brushRef="#br0" timeOffset="147048.81">21690 13452 794 0,'0'0'88'0,"0"0"-84"16,0 0 8-16,0 0-5 15,0 0-4-15,0 0 27 16,61-30-17-16,-51 20-1 0,-4-4-6 16,-5 0 0-16,-1-1-2 15,0-1-4-15,-4 3-2 16,-11 3-7-16,2 7 3 15,-2 3-3-15,3 0 1 16,-3 14 4-16,1 11 4 16,4 2 0-16,3-1 1 15,7 1-12-15,0-3 11 16,5-3 0-16,12-3 4 16,2-5 1-16,6-1-4 15,1-7 0-15,1-3 2 16,1-2-6-16,1 0-14 15,2 0-52-15,3-6-85 16,6-11-391-16</inkml:trace>
  <inkml:trace contextRef="#ctx0" brushRef="#br0" timeOffset="147647.79">22253 13321 746 0,'0'0'110'16,"0"0"-105"-16,0 0 32 15,0 0-37-15,0 0 3 16,0 0-3-16,-18 51 0 16,18-40-1-16,0-4-5 15,8-3 12-15,7-4-6 16,4 0 3-16,5-3 4 16,1-12 9-16,1-5-11 0,-8 0 3 15,-2 3 13-15,-5 5 15 16,-5 2 5-16,-5 7 21 15,-1 3-24-15,0 0-14 16,0 0-24-16,0 0-5 16,0 6 4-16,0 16 2 15,-6 12-1-15,0 4 2 16,3 4 3-16,3 4 1 16,0 0-6-16,0 2 1 15,0-2 1-15,2 0 3 16,4 0-4-16,1-1 13 15,2 2-14-15,0-4 11 16,-3-3-2-16,-1-6-5 0,-5-4-7 16,0-3 3-16,-9-4 0 15,-15-2 0-15,-3-1 0 16,-2-5-5-16,2-8 0 16,4-7 5-16,3 0-7 15,5-6 7-15,4-15 0 16,5-7-5-16,6-5 10 15,0 1-10-15,1 1 3 16,17 2 2-16,5 4 1 16,3 3 0-16,6 2-1 15,5 1 1-15,1 2 5 16,4 0-6-16,1 0 0 0,-2 2-15 16,-2-3-32-16,-2 1-71 15,-2-3-109-15,-6-2-114 16</inkml:trace>
  <inkml:trace contextRef="#ctx0" brushRef="#br0" timeOffset="147843.54">22895 13441 801 0,'0'0'44'15,"0"0"-26"-15,0 0 28 16,0 0-39-16,0 0 5 15,0 0 19-15,110-12-12 0,-69 6 16 16,3-2-24-16,1-2-7 16,-2-2-4-16,-8-3-2 15,-14 1-85-15,-16-6-203 16</inkml:trace>
  <inkml:trace contextRef="#ctx0" brushRef="#br0" timeOffset="148098.74">23234 13108 998 0,'0'0'4'0,"0"0"1"16,0 0-10 0,0 0 10-16,0 0-5 0,102 61 38 15,-67-25-23-15,-1 3 10 16,-1 6-11-16,-5 0-10 15,-13 1 5-15,-12-1-9 16,-3 0 0-16,-30-1 3 16,-14 1-3-16,-17 0-1 15,-16-2-43-15,-14-1-144 16,-3-7-73-16</inkml:trace>
  <inkml:trace contextRef="#ctx0" brushRef="#br0" timeOffset="152535.81">17421 9556 458 0,'0'0'64'16,"0"0"-18"-16,0 0 25 15,0 0-31-15,0 0-27 16,0 0 19-16,0 0-22 0,0 0 1 15,-9-67 2-15,9 60-6 16,0 3 19-16,0 2 11 16,0 2 3-16,0 0 11 15,0 0-23-15,0 0-7 16,0 6-21-16,-6 16 1 16,-4 9 1-16,0 8 6 15,2 4-7-15,3 0 2 16,5 0 3-16,0-6-6 15,0-5 0-15,8-8-16 16,11-8 14-16,8-11-10 0,4-5 7 16,4-5 1-1,-1-19 8-15,-4-5-4 0,-5-5 14 16,-8-1-13-16,-6-2 7 16,-5-1 5-16,-6-1-12 15,0 3 9-15,0 5-9 16,0 10 0-16,0 9 0 15,-1 10-1-15,1 2-2 16,0 7-23-16,0 17 18 16,0 8 5-16,4 5 2 15,4 0 0-15,1-2 3 16,-2-1-2-16,-1-3 2 16,-1-2-3-16,-1-3-6 15,2-4-33-15,-3-3-58 16,0-8-41-16,0-10-215 0</inkml:trace>
  <inkml:trace contextRef="#ctx0" brushRef="#br0" timeOffset="152968.15">17767 9681 717 0,'0'0'37'15,"0"0"-37"-15,0 0 0 16,0 0 0-16,15 87 1 15,-6-49 2-15,-2-6-3 16,2-4 5-16,2-8-8 16,-4-6 5-16,-1-8-2 0,-3-5 0 15,0-1 1 1,-1-6-1-16,-1-16 10 0,-1-6-6 16,0-2-1-16,0-3-3 15,0 4 7-15,0 1 6 16,0 4-3-16,0 3 15 15,0 3 3-15,6 3-12 16,8 2 6-16,5 2-15 16,4 3-3-16,8 2 17 15,2 3-16-15,5 3 25 16,-4 0-6-16,-4 1-14 16,-8 11-10-16,-5 2 0 15,-8 1 0-15,-3 5 1 16,0 2-1-16,-5 1 10 0,-1 1-10 15,2-1 1-15,-2 1 0 16,0-2-1-16,0 0 0 16,0-2 0-16,0-3-70 15,0-5-71-15,0-7-124 16</inkml:trace>
  <inkml:trace contextRef="#ctx0" brushRef="#br0" timeOffset="154837.44">17740 9451 292 0,'0'0'91'15,"0"0"-6"-15,0 0 27 16,0 0-58-16,0 0 5 15,0 0-13-15,18-22-17 16,-15 13 19-16,-2 1 4 16,-1-1 7-16,0-4-14 15,0 1-33-15,0-1 14 16,-1-1-7-16,-11 0-11 16,-1 1 5-16,-5-1-13 0,-2 5 0 15,-3 5-8 1,-3 4 4-16,-5 0 4 15,-6 17-3-15,-4 16 5 0,-6 7-10 16,3 3-11-16,4-1-20 16,6-5 34-16,9-2-10 15,6-3 10-15,8-3 4 16,8-1 1-16,3-4-2 16,0-2 2-16,13-4-6 15,3-2 2-15,4-1 4 16,0-3 0-16,0-2 0 15,2 2 5-15,2 0-2 16,-1-1-3-16,2 0 0 0,0 0 9 16,4 1-7-16,-1 1 3 15,0 4 6-15,-2-3-8 16,-4 2 3-16,-4 1-4 16,-7-3-3-16,-4-2 1 15,-7 1-3-15,0 3 3 16,0 1 8-16,-18 2-4 15,-7 0 6-15,-8-1-5 16,-4-4-2-16,-4-2-1 16,-3-8 1-16,0-4-3 15,1 0 4-15,6-5 0 16,4-8-5-16,6-2 2 16,9 4 3-16,2 1 1 15,7 3-3-15,4 1-2 16,1 3 0-16,4 0-8 0,0-4 2 15,0-2-1-15,6-5-7 16,9 3 1-16,5-4-40 16,7-2-30-16,5 1-26 15,4-2-281-15</inkml:trace>
  <inkml:trace contextRef="#ctx0" brushRef="#br0" timeOffset="155321.94">17928 9635 793 0,'0'0'12'0,"0"0"-12"16,0 0 0-16,0 0-2 16,0 0-12-16,0 0 14 15,-26 12 9-15,13 15-6 16,0 0 6-16,7 7-8 15,3 3 0-15,3-2 14 16,0 1-9-16,12-8-5 16,9-5 0-16,7-5 2 15,5-6 6-15,2-6-6 16,3-6-1-16,-1 0 26 16,-4-9-8-16,-1-11 9 15,-9-3-6-15,-5-6-8 0,-3-5 20 16,-6-5-17-1,-4-4-4-15,-4-2-3 0,-1 4-3 16,0 7-8-16,0 14 2 16,0 8-2-16,0 9 16 15,0 3-16-15,0 7-7 16,0 23 1-16,0 12 6 16,0 11 6-16,0-1-6 15,6-4 8-15,3-7-8 16,2-4 0-16,-1-5 0 15,2-3-1-15,-2-9-4 16,1-6-52-16,2-5-102 0,-1-9-32 16,1-3-463-16</inkml:trace>
  <inkml:trace contextRef="#ctx0" brushRef="#br0" timeOffset="155838.46">18427 9719 796 0,'0'0'21'15,"0"0"-19"-15,0 0 4 16,0 0-1-16,0 0 3 16,0 0 47-16,49 124 12 15,-43-64-29-15,-5 6-5 16,-1-1-25-16,0-3 7 16,0-7-15-16,0-10 0 15,0-9 1-15,0-8-1 16,2-10 0-16,-1-9 0 0,-1-6-2 15,2-3 2-15,-1 0-1 16,5-9 5-16,-2-18 18 16,1-12-21-16,-2-12 0 15,-3-8 5-15,0-5-5 16,0 1-1-16,-6 0 8 16,-3 10-7-16,2 6-1 15,2 8 0-15,5 10 1 16,0 6-1-16,0 5 0 15,12 2 0-15,8 2-2 16,2 8 5-16,0 5-12 16,-1 1 9-16,-3 2-13 0,-4 20 13 15,-4 7-12 1,-7 5 12-16,-3 3-3 0,0-2 4 16,-10-2-2-16,-9-6-3 15,-3-3 1-15,-1-6 1 16,-1-4 0-16,3-7 2 15,1-1 1-15,2-1 12 16,3-4-25-16,3-1 12 16,4 0-78-16,3 0-68 15,4-8-40-15</inkml:trace>
  <inkml:trace contextRef="#ctx0" brushRef="#br0" timeOffset="157055.47">17300 11306 514 0,'0'0'83'16,"0"0"-37"-16,0 0 20 15,0 0-18-15,0 0-42 16,0 0-6-16,-25 63 24 0,16-24-16 16,2 0 6-1,5-2-9-15,2-3-3 0,0-5-1 16,9-7-1-16,7-6 0 16,7-8-1-16,5-8 3 15,3 0-2-15,1-14 6 16,-1-12-3-16,-6-3 9 15,-8-5-11-15,-6 1 1 16,-6-3 13-16,-4 2-15 16,-1 6 8-16,0 10 5 15,0 9 8-15,0 9 13 16,0 0-34-16,0 19-16 16,0 16 15-16,7 14 1 0,-1 3 3 15,0 2-3 1,1-2-1-16,-3-5 1 0,-1-6-73 15,-3-13-56 1,0-12-329-16</inkml:trace>
  <inkml:trace contextRef="#ctx0" brushRef="#br0" timeOffset="157407.37">17610 11567 838 0,'0'0'0'0,"0"0"-9"15,0 0 9-15,32 109 4 16,-23-71 3-16,-2-10-7 16,2-6 0-16,-4-10 0 0,-1-5-2 15,-4-7-9-15,0 0 4 16,0-11 1-16,0-13-12 16,0-6 8-16,0-9 9 15,-4-1 2-15,2-3-1 16,2 5 0-16,0 8 0 15,0 10-1-15,9 6 4 16,7 9 7-16,-1 5-5 16,6 0-3-16,2 14 20 15,1 9-11-15,-1 7 1 16,-3 3-2-16,-7-3-6 16,-4-2-4-16,-3-3 0 0,-5-2 2 15,-1-7-7-15,0-5-64 16,0-8-82-1,0-3-439-15</inkml:trace>
  <inkml:trace contextRef="#ctx0" brushRef="#br0" timeOffset="157757.1">18052 11424 595 0,'0'0'169'15,"0"0"-142"-15,0 0-12 16,0 0-15-16,0 0-4 15,0 0 4-15,-58 38 12 16,44-11-12-16,10 2-4 0,4-3-5 16,0 1 5-1,10-2-9-15,11-1 9 0,2-1-15 16,4-1 19-16,-4-2 0 16,0-2-8-16,-8 0 7 15,-8-3 1-15,-6-1-6 16,-1-2 1-16,0-3 3 15,-10-2 2-15,-8-1 9 16,-4-1 3-16,-2-3 19 16,-1-1-6-16,4-1-7 15,0 0 1-15,5 0-13 16,5 0 1-16,4 0-7 16,3-8-29-16,4-6-60 15,0-6-73-15</inkml:trace>
  <inkml:trace contextRef="#ctx0" brushRef="#br0" timeOffset="158110.25">18250 11489 893 0,'0'0'0'0,"0"0"-28"15,0 0 28-15,0 84 1 16,0-35 1-16,0-3-1 15,6-8-1-15,3-8 5 16,2-10-9-16,4-8 4 16,0-5 0-16,0-7-9 15,1 0 17-15,2-11-8 16,0-10 9-16,-2-4-6 0,-1-6 5 16,-4-2 0-16,-4-1-8 15,-1 4 16-15,-3 9-11 16,0 11 20-16,-3 8 16 15,0 2-40-15,0 16-1 16,0 20-18-16,0 11 18 16,-4 2 3-16,4-6-3 15,0-7-3-15,0-8-83 16,4-8-3-16,3-12-64 16,1-8-358-16</inkml:trace>
  <inkml:trace contextRef="#ctx0" brushRef="#br0" timeOffset="158608.1">18574 11326 820 0,'0'0'8'16,"0"0"-3"-16,0 0-5 16,0 0-9-16,0 0 9 15,11 89 0-15,-9-23 24 16,-2 14 26-16,0 12-10 15,-4 2-3-15,-8-4-27 16,2-8-6-16,-2-10-3 0,6-11 1 16,3-16-2-1,3-14 0-15,0-12 0 0,0-9-3 16,0-8-2-16,0-2 5 16,0 0 10-16,0-7 0 15,1-20 15-15,2-11-12 16,1-8-13-16,-4-6 6 15,3 0-6-15,0 1 0 16,5 5 3-16,3 7-3 16,1 9 0-16,4 7-1 15,-1 8 3-15,1 5-7 16,1 5 5-16,-2 5-4 16,1 0 1-16,-1 13-8 15,1 7 11-15,-2 7 8 16,-5 0-6-16,-6 1 12 0,-3-1-8 15,0-1-6-15,-21-4 16 16,-11 1-13-16,-7-3 6 16,-9 1-9-16,-8-2-8 15,1-1-23-15,0-6-131 16,4-7-139-16</inkml:trace>
  <inkml:trace contextRef="#ctx0" brushRef="#br0" timeOffset="159526.93">17204 12940 629 0,'0'0'13'0,"0"0"18"0,0 0 0 16,0 0 20-1,0 0 2-15,0 0-48 16,-19-47-1-16,-9 57-4 0,-3 13 0 15,-2 9 0-15,1 7-1 16,7 4-3-16,8 0-6 16,12-4-7-16,5-6 8 15,7-4-12-15,14-4 18 16,4-6 1-16,5 0 4 16,3-2-1-16,0 3-1 15,-3 1 2-15,-9 1 0 16,-11 1-2-16,-8-1 0 15,-2 2 10-15,-11-4-9 16,-11 0 18-16,-3-4-9 16,-5-3-1-16,-2-2 7 0,-5-3-14 15,-2-1 3-15,-1-1 4 16,1-3-2-16,5-3-14 16,6 0 7-16,8 0-5 15,8-6-66-15,12-13-117 16</inkml:trace>
  <inkml:trace contextRef="#ctx0" brushRef="#br0" timeOffset="159842.93">17201 13374 749 0,'0'0'22'15,"0"0"-21"-15,0 0 4 0,0 0 14 16,86-49-9-1,-67 38-6-15,-7-3 23 0,0-2-16 16,-9-3-6-16,-3-2 19 16,0 0-24-16,-6 3 0 15,-12 4-2-15,-6 10-4 16,-1 4-6-16,-2 14 12 16,0 15 0-16,8 6 2 15,7 3-2-15,10-4 0 16,2-2-4-16,3-4 3 15,15-6 1-15,5-5 0 16,5-4 1-16,2-4-4 0,1-8 3 16,0-1-21-1,1 0-72-15,-4-10-282 0</inkml:trace>
  <inkml:trace contextRef="#ctx0" brushRef="#br0" timeOffset="160344.71">17476 13318 211 0,'0'0'484'15,"0"0"-419"-15,0 0-52 16,0 0-13-16,0 0 11 16,0 0-11-16,0 76 19 15,0-43-18-15,0-4 1 16,0-3-2-16,0-10 3 16,0-6-4-16,0-7 1 15,0-3 0-15,0 0-8 16,0-9 17-16,4-11-6 0,2-7 4 15,4-5-5-15,-1 2 16 16,2 1-15-16,0 6 5 16,-2 9 11-16,1 9-11 15,1 5 1-15,-1 0-9 16,4 11-8-16,-1 15 7 16,-1 4 1-16,-3-1 0 15,-5-6 0-15,1-6-25 16,-3-9-11-16,-2-4 16 15,0-4 4-15,0 0 15 16,0-8 1-16,0-11 0 16,3-5 0-16,1-1 6 0,3-3-6 15,1 6 3-15,1 5-2 16,1 5 16-16,1 6-15 16,-1 5 1-16,5 1 14 15,3 0-2-15,1 15 8 16,3 5 9-16,-5 3-27 15,-2 1 14-15,-6 1-15 16,-5 0-4-16,-4 0 1 16,0-1-1-16,0-8-67 15,-7-7-129-15</inkml:trace>
  <inkml:trace contextRef="#ctx0" brushRef="#br0" timeOffset="160548.6">17957 13297 930 0,'0'0'0'15,"0"0"-32"-15,0 0 30 16,0 0 4-16,32 96-1 16,-29-71-1-16,1-2 0 15,-4 1 1-15,0-5-1 16,0-1 0-16,0-4-8 15,-10-2-64-15,1-6-59 16,1-6-157-16</inkml:trace>
  <inkml:trace contextRef="#ctx0" brushRef="#br0" timeOffset="160760.5">17842 13032 825 0,'0'0'2'0,"0"0"8"15,0 0-7-15,0 0-3 16,0 0-3-16,0 0-1 16,47-39-87-16,-47 56-17 15,-4 1-318-15</inkml:trace>
  <inkml:trace contextRef="#ctx0" brushRef="#br0" timeOffset="170958.02">5502 14530 453 0,'0'0'12'15,"0"0"-11"-15,0 0-1 16,0 0 17-16,0 0-13 16,0 0 12-16,0 0 5 0,-52-8-19 15,52 8 7 1,0 0 2-16,0 0-8 0,0 0 9 16,-2 0 1-16,2 0 1 15,0 0 7-15,0 0-16 16,0 0-1-16,15 5-4 15,21 8 0-15,15 0 21 16,13 0-2-16,16-6-5 16,13-3 3-16,10-4-2 15,9 0 0-15,4-2-13 16,-1-8 4-16,-3-3 1 16,-2 1 0-16,-5-2-4 0,-4 0-3 15,-4-1 4-15,-10 1-5 16,-16 2 3-16,-18 2-2 15,-22 2 0-15,-10 6-7 16,-15 2 7-16,-6 0-6 16,-12 0-41-16,-21 14-34 15,-13 4-208-15</inkml:trace>
  <inkml:trace contextRef="#ctx0" brushRef="#br0" timeOffset="171392.36">5572 14674 650 0,'0'0'0'16,"0"0"-12"-16,0 0 10 15,0 0-9-15,0 0 9 16,0 0 4-16,88 0 1 0,-30 0 25 16,15 0-11-1,17 0 10-15,10-2-6 0,12-4 2 16,2-2 0-16,3 0-18 15,-1-2 6-15,-2 2-3 16,-5-2-7-16,-10 3 7 16,-13 1-8-16,-18 1 0 15,-20 2-6-15,-17-1-1 16,-10 3 6-16,-12 1-51 16,-7 0-20-16,-2 0 27 15,0 0-53-15,0 1-82 16,0 10 36-16</inkml:trace>
  <inkml:trace contextRef="#ctx0" brushRef="#br0" timeOffset="173507.19">6704 15968 334 0,'0'0'0'0,"0"0"-8"16,0 0 8-16,-86-28 23 15,71 19 16-15,0 1-14 16,6-1 14-16,-3 1-38 16,2 4 8-16,-1-2 9 15,2 3 31-15,2 0-6 16,1 2-26-16,3 1 9 16,0-2-16-16,3 2 6 15,0 0-16-15,0 0-9 16,12 0 4-16,21 0 5 15,16 6 7-15,18-1 28 16,22-1-12-16,18-4-1 0,18 0 20 16,15 0-11-1,6 0-12-15,9 0 0 0,-5-3-16 16,-3 0 5-16,-2-3-8 16,-12 3 0-16,-9-1 7 15,-20 0-7-15,-23 2 1 16,-22-1-8-16,-17 3 6 15,-19-1 1-15,-10 1 0 16,-10 0 7-16,-2-1-7 16,-1 1 4-16,0 0 5 15,0 0 4-15,0 0-13 16,2 0-4-16,1 0 0 16,4 1-51-16,7 12-40 15,-1-3-122-15</inkml:trace>
  <inkml:trace contextRef="#ctx0" brushRef="#br0" timeOffset="174276.44">11279 15779 753 0,'0'0'4'0,"0"0"-6"16,0 0 2-16,0 0-17 15,0 0 17-15,0 0 2 16,143 0 5-16,-54 0 0 0,22 0-6 16,26 0 21-16,17 0-8 15,11 0-5-15,7 0 9 16,-5-6-15-16,-2-1-3 16,-15 0 6-16,-2-1 2 15,-11 0-8-15,-11-1 3 16,-6 0-1-16,-14 2-2 15,-14-2 0-15,-14 2 0 16,-17-1 2-16,-15 0 3 16,-14 1 3-16,-10 0 5 15,-10 3-9-15,-7 2 20 16,-1 1-20-16,-4 1-8 0,0 0 2 16,0 0-76-16,0 1-31 15,-12 7-69-15,-3-1-339 16</inkml:trace>
  <inkml:trace contextRef="#ctx0" brushRef="#br0" timeOffset="175760.18">17276 14883 251 0,'0'0'70'0,"0"0"12"15,0 0 47-15,0 0-59 16,0 0-17-16,0 0 8 16,8-54-9-16,-8 43 36 15,0 0-26-15,0 1-21 16,-9 4-27-16,-12 1-10 16,-6 2-4-16,-3 3 10 15,1 0-10-15,4 0 7 16,6 10-7-16,7 4 3 15,5 1-4-15,5 4 1 16,2 4-10-16,2 3 4 16,19 2-31-16,7 0 18 0,6 2 8 15,5-2-5 1,0 1 15-16,-8-5-1 0,-8 1-1 16,-9-3-5-16,-11-1-36 15,-3-1 3-15,-9-2 39 16,-16-1 2-16,-8-3 9 15,-3-2-8-15,-5-2 6 16,0-3 9-16,5 0-15 16,4-3 5-16,5-1-4 15,5-2 6-15,6-1-12 16,5 0 4-16,5 0-26 16,6 0-66-16,0-12-93 15,3-4-322-15</inkml:trace>
  <inkml:trace contextRef="#ctx0" brushRef="#br0" timeOffset="176078.27">17372 15111 727 0,'0'0'19'0,"0"0"0"16,0 0 30-16,0 0 3 15,0 0-47-15,0 0-3 16,64-70 14-16,-64 62-16 15,0-4 0-15,0 2-6 16,-6 3-18-16,-9 5-2 16,2 2 21-16,-3 3 6 0,0 14-1 15,4 8 2 1,2 0 2-16,5 0-1 0,5 0-1 16,0-2 0-1,0-3-2-15,14-2-12 0,5-7 11 16,8-5-10-16,3-4 11 15,4-2 4-15,2 0-4 16,-3-13-46-16,-3-5-56 16,-6-6-191-16</inkml:trace>
  <inkml:trace contextRef="#ctx0" brushRef="#br0" timeOffset="176255.71">17675 14805 376 0,'0'0'180'0,"0"0"-80"0,0 0-8 15,0 0-92-15,0 0 6 16,0 0-6-16,-10 88 3 16,0-34 16-16,1 3-19 15,-1-3 1-15,-2-8-1 16,-2-9 0-16,0-9-54 16,-1-10-63-16,-2-5-118 15,5-9-51-15</inkml:trace>
  <inkml:trace contextRef="#ctx0" brushRef="#br0" timeOffset="176360.17">17557 15171 292 0,'0'0'114'0,"0"0"-59"0,0 0 19 16,91-41-30-16,-61 38-26 15,2 3 7-15,3 0-25 16,-1 0-6-16,-1 0-244 16</inkml:trace>
  <inkml:trace contextRef="#ctx0" brushRef="#br0" timeOffset="176681.81">18098 15002 784 0,'0'0'29'0,"0"0"-22"16,0 0 6-16,0 0 1 16,0 0-13-16,0 0 6 15,-88 84-6-15,75-58-1 0,8-3 0 16,5-7-5-16,0-6-1 15,5-6-2-15,10-4 8 16,7 0-3-16,4-2 3 16,4-14 0-16,-1-4-5 15,-2-3 7-15,-9-4-2 16,-8-3 2-16,-7 1 8 16,-3 2-11-16,0 7 1 15,-13 3-8-15,-6 6 8 16,-4 6-7-16,-2 3 2 15,-2 1-12-15,2 1-55 16,4-2-85-16,10-2-415 16</inkml:trace>
  <inkml:trace contextRef="#ctx0" brushRef="#br0" timeOffset="177079.18">18346 14569 657 0,'0'0'162'0,"0"0"-157"16,0 0-9-16,0 0 5 15,91-29-2-15,-70 41-3 16,0 15-4-16,-5 15 6 16,-7 12 2-16,-7 14 21 15,-2 14 0-15,0 9-1 0,-15 5-9 16,0-2 6-16,3-14-13 15,5-14 7-15,7-14-10 16,0-13-1-16,1-8 12 16,12-12-12-16,2-7-3 15,5-8 1-15,2-4 2 16,4 0 13-16,2-18-3 16,-1-5 7-16,-4-7 6 15,-5-2-14-15,-9-1 14 16,-6 1-8-16,-3 7-13 15,-3 8 1-15,-14 4-3 16,-10 7-3-16,-9 6-2 16,-14 0-36-16,-8 10-114 15,-3 4-214-15</inkml:trace>
  <inkml:trace contextRef="#ctx0" brushRef="#br0" timeOffset="177564.2">17742 15843 695 0,'0'0'16'15,"0"0"-9"-15,0 0 1 16,0 0 14-16,0 0-15 15,91-49-5-15,-61 49 5 0,2 0-7 16,0 10 1-16,-2 7-2 16,-8 2 1-16,-9-3-1 15,-11 2-8 1,-2 4 9-16,-15-1 4 0,-15 0 7 16,-4-1-7-16,1-5 8 15,1-2-11-15,6-4 9 16,6-4-1-16,8-1-8 15,8-4 2-15,4 0-3 16,0 0-20-16,0 0-62 16,9-14-165-16</inkml:trace>
  <inkml:trace contextRef="#ctx0" brushRef="#br0" timeOffset="177795.76">18170 15668 892 0,'0'0'8'0,"0"0"0"16,0 0 12-16,0 0-10 15,-39 77-10-15,24-32 14 16,11 0-9-16,4 0 1 16,6 1 1-16,25-5-7 15,15-2-4-15,15-5 1 16,11-6 0-16,16-9-4 15,8-8-117-15,-1-11-59 16</inkml:trace>
  <inkml:trace contextRef="#ctx0" brushRef="#br0" timeOffset="178630.21">21977 15008 709 0,'0'0'0'16,"0"0"-1"-16,0 0 1 0,-95-36 0 15,71 36-5 1,-1 14 5-16,2 5 7 0,7 5-7 15,7-2 0-15,9 4-1 16,0 1 3-16,21 0-4 16,6 3 0-16,4-2 2 15,-1-1 2-15,-3 3 3 16,-9-3-7-16,-13 2 2 16,-5-2-1-16,-2-2 1 15,-21-5 4-15,-4-3-2 16,-4-6 12-16,-2-2-13 15,-1-4 7-15,-1-3 6 16,5 1-13-16,7-3 22 16,4 0-16-16,8 0 0 15,5 0-1-15,4-3-6 0,2 1-12 16,0-1-21-16,3 1-53 16,13-4-56-16,1-1-170 15</inkml:trace>
  <inkml:trace contextRef="#ctx0" brushRef="#br0" timeOffset="178963.96">22049 15279 754 0,'0'0'0'0,"0"0"2"0,0 0-2 15,0 0 11-15,-6 79-10 16,6-44 7-1,0-5-8-15,9-7-8 0,9-8 5 16,0-3-10-16,4-6 13 16,3-6 4-16,-2 0 1 15,1-5-3-15,-3-11-1 16,-9-5 4-16,-5-4 5 16,-7-3-9-16,0-4 2 15,-18-2 2-15,-1 3-5 16,-2 5 1-16,0 8 5 15,0 5-1-15,3 7-7 0,0 6 2 16,2 0-12 0,3 6-3-16,3 7-60 0,9 1-74 15,1-8-286-15</inkml:trace>
  <inkml:trace contextRef="#ctx0" brushRef="#br0" timeOffset="179448.92">22329 15265 776 0,'0'0'13'0,"0"0"-11"15,0 0-2-15,0 0-5 16,10 76 5-16,-9-43 3 16,3-2-1-16,-1-4 2 0,2-5-1 15,-1-10 1-15,-1-1-4 16,-1-7-10-16,-1-4 10 15,1 0 2-15,1 0 1 16,1-16 12-16,4-6-14 16,1-6 3-16,1-2-4 15,3 4 4-15,1 5-6 16,-1 7 2-16,-2 8 0 16,-5 4 1-16,0 2-1 15,-3 0-8-15,1 14 5 16,1 4 2-16,-2-5-3 15,0-3 4-15,0-4 0 16,0-4-2-16,-2-2-8 16,1 0 10-16,2 0 8 15,6-8-4-15,-1-4 3 0,5 1-4 16,1 3 2-16,-2 4 11 16,5 1-13-16,0 3 21 15,-3 0-4-15,-3 4-16 16,-5 11-4-16,-5 4-7 15,-2 5 7-15,0 2 10 16,0-3-10-16,-3 1-56 16,-4-7-98-16,4-7-413 15</inkml:trace>
  <inkml:trace contextRef="#ctx0" brushRef="#br0" timeOffset="179781.28">22770 15477 729 0,'0'0'27'0,"0"0"-23"16,0 0 17-16,0 0 9 15,0 0-14-15,88-76 0 16,-82 56 9-16,-6 1-15 16,0 5-2-16,-6 2-8 15,-12 5-11-15,-5 7 8 16,-4 3 6-16,-2 20-3 15,0 9 5-15,9 5 1 16,7-3-6-16,12-1 0 16,1-3 3-16,5-5-6 0,15-5-4 15,9 0 7-15,5-7 5 16,8-3-3-16,5-3 13 16,-2-2-15-16,-7-5-5 15,-7 0-63-15,-10 0-23 16,-12-13-10-16,-8-5-247 15</inkml:trace>
  <inkml:trace contextRef="#ctx0" brushRef="#br0" timeOffset="181566.34">21916 14622 130 0,'0'0'215'16,"0"0"-32"-16,0 0-63 16,0 0-62-16,0 0 0 15,0 0-22-15,3-41 14 16,-3 41-38-16,0 0-12 15,0 0-6-15,0 8 4 16,0 4 2-16,0 1 15 16,2-5-13-16,7 0-1 0,0-4-1 15,5-2-3-15,5-2 3 16,1 0 4-16,3-9 6 16,0-7 6-16,-3-4-14 15,-4 1 15-15,-4 0-6 16,-4 9 16-16,-4 1 3 15,-4 7-15-15,0 2 17 16,0 0-32-16,0 0-19 16,0 0 10-16,0 8 9 15,0 11 4-15,0 7 11 16,0 1-14-16,0 1 1 16,6 2-2-16,9-1 4 0,4-1-4 15,4 1 0 1,-2-5 3-16,0-5-5 0,-9-2 2 15,-4-3-4-15,-8-1 2 16,0-2-33-16,-11 1 35 16,-15-1 2-16,-5-2-1 15,-3-2 8-15,-1-2-7 16,-1-4-2-16,-1-1 0 16,3 0 2-16,-1 0-2 15,7-9 0-15,3-2-5 16,6 0 4-16,3 2-6 15,5-1-23-15,2 1-22 16,6 2-32-16,3-4-21 0,3-3-158 16</inkml:trace>
  <inkml:trace contextRef="#ctx0" brushRef="#br0" timeOffset="181997.16">22680 14335 747 0,'0'0'0'16,"0"0"-5"-16,0 0-1 16,0 0 6-16,0 0 2 15,61 73-2-15,-52-34 17 0,-7 13 0 16,-2 7 19-16,-5 9 17 15,-16-3-39-15,-2 2 3 16,0-7-10-16,5-6-7 16,5-4 9-16,7-7-8 15,6-10-1-15,0-7 0 16,3-9-3-16,13-4-10 16,6-8 10-16,3-5 6 15,3-2-6-15,-1-18 4 16,-4-5-2-16,-9-3-17 15,-8-1-15-15,-6 1 11 16,0 0 10-16,-18 6 1 16,-4 5 5-16,0 4-7 0,2 5 13 15,5 3 9-15,4 4-9 16,7 1 0-16,4 0-23 16,0 0-175-16,0-4-234 15</inkml:trace>
  <inkml:trace contextRef="#ctx0" brushRef="#br0" timeOffset="182336.2">22949 14689 896 0,'0'0'14'0,"0"0"-24"0,0 0 11 15,0 0-1 1,-17 92 0-16,10-55 11 0,5-5-14 15,2-2 4-15,0-6-2 16,9-6-8-16,6-7 5 16,3-5 4-16,3-6-2 15,3 0 6-15,0-12 0 16,-5-8 3-16,-4-3-4 16,-9-2 10-16,-6-1-9 15,0 1-3-15,-9 3-1 16,-10 0 10-16,-2 2-10 15,-2 5 3-15,3 4 2 16,4 5-8-16,5 3 3 16,5 3-8-16,1 0-48 15,2 0-79-15,0 2-183 0</inkml:trace>
  <inkml:trace contextRef="#ctx0" brushRef="#br0" timeOffset="182718.83">23208 14685 911 0,'0'0'0'15,"0"0"-8"-15,0 0 6 16,0 0 2-16,0 0 18 16,82 58-18-16,-64-25 17 15,-6 5 3-15,-2 2-12 0,-4-1-5 16,-3-5 8-16,-1-7-11 15,-2-7 0-15,0-6 0 16,0-3 0-16,0-5-5 16,0-2 10-16,0-4-5 15,0 0 6-15,0 0 0 16,0-1 16-16,0-19 23 16,6-6-41-16,3-5 9 15,6-1-13-15,0 5 14 16,3-2-7-16,4 4-6 15,2 3 24-15,4 0-25 16,7 6 4-16,2-1-4 16,3 6-11-16,1-1-15 0,-1 3-111 15,-8 1-103 1</inkml:trace>
  <inkml:trace contextRef="#ctx0" brushRef="#br0" timeOffset="183418.22">22362 16240 226 0,'0'0'142'16,"0"0"-21"-16,0 0 1 15,0-84-49-15,0 59-3 16,0 3-7-16,0 0-2 16,0 6-20-16,3 3-8 15,7 3-24-15,6 4-2 16,4 1-2-16,6 5-5 0,1 0 0 16,0 17 6-1,-2 10-6-15,-3 13-1 0,-7 4-9 16,-6 4 1-16,-9 3 9 15,0-3 0-15,-18-4 0 16,-8-1-2-16,-7-6-7 16,-3-5 3-16,0-8 3 15,0-6 3-15,3-4 9 16,3-7-5-16,7-1-4 16,3-6 1-16,7 0 0 15,4 0-2-15,5-6-52 16,4-13-30-16,1-5-23 15,21-5-84-15,11-5-212 16</inkml:trace>
  <inkml:trace contextRef="#ctx0" brushRef="#br0" timeOffset="183686.14">22737 16029 588 0,'0'0'213'0,"0"0"-209"15,0 0 59-15,0 0-21 16,0 0-28-16,0 0-12 16,-88 87 4-16,61-43-5 15,9 1-1-15,10-1 8 16,8 0-4-16,0-4-4 16,17 0 0-16,11-5 4 0,7-2-4 15,6-6 1 1,7-5 0-16,9-6 1 0,7-7 4 15,5-4-6-15,8-4-8 16,-4-1-95-16,-10 0-75 16</inkml:trace>
  <inkml:trace contextRef="#ctx0" brushRef="#br0" timeOffset="187008.24">17897 14229 241 0,'0'0'29'16,"0"0"13"-16,0 0 4 0,0 0-3 15,0 0-36 1,0 0 21-16,-3 0 2 0,3 0-5 16,-2-1 15-16,-1-3-12 15,0-2 1-15,-1 0-3 16,-3 1-11-16,-2 0 1 15,-5-3-11-15,-4 1-4 16,-2 0 3-16,-2-1 1 16,-4 2-5-16,-1-1 6 15,-2 1-6-15,1 2 6 16,-2 1-6-16,0 2 2 16,1 1 6-16,-3 0-4 0,2 0-4 15,1 0 6 1,-1 0-4-16,-3 1 4 0,-7 15 3 15,-13 6-9 1,-8 9 7-16,-6 6-6 0,-3 2-1 16,1 1 8-16,2-2-6 15,6-3 8-15,9-3-7 16,4-3 2-16,8 1 12 16,4 2-3-16,3 6 4 15,3 8 5-15,2 7-11 16,3 5 13-16,2 6-9 15,5 4-8-15,2 5 7 16,1 2-7-16,3 2 8 0,3-4-6 16,1-3-8-1,5-1 4-15,3 1-1 0,0-1-2 16,0 0 15-16,6-2-15 16,8 3 8-16,2 0 1 15,4 1-5-15,5-3 15 16,7-3-17-16,2-2 0 15,4-3 16-15,7 0-20 16,3-1 9-16,0-3-2 16,2-4-4-16,0-6-7 15,-1-2 6-15,3-2-3 16,-1-5 2-16,6-1 5 16,2-3-6-16,0-6-1 15,2-3 2-15,-3-2-8 0,-2-6 1 16,-1-3 5-16,0-3 4 15,0-3 2-15,0-1-6 16,0-3 3-16,-2-2-3 16,0-1 4-16,-2 0-4 15,1 0 5-15,6 0-5 16,4 0 1-16,3-1-1 16,2-8 2-16,-4-2-1 15,-4-1 0-15,-2 1-1 16,2-1 0-16,-6-1 1 15,1-2-1-15,-6 1 0 16,-2-4-2-16,-1 0 5 16,2-3-4-16,-3 0 1 0,2-1 0 15,-3-2 3 1,2 2-2-16,-2-2 2 0,-1 0-3 16,-2 0 0-16,-1-1 0 15,-5-1 0-15,-1-3 5 16,-2 2-11-16,-1-2 5 15,-1 2 1-15,-1-3 0 16,2-3 7-16,-2 3-11 16,2-1 4-16,-2 0 0 15,-4 1 7-15,0 1-7 16,-2-3 0-16,-4-3-2 16,-4-3 2-16,-4-4-1 0,-3 1 1 15,-2-3 0-15,-2 1-7 16,-3-3 14-16,0-1-7 15,0-1 0-15,0-4-9 16,0-1 5-16,0-2 2 16,-3-1-10-16,-7-3 12 15,-2 0-27-15,-6-3 21 16,-6-8-5-16,-8 1 2 16,-6-1 6-16,-5 7-8 15,-6 6 7-15,1 3 0 16,-3 2-4-16,3-1 8 15,-3 2-5-15,1 4 11 16,-1 1-6-16,-3 3 0 0,2 6 2 16,3 1-11-1,-2 5 18-15,1 3-8 0,-3 4-1 16,-4 2-3-16,-2 0-3 16,-5 4 6-16,-5 0 0 15,-7 0-2-15,-6 2 5 16,-9 3-3-16,-4 1 0 15,-4 5 9-15,0 2-13 16,2 5 4-16,8 0 0 16,5 0-5-16,13 0 11 15,10 0-7-15,5 6 1 16,10 10-62-16,8 4-47 0,8 2 4 16,16-4-243-1</inkml:trace>
  <inkml:trace contextRef="#ctx0" brushRef="#br0" timeOffset="189191.66">23040 14119 452 0,'0'0'11'0,"0"0"-9"0,0 0 8 16,-84-39 16-16,62 31-5 16,-2 2 2-16,-3-1-7 15,-1 0-15-15,-1-2 18 16,0 2-14-16,-4 1 3 15,-3 0 6-15,-2 5-11 16,-6 0 10-16,-3 1 7 16,-3 0-20-16,-4 0 12 15,-1 2-8-15,-2 4 0 16,-3 1 1-16,-1 2-2 0,0 3-2 16,0 0 11-1,0 7-11-15,0 3 20 0,-1 2-17 16,6 3 2-16,8 0 8 15,5-1-12-15,8 3 3 16,3-1 9-16,2 4-10 16,1 3 20-16,1-1-8 15,1 4 2-15,-1 0 12 16,2 3-20-16,0 2 15 16,-1 3-2-16,1-1-15 15,1 3 0-15,3 3-6 16,-1 2 3-16,-1 0 6 15,4 2-10-15,-2 0 9 16,2 0 0-16,-1-2-3 16,3 2 4-16,0-2-9 0,4 4 4 15,1 0 9 1,4 3-10-16,5 0 0 0,4 3 5 16,0-2-9-16,0 2 9 15,9-3-7-15,4 2 0 16,5-6 3-16,0-2-5 15,0 0-1-15,1 2 9 16,-1 5-5-16,2 0 9 16,2 4-13-16,2 0 2 15,1-4 8-15,5-5-9 16,5-1 3-16,2-7-1 16,1-2 3-16,4-1 2 0,3-2-8 15,1-4 0 1,5-4 3-16,6-3 3 0,1-4-6 15,1-3 1-15,0-2 5 16,-1 0 2-16,0-4-8 16,0 0 4-16,3-3-4 15,1-1 0-15,2-4 4 16,2-2-6-16,-2-1 6 16,2-3-3-16,-4 1-1 15,-7 0 6-15,-4-1-7 16,-6-2 2-16,-4-3 5 15,-5 1-6-15,-2-1 0 16,-1 0-5-16,0 0 8 0,3 0-3 16,4-1 0-1,7-7-3-15,3-2 3 0,1-1 0 16,1 1 6-16,-3-3-6 16,-4 0 0-16,1 0 3 15,-4-2-3-15,4-1 0 16,1-3 0-16,2-5-2 15,3-2 9-15,2 0-7 16,-1-5 0-16,-3-1 0 16,-1-1-7-16,-1-4 7 15,-7 2 0-15,-3 1 0 16,-5 1 0-16,-5 4-1 16,-7 1 1-16,-3-1 0 15,-2 2 4-15,-1-4-4 0,1-3 2 16,0-2-3-16,1-7 1 15,1-7 0-15,0-7 0 16,1-2-2-16,-2-1 0 16,-2 4-10-16,-3 3 6 15,-5 1 6-15,1 7-4 16,-7-1 1-16,1 4 3 16,-2 0 0-16,0-1-4 15,0 0 5-15,3-3-1 16,1 1 0-16,2 0-3 15,-1 3 0-15,-4 2 2 16,-1 3-3-16,0 1 4 16,-6 4-17-16,-9 2 17 0,-3 1-5 15,3 1 14-15,1 2-9 16,-2-2 0-16,0 0 2 16,0 0-1-16,-4-1-1 15,3 0 0-15,-3-3-1 16,-4 1 3-16,-3 4-4 15,-2 2 1-15,-4 1 1 16,-2 0-2-16,2 2 2 16,4 1 0-16,-1 2-2 15,2 0 10-15,1 0-10 16,0 1 2-16,3 2 0 16,-3-1-4-16,2-1 7 15,-2 2-3-15,3 0 0 16,0 3 5-16,2-2 1 0,1 2-6 15,0 1-5-15,3-1 5 16,0-1 0-16,3 0 2 16,-3-2-5-16,0 1 8 15,-1-1-9-15,0 2 4 16,1 0 0-16,1 2 2 16,2 1-2-16,1-1 0 15,-3 0-4-15,-2 0 8 16,-4-3-4-16,1 3 0 15,-4-4 0-15,-2 0-2 16,0 2 4-16,-5-3-2 16,-1 3 0-16,-4 0-6 0,-2 2 6 15,-3-1 0-15,-3 3 6 16,-1 2-14-16,1-2 8 16,0 3 0-16,1 0 0 15,2-2 0-15,2 2 0 16,3 1 0-16,4 3-2 15,-2 1 1-15,-5 2-52 16,-11 0-99-16,-6 0-63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2:07:1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4459 2257 385 0,'0'0'3'0,"0"0"-1"15,0 0 0-15,0 0-2 16,0 0 21-16,0 0 13 15,0 0-32-15,-3-30 16 16,-4 28 7-16,1 1-22 16,-2-2 18-16,4 3 11 15,-1 0 6-15,5 0-7 16,-3 0-19-16,3 0 16 16,0 0-28-16,0 0 1 15,0 0-1-15,0 0 4 16,3 0 3-16,18 0-7 15,6 0 0-15,6 8 2 0,5 1-2 16,6 2 0 0,8 0 6-16,2 2-4 0,13 0-2 15,0 1 5-15,6 0 0 16,0 4 1-16,3-2-6 16,2 0 0-16,-2-1-5 15,0-5 9-15,5-3-4 16,4 1 0-16,1-5 7 15,1 0-13-15,1-1 6 16,0 0 0-16,0 1-1 16,3 1 3-16,-2 1-2 15,-1-2 1-15,-7 1 6 16,-5 2-4-16,0 0-3 0,-3 0 0 16,0 0 0-1,3-2 9-15,2 0-9 0,10-3 0 16,6 2 2-16,0-3-4 15,3 0 2-15,-3 0 0 16,0 0-6-16,-6 0 11 16,-3 0-5-16,-7 4 0 15,-5 0 4-15,-5 2-4 16,0 0 0-16,-3 0 2 16,5-2-9-16,5-1 10 15,5 2-3-15,4-2 0 16,1 0 8-16,-3-2-9 15,0-1 1-15,2 0-1 16,2 0-7-16,4 0 11 0,-1 0-3 16,1 0 0-16,2 0 5 15,1 0-4-15,-4 0-1 16,-2 0 0-16,1 2-5 16,-3 2 9-16,3 2-4 15,1-3 0-15,4 2 6 16,5-1-11-16,4-1 5 15,8 1 0-15,-1 0 0 16,3 2 0-16,-3 0 0 16,-5 2 1-16,-2 0 7 15,4-2-8-15,-2 3 0 16,-1-3 0-16,6 0-2 16,0-2 2-16,3 2 0 0,7 0-1 15,-1-2 7 1,1 0-8-16,-5 1 2 0,-2 0 0 15,-5 2-2-15,-4 0 4 16,-3 2-2-16,-1 0 0 16,-5-2 0-16,-2-1-1 15,-4-2 1-15,-3-3 0 16,-10-1-3-16,-14 0 6 16,-10 0-3-16,-16 0 0 15,-9 0 6-15,-13-1-8 16,-4-3 2-16,-6 4 0 15,2-1-4-15,-4 0 2 0,-1 1 1 16,0 0 1-16,0 0-23 16,-11 0-29-16,-23-4-234 15</inkml:trace>
  <inkml:trace contextRef="#ctx0" brushRef="#br0" timeOffset="3193.84">5782 4496 163 0,'0'0'21'0,"0"0"-18"16,0 0-3-16,0 0 30 16,0 0-10-16,0 0 12 15,93-87-12-15,-75 70 0 16,-2 3 5-16,-2 0 15 15,-3 4-16-15,-6 4 10 16,1 0 6-16,-3 3-9 16,-3 2 10-16,0 1-34 0,3 0 7 15,-3 0-5-15,2 0-3 16,2 0-7-16,8 0 1 16,6 0 0-16,13 0 13 15,9 0-13-15,7 1 22 16,9 5-13-16,12 1-2 15,7-2 9-15,8-2-13 16,6 0 1-16,7-2 16 16,5 1-19-16,5-2 4 15,4 1 0-15,1-1 0 16,5 3 0-16,5 0-5 16,15 2 0-16,12-1 18 15,8-1-16-15,14 1 9 16,2-2-11-16,8-2 8 0,2 0-10 15,-1 0 2-15,-4 0 0 16,-8-5 0-16,-5 1 8 16,-1 0-8-16,-7 2 0 15,4-3 6-15,1 2-14 16,0-2 8-16,-1 1 0 16,-7 4 0-16,-9 0 4 15,-1 0-4-15,-13 0 0 16,-6 1 5-16,-11 3-9 15,-7-1 4-15,-13 0 0 16,-11 0-5-16,-14-2 10 16,-11 1-5-16,-11 0 0 0,-12-2 4 15,-8 0-11-15,-11 0 7 16,-8 1 0-16,-5-1-5 16,-2 0 13-16,0 0-8 15,0 0 0-15,0 0-25 16,0 0-46-16,-6 0-151 15</inkml:trace>
  <inkml:trace contextRef="#ctx0" brushRef="#br0" timeOffset="6793.13">7168 3510 72 0,'0'0'0'16,"0"0"-2"-16,0 0 2 16,-82-17 21-16,78 12 22 15,4 1-43-15,0-2 2 16,0 1 1-16,0 0 6 16,0 0-9-16,0-1 0 15,0 0-5-15,-2 1 10 16,-2 0-5-16,-1 2 0 15,1-1 0-15,1 2 6 16,0-1 10-16,0 0-1 0,3 1 23 16,-3-1-24-1,3 2 26-15,0-3 41 0,0 0-55 16,0-1 7-16,0 1-18 16,0 0 14-16,0 0 5 15,0 0-13-15,0 1 19 16,0-1-10-16,0 1-21 15,0 1 32-15,0 0-33 16,0 2-1-16,0 0 7 16,0-2-7-16,0 0-6 15,0 2 3-15,0-2 7 16,0 2-2-16,0 0-7 16,0 0 6-16,0 0-7 15,0 0 2-15,0 0-6 16,0 2-23-16,0 14 13 0,0 8 13 15,0 6 3-15,0 0 3 16,9 2-6-16,-2-2 10 16,1-6-9-16,-4-4-1 15,1-4 6-15,-1-6-9 16,-2-4 3-16,-2-3 0 16,0-3 5-16,3 0 1 15,-3 0 12-15,0-1-6 16,0-16-11-16,0-1 14 15,0-6-15-15,-3-3 0 16,3-1-3-16,0-1 13 16,0-1-11-16,0 3 1 0,3 2 0 15,7 4-5-15,-2 5 5 16,1 3 0-16,5 3-4 16,5 6-8-16,4 4 12 15,6 0-2-15,2 2 1 16,-1 16-7-16,-3 1 7 15,-5 5 1-15,-7 1-7 16,-6 2 4-16,-2 1 3 16,-4 0 0-16,-3-2 2 15,2 5 1-15,-1-4-3 16,2 8 0-16,2-1 0 16,1 6-1-16,4-7 0 15,-2-8-331-15</inkml:trace>
  <inkml:trace contextRef="#ctx0" brushRef="#br0" timeOffset="10745.2">7440 5753 39 0,'0'0'18'15,"0"0"17"-15,0 0-17 16,0 0 34-16,0 0 18 16,0 0-20-16,0 0-4 15,-27-36-29-15,22 34 15 16,-2 0-2-16,1 0 3 16,0 1-10-16,0 0-13 15,0 1 3-15,2 0 8 16,4 0-15-16,0-2 5 15,0 2-11-15,7 0-8 0,17-2 8 16,16-4 8-16,11-4 2 16,12-6 14-16,10-4-21 15,3-2 18-15,9 0-4 16,6-3-8-16,6 0 3 16,6-6-10-16,-3 3-2 15,-9 3 0-15,-21 6 6 16,-18 7-6-16,-24 6 0 15,-17 4-10-15,-11 2 6 16,0 0-14-16,-11 0 10 16,-17 12-53-16,-16 7-108 0,-13 5-4 15</inkml:trace>
  <inkml:trace contextRef="#ctx0" brushRef="#br0" timeOffset="11128.98">7320 5921 692 0,'0'0'9'16,"0"0"-9"-16,0 0-7 0,0 0 1 15,0 0 6-15,0 0 0 16,127-49-1-16,-64 34 11 16,13-3-8-16,12-4 6 15,12 0-7-15,17-1 18 16,8-4-17-16,9-3-2 16,8-6 4-16,-2-2 1 15,-4-3-5-15,-8 1 0 16,-10 0 7-16,-15 5-8 15,-19 9 1-15,-17 8 0 16,-15 11-4-16,-16 7-5 16,-6 0-15-16,-5 13-72 0,-7 1-169 15</inkml:trace>
  <inkml:trace contextRef="#ctx0" brushRef="#br0" timeOffset="15169.87">11874 7238 142 0,'0'0'36'0,"0"0"-11"16,0 0 13-16,0 0 60 16,0 0-54-16,0 0 1 15,-67-47 1-15,64 42 11 16,3 3-16-16,-2-1-16 16,1 1-7-16,1 1 17 15,0 1-26-15,0 0-4 16,0 0-5-16,0 0-7 15,0 0-6-15,21 0 1 16,16 0 12-16,17 0 24 16,11 0-24-16,7 0 18 0,4 6 3 15,3-2-16-15,3 1 3 16,5 1-2-16,-1 1 1 16,-2 2-7-16,4 1 1 15,1-2-1-15,-2 1 0 16,1-2 9-16,0-2-8 15,-1-3-1-15,2-2 0 16,-1 0-3-16,-6 0 3 16,-4-6 0-16,-5 2 0 15,-5 2 16-15,1 2-21 16,-3 0 5-16,-2 0 0 16,-4 0-3-16,-2 0 5 15,-5 0-2-15,-6-2 2 0,-4-2 6 16,-7-1-8-16,-5 2 0 15,-4 1 4-15,-3-1-10 16,-6 0 6-16,-2-2 0 16,-4 4 0-16,-2 1 1 15,-4-1 3-15,-6 1-4 16,0 0-14-16,0 0-1 16,-17 0-48-16,-24 2-53 15,-23 5-153-15</inkml:trace>
  <inkml:trace contextRef="#ctx0" brushRef="#br0" timeOffset="15760.83">11804 7338 330 0,'0'0'1'0,"0"0"0"16,0 0-1-16,0 0 8 15,0 0-6-15,0 0 16 16,0 0-9-16,73 0 7 16,-55 0 8-16,4 0-13 15,8 0 27-15,6 3 6 16,11 2-30-16,13 2 30 15,12 1-30-15,14-1 11 16,16 3 15-16,13-3-30 16,7 2 15-16,3 1-10 0,2-3-4 15,0 1 3-15,-2-2-12 16,-4-2-2-16,-8-1 0 16,-11-2 2-16,-11-1-3 15,-15 0 1-15,-7 0 0 16,-15 0-1-16,-10 0 3 15,-11 0-2-15,-9-1 0 16,-12 0 1-16,-8-1-6 16,-4 1 5-16,0 1-17 15,0 0-10-15,0 0-208 16,-12 0-8-16</inkml:trace>
  <inkml:trace contextRef="#ctx0" brushRef="#br0" timeOffset="18094.66">20790 3796 5 0,'0'0'37'15,"0"0"3"-15,0 0 21 16,0 0-23-16,0 0-34 16,0 0 9-16,-6 0-13 15,1 0 9-15,1 0 2 16,-2 0-10-16,0 0 11 15,0 0-12-15,-3 0-14 0,-7 4 1 16,2 2-103-16</inkml:trace>
  <inkml:trace contextRef="#ctx0" brushRef="#br0" timeOffset="21974.27">20356 3916 352 0,'0'0'18'15,"0"0"44"-15,0 0 27 16,0 0-49-16,0 0 33 16,0 0-47-16,0 0 0 15,0-57 11-15,0 49-27 16,0-2 21-16,0 0-17 16,-8 0-5-16,-7 3-18 15,-3 6 8-15,-9 1 1 0,-4 7 0 16,-5 19-4-1,-2 12 4-15,2 2 11 0,8 2-8 16,9-5-1-16,9-5-2 16,9-4 0-16,1-3-8 15,0-4-2-15,14-4 10 16,3-2 1-16,5-3 5 16,4-4 3-16,-1-2-9 15,3-3 0-15,3-2-2 16,2-1-14-16,3 0-42 15,2 0-36-15,-4-10-125 16,-1-5-81-16</inkml:trace>
  <inkml:trace contextRef="#ctx0" brushRef="#br0" timeOffset="22291.48">20551 4013 432 0,'0'0'84'0,"0"0"0"0,0 0-27 15,0 0-41-15,0 0-16 16,0 0 0-16,-62 42 31 15,39-1-27-15,4 0-3 16,9-8-1-16,9-10 0 16,1-6-5-16,0-8-10 15,12-4 15-15,6-3 4 16,5-2-2-16,5 0 18 16,3-16-16-16,-1-6 6 15,-2-3 1-15,-7-4-2 16,-10-1 2-16,-7-1 6 0,-4 2-13 15,0 3-1-15,-12 4-3 16,-6 5-15-16,2 4 14 16,-4 4-17-16,5 5 16 15,1 4-4-15,3 0-30 16,3 2-81-16,3 9-31 16,2-1-152-16</inkml:trace>
  <inkml:trace contextRef="#ctx0" brushRef="#br0" timeOffset="22660.36">20758 3957 469 0,'0'0'12'16,"0"0"-12"-16,0 0 0 16,0 0 13-16,0 0-12 15,99-8 18-15,-75 26-5 16,0 10 21-16,1 5 2 15,-4 3-31-15,-3-2-4 16,-9-2-4-16,-5-5 17 16,-2-8-14-16,-2-4-1 15,0-7 5-15,0-2-9 16,0-4 8-16,0-2 0 16,0 0 27-16,0-15-27 15,-6-4 5-15,0-4 11 16,1 1-12-16,2-3 13 15,3 4-18-15,0 4 6 0,0 0 0 16,0 3-1-16,9-2-6 16,9 1-2-16,5 0 3 15,2 0-8-15,6 3 5 16,1 2-31-16,-1 1-88 16,-3 1-222-16</inkml:trace>
  <inkml:trace contextRef="#ctx0" brushRef="#br0" timeOffset="22978.16">21300 3879 549 0,'0'0'18'0,"0"0"-17"0,0 0-1 16,0 0 4-16,0 0 1 16,79 70 4-16,-73-31-9 15,-6 1 11-15,0 2 10 16,0-8-21-16,-7-4 0 15,-1-8 7-15,0-5-2 16,0-8-5-16,3-5 0 16,4-2 2-16,1-2 11 15,0 0 2-15,0 0 10 16,0-7 35-16,0-8-50 16,0-1 20-16,1-4-26 15,11 0 2-15,5 2 2 16,2-1-8-16,2 3 0 0,3 0-3 15,1 3-4 1,2 6-59-16,-3 4-101 0,-5 3-196 16</inkml:trace>
  <inkml:trace contextRef="#ctx0" brushRef="#br0" timeOffset="23261.55">21667 4112 542 0,'0'0'88'0,"0"0"-88"15,0 0 0-15,0 0 14 16,0 0 11-16,0 0 2 16,42-45 13-16,-41 26-30 0,-1 3-3 15,0 1-7-15,-7 7-4 16,-6 5-7-16,-3 3 2 16,-1 4 18-16,-2 18-2 15,2 7-7-15,5 2 1 16,5 0 0-16,7-3-1 15,0-2-1-15,5-4-6 16,13-5-5-16,6-3-3 16,7-5-8-16,10-6-57 15,11-3-55-15,5 0-96 16</inkml:trace>
  <inkml:trace contextRef="#ctx0" brushRef="#br0" timeOffset="23696.7">22037 4084 86 0,'0'0'42'0,"0"0"6"0,0 0 69 16,0 0-10-16,0 0-72 16,0 0-11-16,-48-23 6 15,23 40-21-15,-3 3 5 16,5 6-13-16,5 0 4 16,8 1-5-16,7-1 0 15,3-5-4-15,0-1-2 16,16-5-8-16,11-6 14 15,12-4 4-15,13-5 1 16,5 0 24-16,4-14-29 0,-5-9 0 16,-6-2-1-1,-6-5-28-15,-8-7 2 0,-6-5 5 16,-7-7-7-16,-7-6-7 16,-2 2 17-16,0 0 19 15,-1 6 2-15,-2 15-2 16,-5 11 77-16,-4 15 63 15,-2 6-112-15,0 10-28 16,-9 26-2-16,-11 20 2 16,-5 15 36-16,-3 5-27 15,0-1 13-15,5-6 3 16,4-9-24-16,6-13 11 16,6-4-8-16,4-11-4 15,2-5 0-15,1-8-1 16,0-11-7-16,0-8-123 0,0-1-208 15</inkml:trace>
  <inkml:trace contextRef="#ctx0" brushRef="#br0" timeOffset="23849.42">22289 4267 603 0,'0'0'3'16,"0"0"1"-16,0 0 25 15,81-6 3-15,-37 6 20 16,3 0-8-16,2 0-27 15,-1 0 1-15,3 0-18 16,-1-2-14-16,0-9-128 16</inkml:trace>
  <inkml:trace contextRef="#ctx0" brushRef="#br0" timeOffset="24621.55">24271 4154 458 0,'0'0'7'0,"0"0"0"15,0 0 24-15,0 0-13 16,0 0-17-16,0 0 24 16,20-8-14-16,19 4 1 15,16-2 63-15,12-2-36 16,2 0-12-16,-8 2-2 15,-7 1-20-15,-15 3-1 16,-8-3-4-16,-7 1 2 16,-10 4-9-16,-7-6-10 0,-7-2-192 15</inkml:trace>
  <inkml:trace contextRef="#ctx0" brushRef="#br0" timeOffset="24878.2">24848 3890 617 0,'0'0'0'15,"0"0"0"-15,81 0 6 16,-44 14-1-16,-3 8 6 16,-3 7 0-16,-4 7 17 15,-12 5-28-15,-10 5 0 16,-5 4-1-16,-11 7 2 0,-19 0 11 15,-9 4 0-15,-11-4-6 16,-7-2-4-16,-5-3-2 16,3-8-75-16,11-8-218 15</inkml:trace>
  <inkml:trace contextRef="#ctx0" brushRef="#br0" timeOffset="25713.67">25680 4054 659 0,'0'0'33'0,"0"0"-31"16,0 0-1-16,0 0 27 15,0 0-14-15,0-79-1 16,9 71 1-16,6 2-10 16,8 4-4-16,8 2 0 15,8 8 5-15,-1 26-9 16,-5 10 4-16,-9 7-4 16,-13 1-5-16,-11-8 8 15,0-6 1-15,0-11 2 16,-9-7 4-16,-3-5-1 0,1-6 2 15,1-7-5-15,0-2 12 16,2 0-5-16,0-15 7 16,2-7-16-16,2-8 0 15,4-1 28-15,0-4-26 16,3-1 5-16,14-2 12 16,6 2-13-16,7 2-4 15,1 6-2-15,2 6-6 16,-1 9 4-16,-7 7-18 15,-8 6-71-15,-7 0-104 16</inkml:trace>
  <inkml:trace contextRef="#ctx0" brushRef="#br0" timeOffset="26012.81">26229 4198 738 0,'0'0'2'15,"0"0"-4"-15,0 0 4 16,88-14 3-16,-65-3 2 16,-5 1 28-16,-6-3-4 15,-11 0-21-15,-1 1-3 16,-19 2-7-16,-18 8-48 16,-5 8 48-16,-2 0 5 0,4 14-2 15,9 11-3 1,13 6 0-16,8 1-1 0,10-2-2 15,0 1-9 1,19-5 8-16,11-4 4 0,7-3 0 16,3-7 0-16,2-6 0 15,3-6-37-15,1 0-170 16</inkml:trace>
  <inkml:trace contextRef="#ctx0" brushRef="#br0" timeOffset="26449.76">26659 4128 748 0,'0'0'5'0,"0"0"5"16,0 0 3-16,0 0-13 0,0 0-4 15,0 0 4 1,-25 51 0-16,11-13 16 0,4-1-9 16,4-6 3-16,6-5-4 15,0-8-6-15,0-5 0 16,7-4-3-16,8-6 11 15,5-3 5-15,7 0 1 16,2-3 8-16,4-13 26 16,-1 0-39-16,-6 4 11 15,-5 3-15-15,-9 3 1 16,-4 6-9-16,-4 0 3 16,2 0-20-16,3 9 10 15,3 3-1-15,3 0 11 16,1-3 10-16,5-5-9 15,1-4 7-15,5 0-1 0,2-7-2 16,-2-11 9 0,1-3-14-16,-4-4 12 0,-2-2-12 15,-2-3 8-15,-2 2-2 16,-5 0-6-16,0 2 3 16,-4 5-2-16,-2 7-1 15,-3 5-10-15,0 6-22 16,1 3-114-16,4 0-37 15,4 1-174-15</inkml:trace>
  <inkml:trace contextRef="#ctx0" brushRef="#br0" timeOffset="26796.71">27399 4103 655 0,'0'0'5'0,"0"0"-5"15,0 0 19-15,0 0-13 16,-87 53 17-16,55-27-8 15,5-1-13-15,9-6 0 16,12-5-2-16,6-4-1 16,0-4-8-16,0-3-2 15,13-3 11-15,10 0 15 16,7-11-13-16,1-8 30 16,0-5-27-16,-2-3 7 15,-7-1 8-15,-3 1-17 16,-5 6 20-16,-7 10-2 0,-4 7 22 15,-3 4-26 1,0 0-17-16,0 9-55 0,0 16 55 16,-1 8 0-16,-1 1 13 15,2-5-7-15,0-4-5 16,3-6-2-16,11-7-65 16,1-9-57-16,7-3-84 15,2-3-117-15</inkml:trace>
  <inkml:trace contextRef="#ctx0" brushRef="#br0" timeOffset="27096.69">27630 4153 207 0,'0'0'32'0,"0"0"36"16,0 0 60-16,0 0-19 0,0 0-49 15,84-58-46-15,-69 61-1 16,6 20-1-16,-1 4 10 16,-3 4 10-16,-1-1-28 15,-5-3-4-15,-7-4-4 16,0-6 4-16,-4-8 0 15,0-6 0-15,0-3 0 16,0 0 14-16,-5 0 22 16,-4-11 30-16,3-6-53 15,0-4 9-15,6-2-19 16,0-2-3-16,0-2 0 16,12 0 5-16,9 0-2 15,4 6-6-15,9 5-5 0,4 8-7 16,2 6-2-1,-3 2-73-15,2 0-53 0,-6 4-117 16</inkml:trace>
  <inkml:trace contextRef="#ctx0" brushRef="#br0" timeOffset="27497.82">28311 4078 549 0,'0'0'31'16,"0"0"60"-16,0 0-90 15,0 0-1-15,0 0 14 16,-97-1 7-16,55 25 1 0,-4 7-22 16,7 4 4-1,9 5-16-15,9-3 12 0,14-5-2 16,7-9-8-16,0-7-36 16,17-10 46-16,13-6 7 15,12 0 0-15,10-18 19 16,2-12-17-16,3-7 15 15,-8-8 16-15,-1-10-11 16,0-11 6-16,2-9-24 16,1-6-2-16,-2 1-6 15,-5 6-2-15,-13 16 1 16,-12 19 12-16,-13 18 24 16,-6 21-25-16,-4 4-13 15,-29 38-33-15,-15 23 33 16,-11 23 15-16,0 6-10 0,12-5 1 15,21-6-1 1,26-17-10-16,8-5-1 0,35-7-15 16,13-8-112-16,13-10-183 15</inkml:trace>
  <inkml:trace contextRef="#ctx0" brushRef="#br0" timeOffset="29382.42">20390 5211 247 0,'0'0'70'0,"0"0"9"16,0 0 36-16,0 0-43 16,0-76-5-16,0 75-6 15,0 1-42-15,-5 8-19 16,-17 24 0-16,-8 19 4 16,-4 10 0-16,3 2 2 15,7-6 4-15,9-9-6 16,10-10-4-16,5-10 0 15,0-10-16-15,20-5 16 16,8-10-4-16,8-3 4 16,6-14 18-16,1-16-16 15,0-7 2-15,-4-1-1 0,-6 6 9 16,-11 9-8-16,-10 12 20 16,-7 9 10-16,-5 2-34 15,0 13-10-15,1 16 10 16,2 4 11-16,6 0-4 15,3-8-3-15,7-8-4 16,7-9-8-16,8-8 8 16,6 0 4-16,1-3 2 15,-2-17-6-15,-4-3 11 16,-9-5-9-16,-2-5 5 16,-7-3-7-16,-2-5 21 15,-5-3-19-15,-6-1 5 0,-4 2 11 16,0 4-17-1,-2 11 16-15,-5 9-17 0,1 10-4 16,4 6 2-16,2 3-77 16,0 0-37-16,0 6-74 15,0 3-353-15</inkml:trace>
  <inkml:trace contextRef="#ctx0" brushRef="#br0" timeOffset="29984.91">21116 5141 708 0,'0'0'0'0,"0"0"-12"0,0 0 12 16,0 0 8-1,93 68-5-15,-57-30 35 0,-3 7-3 16,-8 6-29-16,-10 1 9 16,-9-9-12-16,-4-8-3 15,-2-10 4-15,0-9-1 16,-3-6-3-16,-5-6 2 15,2-4-1-15,1 0 22 16,1 0 1-16,1-12 8 16,-1-9-14-16,4-3-9 15,0-5 21-15,5 0-30 16,9 1 3-16,4 2-3 16,-3 8 0-16,-3 4 0 15,3 5-1-15,-3 5-12 16,4 0-4-16,6 3-57 0,4 1-13 15,5 0 4-15,8-2-79 16,-2-1-52-16,-1-1 19 16,-6 0 157-16,-9-1 38 15,-11 4 69-15,-8 0 57 16,-2 1 66-16,0 0-74 16,-6 1-116-16,-17 19 29 15,-6 11-9-15,-4 6 23 16,1 2-31-16,10-2-8 15,11-6 3-15,8-6-8 16,3-5-1-16,0-6 0 16,16-5-8-16,7-5 8 0,7-4 16 15,6 0-7-15,2-16 17 16,-2-7-17-16,-6-2 11 16,-9-3 4-16,-9-1-15 15,-9 2 18-15,-3 3-8 16,0 6 3-16,-7 7-16 15,-7 6-6-15,4 3-36 16,4 2-51-16,1 0-93 16,5 0-87-16</inkml:trace>
  <inkml:trace contextRef="#ctx0" brushRef="#br0" timeOffset="30302.17">21818 5342 223 0,'0'0'167'0,"0"0"-147"16,0 0 18-16,0 0 77 0,10 87-89 15,-10-52-9-15,0-6-1 16,-1-8-10-16,1-7 0 16,0-10-6-16,0-2 3 15,0-2 18-15,0 0-4 16,0-6 18-16,1-13-15 16,10-8-13-16,3-2-3 15,3-1-3-15,7-1 2 16,3 2 5-16,5 7-8 15,3 4 0-15,-1 11 4 16,-1 7 3-16,-2 0-6 0,-4 16 1 16,-3 12 8-1,-9 7-11-15,-6 1 1 0,-9 0 0 16,0-1 1-16,-4-6 11 16,-9-6-24-16,9-7-7 15,4-9-101-15,1-7-210 16</inkml:trace>
  <inkml:trace contextRef="#ctx0" brushRef="#br0" timeOffset="30836.38">22427 5366 551 0,'0'0'92'16,"0"0"-34"-16,0 0-14 16,0 0-40-16,0 0 3 15,0 0 9-15,-90 24-1 16,67 0-15-16,9-3 0 0,14-3-6 15,0-6-4-15,7-5 0 16,15-6 10-16,5-1 11 16,3 0 4-16,1-8-14 15,-5-4 8-15,-8 0 8 16,-6 3-1-16,-8 4 43 16,-2 3-17-16,-2 2-14 15,0 0-19-15,0 0-9 16,0 0-22-16,0 19 6 15,0 12 16-15,-2 12 17 16,2 6-13-16,0 6-3 16,0 1 8-16,0 2-8 0,5 4-1 15,-1-3 8 1,-4-5-3-16,0-5 1 0,0-8-6 16,-18-3 0-16,-12-7 3 15,-10-4-3-15,-2-6 0 16,-4-8 10-16,6-8-7 15,8-5 10-15,7 0-3 16,10-7 3-16,5-12-13 16,7-7 0-16,3-11 0 15,7-3 10-15,24-6-7 16,16-4 12-16,14 5-15 16,8 2 1-16,0 9-1 15,-9 11 0-15,-10 10-20 0,-13 6-98 16,-10 3-85-1,-11-2-324-15</inkml:trace>
  <inkml:trace contextRef="#ctx0" brushRef="#br0" timeOffset="31385.1">24288 5448 179 0,'0'0'247'15,"0"0"-232"-15,0 0 20 16,0 0 40-16,0 0-13 16,0 0-27-16,-22-3-3 15,22 3-32-15,5 0-21 16,23 0 21-16,19 0 38 16,19 0 25-16,9 0-3 15,7 0-19-15,0 0-12 16,2 0 5-16,-6-4-12 15,-9-1 2-15,-15 3-22 16,-20 0-1-16,-16 1-1 16,-9 1-14-16,-9-2-55 15,0-4-94-15,-2-8-351 16</inkml:trace>
  <inkml:trace contextRef="#ctx0" brushRef="#br0" timeOffset="31669.94">25246 5094 817 0,'0'0'0'16,"0"0"-19"-16,0 0 19 16,0 0 6-16,97 23-4 15,-67 3 4-15,0 9-5 0,-2 4 4 16,-3 7 13-16,-2 4-16 15,-4 2-2-15,-8 3 0 16,-11 4 4-16,-2 3-6 16,-32 3 5-16,-21-3-3 15,-18-2 10-15,-18-6-6 16,-15 0 10-16,-15-4-14 16,-9-2-41-16,5-9-87 15,11-8-263-15</inkml:trace>
  <inkml:trace contextRef="#ctx0" brushRef="#br0" timeOffset="33152.65">25985 5342 401 0,'0'0'0'16,"0"0"20"-16,0 0 84 15,0 0-30-15,0 0-28 16,0 0-46-16,6 11-16 15,-6 26 16-15,-2 12 10 16,-5 5 10-16,-2-2-8 16,1-5-11-16,-1-10 8 0,3-9-6 15,2-10 0-15,1-7-6 16,3-6 7-16,0-5-3 16,0 0 5-16,0 0-5 15,0-10 10-15,10-20 31 16,4-10-38-16,7-10 3 15,-3-4-6-15,0 0 5 16,-2-2-6-16,-3 4 5 16,3 5-10-16,3 5 5 15,3 7 0-15,0 6-2 16,2 10 6-16,3 7-5 16,-1 8 1-16,-1 4-7 15,-3 0 4-15,-10 21-6 0,-6 8-11 16,-6 6 12-16,-1 3-2 15,-20-1 10-15,-3-6 0 16,-5-6-1-16,1-6-10 16,1-5-77-16,5-7-50 15,8-6 81-15,3-1 16 16,2 0 19-16,1 0-16 16,-1 0-208-16</inkml:trace>
  <inkml:trace contextRef="#ctx0" brushRef="#br0" timeOffset="33503.25">26325 5438 314 0,'0'0'89'0,"0"0"-82"15,-38 79 4-15,28-54-5 16,7-3 4-16,3-7-10 15,0-3 2-15,12-5-2 16,5-5 9-16,3-2 16 16,1 0-5-16,3-12 2 15,-3-6-12-15,0-2 17 16,-8-2-12-16,-1 3 5 16,-3 3-6-16,-4 8 9 15,-4 5 12-15,1 3-8 16,-2 0-27-16,1 0-6 0,4 18-5 15,-1 10-1-15,-1 9 12 16,0 1 8-16,1-2-2 16,-1-7-4-16,2-9-2 15,4-10-217-15</inkml:trace>
  <inkml:trace contextRef="#ctx0" brushRef="#br0" timeOffset="33872.36">26741 5484 753 0,'0'0'5'16,"0"0"-5"-16,0 0-47 15,0 0 45-15,0 0 2 0,-40 105 7 16,28-74 11-16,2-5-18 16,5-9 5-16,4-7-11 15,1-8 6-15,0-2-1 16,0 0-15-16,0-7 8 15,7-13 3-15,6-4 6 16,4-2-1-16,1-5 6 16,2 4 0-16,3 0-5 15,-1 5 9-15,-2 7-7 16,-5 11 8-16,-5 4-11 16,0 1-3-16,-5 22-1 15,-2 6-5-15,-3 7 9 16,0 2 12-16,0-6-9 15,-5-4-1-15,2-8 1 0,2-4-2 16,1-6-2-16,0-8-26 16,14-2-221-16</inkml:trace>
  <inkml:trace contextRef="#ctx0" brushRef="#br0" timeOffset="34040.61">27081 5536 665 0,'0'0'0'16,"0"0"-6"-16,0 0 6 0,-7 80 0 16,-8-49 0-1,0-3 7-15,1-3-7 0,1-3 5 16,4-5-4-16,-1-6-1 16,-2-8-73-16,3-3-503 15</inkml:trace>
  <inkml:trace contextRef="#ctx0" brushRef="#br0" timeOffset="34197.25">27118 5353 732 0,'0'0'15'0,"0"0"-15"16,0 0 2-16,0 0-2 0,0 0 0 15,0 0-10 1,42-12-36-16,-25 19-164 0,5 0-169 15</inkml:trace>
  <inkml:trace contextRef="#ctx0" brushRef="#br0" timeOffset="34541.1">27426 5359 660 0,'0'0'36'0,"0"0"-26"15,0 0-10-15,0 0 8 16,0 0-4-16,-90 31 0 15,71-17-1-15,7 0-3 16,5 0-8-16,7 2 6 16,0 2-20-16,8 1 15 0,12 0-8 15,4 5 15-15,0 1 0 16,-2 1 1-16,-4-2 0 16,-3-3-1-16,-8-3 2 15,-5 0-5-15,-2-5 3 16,0-1 0-16,-8-2 1 15,-11-2-1-15,0-2 7 16,-1-4 14-16,1-2-20 16,4 0 14-16,2 0-11 15,5-11-2-15,5-7-4 16,3-8-44-16,8-10-91 16,18-7-237-16</inkml:trace>
  <inkml:trace contextRef="#ctx0" brushRef="#br0" timeOffset="34891.51">27724 5111 709 0,'0'0'12'0,"0"0"-12"16,0 0-12-16,0 0-13 16,-6 79 25-16,-11-22 5 15,-3 6 6-15,-5 3-2 16,-1-1-3-16,4-6-3 15,6-9 2-15,2-12-3 16,8-13 3-16,5-10-6 16,1-12 1-16,0-3 0 15,0 0 1-15,0 0 9 0,11-18-1 16,8-10 2-16,6-6-10 16,2 0 5-16,-1 8-6 15,1 6 2-15,-4 10-6 16,-2 10 3-16,-5 0-3 15,-2 10 2-15,-5 17-6 16,-2 3 6-16,-6 7-1 16,-1-3 6-16,0-3-9 15,0-10 6-15,0-8-26 16,0-10-152-16,6-3-212 16</inkml:trace>
  <inkml:trace contextRef="#ctx0" brushRef="#br0" timeOffset="35372.9">27999 5472 360 0,'0'0'306'0,"0"0"-251"0,0 0 0 16,0 0-54-16,0 0-1 15,0 0-10-15,1 35 10 16,-13-1 0-16,-1-3 12 16,4-6 0-16,3-12-9 15,3-6 1-15,3-5-2 16,0-2 0-16,0 0 5 15,0 0-6-15,0-10-1 16,6-13 7-16,9-9 0 16,7-5-6-16,2 4-1 0,1 3-1 15,-5 11-2-15,-5 12 3 16,-8 7-1-16,-2 4-2 16,0 23-9-16,2 9 11 15,-4 4 1-15,-3-2 7 16,0-9-5-16,0-11 1 15,0-9 1-15,1-8-4 16,2-1-2-16,0 0-4 16,5-6 6-16,5-14 6 15,8-9 2-15,9-5-6 16,8-4 4-16,3 0-6 16,-1 5-1-16,-4 11-7 15,-9 10 9-15,-8 11-1 16,-8 1 0-16,-5 12-13 15,-6 14-4-15,0 6 7 0,-14 4 7 16,-5-3-31-16,7-5-136 16,7-11-183-16</inkml:trace>
  <inkml:trace contextRef="#ctx0" brushRef="#br0" timeOffset="36093.68">28481 5567 203 0,'0'0'70'16,"0"0"-26"-16,0 0 62 15,81-53-34-15,-65 34-16 16,-4-1-13-16,-4 1 13 16,-6 7-18-16,-2 3 4 0,0 6-5 15,0 2-23-15,0 1-14 16,-9 0-2-16,-6 1 1 16,-3 15 2-16,3 1 7 15,5 0-8-15,9-3-9 16,1-3 8-16,5-2-14 15,15-8 9-15,5-1 0 16,5 0 6-16,-2-11-1 16,1-4 1-16,-6-1 0 15,-3 2 5-15,-7 4-5 16,-7 4 0-16,-4 3 6 16,-2 2-6-16,0 1-2 15,0 0-1-15,0 14-14 16,0 6 17-16,-8 1 4 0,0-6-2 15,2-4 0 1,3-5 0-16,3-6-2 0,0 0 6 16,0 0-3-16,0 0 13 15,0-17-16-15,6-3-16 16,10-5 11-16,6 0 10 16,4 2-4-16,2 3-1 15,0 6 3-15,-2 5-3 16,-6 6 0-16,-3 3 1 15,-2 0-5-15,-6 6 4 16,-5 11-3-16,-4 6-4 16,0 1 7-16,0-1-1 0,0-4 1 15,0-7-7 1,7-5 3-16,4-6-24 0,6-1 28 16,10 0 2-16,2-12 0 15,6-8 5-15,3-4-2 16,-2-2-4-16,0-7 13 15,0-5-13-15,-5-4 13 16,-1-4-11-16,-6 3 2 16,-9 7 9-16,-5 6-4 15,-8 15-4-15,-2 8 24 16,0 7-30-16,-6 11-17 16,-21 26 17-16,-16 18 7 15,-5 10 12-15,-3 4-14 16,8-4-3-16,7-7-2 15,8-10 0-15,5-11 0 0,4-14-46 16,4-10-117-16</inkml:trace>
  <inkml:trace contextRef="#ctx0" brushRef="#br0" timeOffset="36259.87">29075 5454 685 0,'0'0'14'15,"0"0"-13"-15,0 0 5 16,116-15-1-16,-70 12 0 0,3 1 6 16,0-1-5-16,-2 1-6 15,-8-2-7-15,-6-3-349 16</inkml:trace>
  <inkml:trace contextRef="#ctx0" brushRef="#br0" timeOffset="36393.18">29676 5402 829 0,'0'0'0'15,"0"0"-20"-15,0 0 19 16,0 0-26-16,0 0-138 16</inkml:trace>
  <inkml:trace contextRef="#ctx0" brushRef="#br0" timeOffset="38248.28">29494 3717 391 0,'0'0'26'16,"0"0"-14"-16,0 0 42 0,0 0 36 15,0 0-27 1,91-55-29-16,-54 44 4 0,8 1-14 16,10 3-3-16,5 2 9 15,-1 3-20-15,-4 2 7 16,-11 0-16-16,-11 0 7 15,-12 0-11-15,-8 0 3 16,-4 0-13-16,-6 0-12 16,-3 0-75-16,0 0-89 15,0-1-81-15</inkml:trace>
  <inkml:trace contextRef="#ctx0" brushRef="#br0" timeOffset="38511.44">29928 3387 262 0,'0'0'0'15,"0"0"5"-15,0 0 2 16,-13 89 38-16,8-42 10 16,-2 4 0-16,0-2-25 15,1-2 2-15,-2-6-3 16,2-4-21-16,1-1 3 15,2-6-11-15,3-2 5 16,0-3-10-16,0-4 10 0,0-5-5 16,3-3 0-16,0-3-32 15,3-5-90-15,2-5-186 16</inkml:trace>
  <inkml:trace contextRef="#ctx0" brushRef="#br0" timeOffset="38760.37">30389 3534 664 0,'0'0'8'0,"0"0"-7"16,0 0-2-16,0 0-23 0,0 0 24 15,-22 140 7-15,-1-57 15 16,-2 8-20-16,-1 0 6 16,1-2-5-16,1-3 3 15,9-9-6-15,6-14-213 16</inkml:trace>
  <inkml:trace contextRef="#ctx0" brushRef="#br0" timeOffset="40177.94">28358 6385 66 0,'0'0'66'0,"0"0"0"0,0 0 22 15,0 0-14-15,0 0-36 16,0 0 3-16,-36 0 12 16,31 0 14-16,3 0 12 15,2 0-27-15,0 0-50 16,0 0-2-16,4 0-42 15,18 1 42-15,14 2 17 16,17 0 3-16,13-3 5 16,10 0-5-16,0 0-20 15,-2-4 9-15,-7-5-9 16,-5 2-4-16,-16 2-6 16,-15 4-50-16,-11 1-146 15,-14 0-117-15</inkml:trace>
  <inkml:trace contextRef="#ctx0" brushRef="#br0" timeOffset="40412.67">29203 6210 387 0,'0'0'43'16,"0"0"-24"-16,0 0-19 15,0 0 0-15,1 74 5 16,-1-27 48-16,0 11-5 16,-4 7-13-16,-11 9 16 0,-1 9-26 15,0 11-16-15,2 20 5 16,-3 12-14-16,-10-4-57 16</inkml:trace>
  <inkml:trace contextRef="#ctx0" brushRef="#br0" timeOffset="63708.5">8369 9107 174 0,'0'0'24'0,"0"0"-10"16,0 0 16-16,0 0 62 15,0 0-22-15,0 0 2 16,0 0 3-16,-31-57-26 16,31 57-31-16,0 0-6 15,0 0-11-15,0 0-1 16,3 0 7-16,18 0 1 15,3 0 27-15,10 0-19 16,6 0-4-16,7 0 6 0,3 0-7 16,8-4 5-16,10-3-7 15,8-6-7-15,18 0 36 16,7-3-16-16,8-2-13 16,6 1 3-16,4-2-10 15,2 0 5-15,0 2-5 16,-3-2 4-16,-3 2-9 15,0 0 5-15,-7 1-2 16,-3 3 0-16,-6 0 1 16,-2 0-1-16,0 1 1 15,-1 0 6-15,1 0 4 16,-1 0-11-16,1-1 0 16,3-1 11-16,7-3-1 15,4 3-5-15,4-3-3 0,1 4 5 16,-4 0-7-16,4 0 0 15,-4 0 2-15,1 3-6 16,-4-1 15-16,-4 2-15 16,-1 0 4-16,-5-1 0 15,-2 1-1-15,-3-3 1 16,-3 4 0-16,-3-1-3 16,-3 0 3-16,1 1 0 15,-4 0 0-15,2 0 9 16,-2 1-9-16,-4-2 0 15,-3 3 0-15,-4-1-3 16,-9 1 9-16,-10 0-9 16,-10 2 3-16,-9 2 0 0,-12-1 1 15,-7 0-1-15,-8 3-3 16,-5 0 0-16,-1 0-12 16,0-2 15-16,0 2-2 15,0 0-11-15,0 0 7 16,0 0 3-16,0 0-44 15,0 0-41-15,-12 0-214 16</inkml:trace>
  <inkml:trace contextRef="#ctx0" brushRef="#br0" timeOffset="65643.42">23492 6863 16 0,'-15'84'0'0,"1"-3"-3"16,5-12 2-16,-1-9-8 16</inkml:trace>
  <inkml:trace contextRef="#ctx0" brushRef="#br0" timeOffset="76334.42">10288 10425 188 0,'0'0'4'0,"0"0"-1"15,0 0 12-15,0 0-8 0,0 0 14 16,0 0 17-1,0 0-6-15,0 0-6 0,19 61-4 16,-16-59 4-16,3 3-2 16,3-2-7-16,6-2 13 15,3-1 11-15,9 0 0 16,6-5 18-16,10-13-26 16,6-10 9-16,10-5 0 15,9-4-19-15,16-5 14 16,13-5-10-16,11-4-15 15,5-4 18-15,-2 0-18 16,-6 4-10-16,-2 2 5 0,-14 5-2 16,-16 7-5-1,-19 10 0-15,-20 13-4 0,-17 7 1 16,-8 6-17-16,-9 1 20 16,0 0-3-16,0 0-48 15,-20 8-31-15,-8 12 20 16,-6 7-25-16,-8 9-48 15,-4 1-43-15,-9 1-43 16</inkml:trace>
  <inkml:trace contextRef="#ctx0" brushRef="#br0" timeOffset="76903.42">10533 10647 320 0,'0'0'24'16,"0"0"-24"-16,0 0 0 0,0 0 8 15,0 0-2 1,0 0-2-16,45 21 21 0,-31-21-11 16,3 0 12-16,7 0 9 15,4-5 12-15,6-11 14 16,11-10-39-16,6-7 4 15,17-10 19-15,9-6-28 16,9-7 12-16,11-3-13 16,5 0-8-16,5-1 13 15,-1 3-18-15,3 2 17 16,-5 4-6-16,-1 6-12 16,-8 1 13-16,-11 5-15 15,-12 2 5-15,-17 7 0 16,-13 8-4-16,-16 9 1 0,-13 7-2 15,-9 6 7-15,-4 0-2 16,0 0-5-16,0 0 3 16,-9 0-14-16,-12 12 3 15,-4 5-78-15,2 3 13 16,1-1-60-16,0 0-49 16,5-6-4-16</inkml:trace>
  <inkml:trace contextRef="#ctx0" brushRef="#br0" timeOffset="82477">11108 12209 407 0,'0'0'47'0,"0"0"-35"15,0 0-11-15,0 0 35 16,0 0-1-16,0 0-32 15,0 0 5-15,5-40-8 16,1 49-11-16,0 12 11 0,3 7 9 16,0 2 19-1,1-2-14-15,2-4-10 0,2-3 5 16,3-5-9-16,3-5 5 16,7-4 11-16,9-7-16 15,10 0 13-15,8-14 7 16,7-17-13-16,15-13 22 15,7-7-15-15,7-5 2 16,2-4 1-16,-3-1-10 16,-7 7 10-16,-12 2-5 15,-9 9-9-15,-3 5 4 16,-9 6-7-16,-8 1 0 16,-9 9-7-16,-9 9 8 15,-11 5-1-15,-9 8 0 16,-3 0-40-16,-18 26-3 0,-21 12-28 15,-15 8-88-15,-9 1-135 16</inkml:trace>
  <inkml:trace contextRef="#ctx0" brushRef="#br0" timeOffset="82974.78">11179 12446 665 0,'0'0'0'16,"0"0"-35"-16,0 0 35 15,0 0 0-15,0 0-8 16,0 0 8-16,40 26 0 16,-15-15 6-16,4-4-3 15,2-2-3-15,5-3 0 16,5-2-2-16,4 0 9 16,3-6-7-16,4-11 10 15,7-5-6-15,9-8 20 16,13-5 3-16,5-6-7 15,10-6 4-15,5-5-14 0,3-2-1 16,1 0-1-16,-5 2-8 16,-10 4 12-16,-13 10-12 15,-14 9 0-15,-17 6 0 16,-13 9 3-16,-12 5-1 16,-12 5-2-16,-6 3-8 15,-3 1 8-15,0 0-29 16,0 0-13-16,-2 0-27 15,-7 0-83-15,-4 0-38 16,-4 4-14-16</inkml:trace>
  <inkml:trace contextRef="#ctx0" brushRef="#br0" timeOffset="93703.52">14234 14382 631 0,'0'0'18'0,"0"0"-18"16,0 0-4-16,0 0 4 15,0 0 8-15,0 0 5 16,0 0 3-16,-73-2-16 0,73 2 0 16,0 0-3-1,0 0 4-15,0 0-3 0,0 0 3 16,0 0-1-16,0 0 0 16,11-3-1-16,12-2 1 15,9-2 12-15,8-3-2 16,8 0 0-16,1-4-6 15,5-1-4-15,-1-1 13 16,-1-1-11-16,-1-1 5 16,-6 2-2-16,-9 6 0 15,-8 2-6-15,-11 4 1 16,-7 2-13-16,-6 2 7 16,-2 0-41-16,-2 0 14 15,0 0-41-15,-8 9-29 16,-8 4-35-16,-6 2 21 0,1 0-35 15</inkml:trace>
  <inkml:trace contextRef="#ctx0" brushRef="#br0" timeOffset="94146.32">14181 14591 540 0,'0'0'59'16,"0"0"-59"-16,0 0 7 15,0 0-6-15,0 0 8 16,0 0-5-16,-12 0 3 15,22 0-7-15,9-8 0 16,5 2 2-16,9-3 4 16,4-2 3-16,9-3 2 15,2-1 3-15,4-1 10 16,1-1-22-16,1-1 20 16,-1 0-5-16,1 2-12 15,-5 1 12-15,-4 3-13 0,-5 0-4 16,-8 4 1-16,-10-1-1 15,-7 5 0-15,-6 1-5 16,-6 2-26-16,-2 1 14 16,-1 0-14-16,0 0-19 15,0 0-49-15,0 0-82 16,-7 0 65-16,-5 0-72 16</inkml:trace>
  <inkml:trace contextRef="#ctx0" brushRef="#br0" timeOffset="95388.99">16339 14320 536 0,'0'0'18'0,"0"0"-17"16,0 0 7-16,0 0 33 16,0 0-10-16,0 0-13 15,-44-8-18-15,44 8 0 16,0 0-4-16,0 0 4 0,14 0 0 15,3 0 4-15,5-2-4 16,8 0 3-16,6-4-3 16,7 0 2-16,6-3-2 15,5-1 0-15,3-2 1 16,1 0 10-16,7 0-7 16,0-1 4-16,-4 0-8 15,-7 2 0-15,-8 0 3 16,-10 2-3-16,-9 2-1 15,-11 0-2-15,-6 3 6 16,-5 4-2-16,-5-1-1 16,0 1-10-16,0 0-5 0,0 0-52 15,-18 5-132-15,-5 8-84 16</inkml:trace>
  <inkml:trace contextRef="#ctx0" brushRef="#br0" timeOffset="95841.81">16279 14566 545 0,'0'0'0'16,"0"0"-11"-16,0 0-3 15,0 0 9-15,0 0 4 16,0 0 2-16,48 6 3 16,-22-6-2-16,5 0-1 15,6 0 1-15,9-6 0 16,9-5 16-16,11-4-1 15,9-7 15-15,13-1-10 16,5-4-15-16,-2 0 6 0,-5 2-12 16,-10 0 13-1,-10 5-7-15,-11 1-1 0,-10 6-6 16,-14-1 0-16,-11 5 4 16,-9 5-2-16,-6 2-2 15,-4 2 0-15,-1 0-2 16,0 0 0-16,-4 0-27 15,-14 0-31-15,-6 6-137 16,-4 2-166-16</inkml:trace>
  <inkml:trace contextRef="#ctx0" brushRef="#br0" timeOffset="101979.08">17873 13500 699 0,'0'0'0'16,"0"0"5"-16,0 0-8 15,0 0 8-15,88-22-5 16,-57 22 1-16,-2 15 6 15,-4 6-4-15,-4 4 5 0,-11 5-8 16,0 4 8-16,-10 2-1 16,0-2 5-16,-8 1-8 15,-16-4 1-15,-6-4-3 16,-6 0 2-16,-2-4-2 16,-1-2 8-16,2-3-6 15,5-4-3-15,10-4 3 16,4-4-3-16,10-5 6 15,5-1-7-15,3 0-7 16,0-11-18-16,11-12-137 0,11-7-146 16</inkml:trace>
  <inkml:trace contextRef="#ctx0" brushRef="#br0" timeOffset="102229.82">18162 13441 681 0,'0'0'19'0,"0"0"-12"16,0 0 10-16,0 0-16 16,0 0 12-16,0 0-4 15,-53 68-2-15,44-33-7 16,4 3 6-16,5 0-5 16,0-1-1-16,2-3 0 0,16-3 3 15,6-4 1 1,4-1-4-16,2-5 0 0,0-5-3 15,-1-6 1 1,0-5-55-16,-4-5-55 0,-2 0-402 16</inkml:trace>
  <inkml:trace contextRef="#ctx0" brushRef="#br0" timeOffset="102391.93">18491 13689 688 0,'0'0'46'0,"0"0"-41"15,0 0-3-15,0 0 2 16,15 110 6-16,-6-60-7 16,7 2 1-16,5-1-3 0,4-6-1 15,4-2-9-15,-6-6-35 16,0-9-425-16</inkml:trace>
  <inkml:trace contextRef="#ctx0" brushRef="#br0" timeOffset="102983.7">19610 13412 733 0,'0'0'15'0,"0"0"-5"15,0 0-4-15,0 0-6 16,0 0 4-16,0 0-4 15,65-22 0-15,-33 37 3 16,-3 7-3-16,0 7 0 16,-4 6 2-16,-8 8 2 15,-4 0-3-15,-12 1 0 16,-1-3-1-16,-7-4 0 16,-17-3 0-16,-7-3 0 15,-8-6 0-15,3-4-7 16,2-5 7-16,6-5 9 0,4-4-5 15,10-4-4 1,7-3-2-16,7 0-24 0,0-10-58 16,10-13-294-16</inkml:trace>
  <inkml:trace contextRef="#ctx0" brushRef="#br0" timeOffset="103234.9">19993 13337 695 0,'0'0'14'0,"0"0"-1"16,0 0 46-16,0 0-29 0,0 0-30 15,0 0 0-15,0 0 0 16,-45 79 9-16,35-33-5 16,6 0-3-16,4-1 3 15,0-2-4-15,6-4 0 16,7-5-1-16,2-6 3 15,0-4-5-15,1-2-6 16,0-6-62-16,-2-4-72 16,1-5-422-16</inkml:trace>
  <inkml:trace contextRef="#ctx0" brushRef="#br0" timeOffset="103582.63">20203 13778 773 0,'0'0'10'16,"0"0"-9"-16,0 0-1 16,0 0 7-16,85-21-1 15,-63 21-6-15,-2 0 7 16,-2 11-7-16,-4 4 0 16,-1 5 7-16,-4 4-6 15,-8 3-1-15,-1 4 1 16,0 0-1-16,-19-3-13 15,-4-2-22-15,-3-5-27 16,2 2 46-16,5-7 10 0,10 0 4 16,7-3 2-1,2-3 2-15,0-1-2 0,14-3-6 16,5 0 6-16,5-5 3 16,2 1-2-16,4-2 9 15,6 0-5-15,9 0-3 16,13 0-3-16,13-9 1 15,4-9-94-15,-6-4-370 16</inkml:trace>
  <inkml:trace contextRef="#ctx0" brushRef="#br0" timeOffset="104132.49">21883 13464 703 0,'0'0'6'16,"0"0"-1"-16,0 0 23 15,0 0 6-15,0 0-32 16,0 0 3-16,33-34-5 16,-2 34 2-16,1 0-1 15,-3 0 0-15,-3 9 3 16,-5 7-4-16,-6 6 0 16,-11 5 2-16,-4 5 0 15,-6 5 1-15,-19 1-3 16,-10-2 6-16,-6-1-5 15,-1-6 3-15,0-3-4 0,4-4 0 16,6-4-5-16,13-6 3 16,7-8 1-16,11-4-48 15,1 0-33-15,10-14-172 16</inkml:trace>
  <inkml:trace contextRef="#ctx0" brushRef="#br0" timeOffset="104370.93">22149 13383 66 0,'0'0'661'15,"0"0"-652"-15,0 0 4 0,0 0-10 16,0 0 1-16,-6 76 3 16,-3-27 8-16,4 1-13 15,1-3 5-15,4-1 1 16,0-6-6-16,10-3-2 15,9-3 4-15,4-3-3 16,7-4-2-16,3-3-3 16,1-4-44-16,-1-7-60 15,-7-7-397-15</inkml:trace>
  <inkml:trace contextRef="#ctx0" brushRef="#br0" timeOffset="104783.78">22518 13847 800 0,'0'0'6'0,"0"0"0"15,0 0-6-15,0 0 7 16,0 0-2-16,0 0-3 16,61 61-2-16,-61-46-5 15,-12 2 2-15,-14 1-50 16,-2-1-47-16,0-1-18 15,5 0-42-15,8-2 87 16,6-5 6-16,8 0 27 16,1-5 25-16,3-3 11 0,13-1 4 15,7 0 32-15,0 0 35 16,0 0-2-16,-1 2 23 16,-2 5-34-16,-4 1-3 15,-4 2-23-15,-6 3-22 16,-6 4 0-16,0 1-4 15,-13 3 6-15,-10 3-4 16,-2-4 0-16,-1 0 6 16,1-3-10-16,4-4 0 15,2-3 3-15,1-5 1 16,6-3-7-16,1-2 3 16,7-5-37-16,4-17-129 15</inkml:trace>
  <inkml:trace contextRef="#ctx0" brushRef="#br0" timeOffset="104958.97">23102 13672 863 0,'0'0'0'16,"0"0"-24"-16,0 0 20 15,102-20-87-15,-72 19-275 16</inkml:trace>
  <inkml:trace contextRef="#ctx0" brushRef="#br0" timeOffset="105123.17">23739 13657 1100 0,'0'0'4'0,"0"0"4"16,0 0-5-16,0 0-6 16,0 0-15-16,0 0-224 15,93 20-297-15</inkml:trace>
  <inkml:trace contextRef="#ctx0" brushRef="#br0" timeOffset="105600.62">24650 13353 669 0,'0'0'5'15,"0"0"3"-15,0 0-1 16,0 0 1-16,101-6 14 15,-68 13-5-15,-5 11 2 16,-4 10-10-16,-6 5-5 16,-9 6 4-16,-9 0-8 15,0 1 0-15,-11-4 8 16,-14-5-5-16,-8-2-6 16,-4-2-3-16,-1-4-10 15,1-4-4-15,6-4 11 16,8-5 3-16,6-5 3 0,8-5-52 15,9-2-49-15,0-18-275 16</inkml:trace>
  <inkml:trace contextRef="#ctx0" brushRef="#br0" timeOffset="105820.12">25011 13265 747 0,'0'0'1'0,"0"0"5"16,0 0 1-16,0 0 3 0,0 0-10 16,-85 76 7-1,72-31 0-15,7-1-6 0,6 3 6 16,0 0-5-16,3-5 0 16,13 0 2-16,4-3-4 15,3-4-5-15,-2-3 5 16,1-5-100-16,-1-10-442 15</inkml:trace>
  <inkml:trace contextRef="#ctx0" brushRef="#br0" timeOffset="106167.47">25205 13771 798 0,'0'0'5'16,"0"0"-4"-16,-5 81 4 0,5-49-2 15,0-7 2-15,0-6-3 16,0-6-2-16,3-6-9 16,6-7-49-16,1 0-48 15,5-2 43-15,5-17-54 16,-1-6 83-16,-2-8 32 16,2 0 4-16,-3-4 28 15,1 3 50-15,-2 6 5 16,-1 5-32-16,-1 8 9 15,-2 5-31-15,-2 7-9 16,0 3-1-16,5 0-12 16,-1 13 13-16,5 14 5 0,-3 11 16 15,-2 8-13 1,-4 5-28-16,-6 2 2 0,-3-6-4 16,0-3-83-16,0-5-114 15</inkml:trace>
  <inkml:trace contextRef="#ctx0" brushRef="#br0" timeOffset="107304.8">19959 15212 593 0,'0'0'69'0,"0"0"-61"16,0 0 12-16,0 0-20 16,0 0-6-16,0 0 6 0,10 78 9 15,1-38 4-15,2-4-5 16,5-4-7-16,2-8 2 16,2-9-3-16,0-4 3 15,-1-7 0-15,-3-4 3 16,0 0-4-16,-6-11 13 15,-2-8 1-15,-3-5 19 16,-3 1 4-16,-4 3-3 16,0 5 20-16,0 7-7 15,0 3-15-15,0 4-15 16,0 1-13-16,0 0-5 16,0 15-1-16,0 15 0 15,0 10 5-15,12 3-5 0,7 1 0 16,2 2 1-1,0 3 5-15,-5 1-6 0,-5 1 0 16,-8-4 2-16,-3 0-1 16,0-4-1-16,-17-6-11 15,-7-5-1-15,-4-6-29 16,-2-4 21-16,-1-5-14 16,-1-5-18-16,1-9 38 15,0-3 9-15,4 0 5 16,3-18-8-16,7-6 8 15,10-5 0-15,7-3 0 16,0-2 6-16,18 1 0 0,9-1 8 16,6 4-8-1,3 2-3-15,0 6 2 0,-4 3-4 16,-2 7-1-16,-3 2-1 16,-3 4-6-16,1 3-63 15,-4-2-77-15,-2 3-363 16</inkml:trace>
  <inkml:trace contextRef="#ctx0" brushRef="#br0" timeOffset="107735.38">20658 15633 422 0,'0'0'469'0,"0"0"-457"0,0 0 17 15,0 0-29-15,0 0-8 16,0 0 8-16,20-6 2 16,-2 6-2-16,-2 0 5 15,1 0-5-15,2 6 0 16,-2 4 2-16,0 2-6 16,-2 1 4-16,-3 2-10 15,-6 4-6-15,-6 2-16 16,-1 5 13-16,-22 5-15 15,-8 3-1-15,-2-1 24 0,-1-3 10 16,5-7 1 0,9-3 0-16,9-3 1 0,8-5 2 15,3-3-6 1,6-4 6-16,18-3-5 0,4-2 4 16,7 0 3-16,2 0 19 15,3 0-3-15,8 0 11 16,4 0 11-16,4 0-24 15,6-6-2-15,5-1-17 16,-1-2-3-16,-1 0-66 16,-3-5-203-16</inkml:trace>
  <inkml:trace contextRef="#ctx0" brushRef="#br0" timeOffset="108010.8">23261 15521 136 0,'0'0'0'0,"0"0"-136"16</inkml:trace>
  <inkml:trace contextRef="#ctx0" brushRef="#br0" timeOffset="108953.82">22349 15025 722 0,'0'0'0'15,"0"0"-5"-15,0 0-2 16,0 0 7-16,24 105 4 16,-12-69-4-16,3-4 3 15,5-8-6-15,4-9-4 0,3-6 7 16,0-8-1-16,-3-1-3 15,1-1 1-15,-2-16 1 16,-4-3 4-16,-3-5 2 16,-5 2 1-16,-4-1 1 15,-5 3 24-15,-2 9-7 16,0 4 19-16,0 5 14 16,0 3-8-16,0 0-48 15,0 4-11-15,6 15 7 16,6 12 3-16,3 8 2 15,0 5 3-15,4 6 1 16,1 4 3-16,2-1-8 0,0 1 0 16,-4-5 4-1,-5-6-7-15,-6-8 3 0,-7-4 0 16,0-5-1-16,-5-6-13 16,-16-3 10-16,-4-5-9 15,-6-3-20-15,-2-5 9 16,-2-4 1-16,4 0 17 15,4-7-1-15,8-8 1 16,4-5 5-16,9 4-4 16,6-4 5-16,0 2 14 15,6 0-2-15,13-1-7 16,8-2-2-16,1 0-2 16,7 2 21-16,-1 3-10 15,0 3-10-15,-4 7-2 16,-3 2-3-16,-5 4-38 0,-2 0-163 15</inkml:trace>
  <inkml:trace contextRef="#ctx0" brushRef="#br0" timeOffset="109455.17">23192 15471 920 0,'0'0'17'0,"0"0"-7"16,0 0-7-16,0 0 4 16,0 0-7-16,0 0 0 0,83 9 5 15,-66 4-5-15,-2 6-8 16,-6 2 0-16,-8 2 0 16,-1 2 6-16,-9 3 2 15,-21 2-50-15,-3-3-30 16,1-6 16-16,5-6 21 15,9-5 43-15,9-4-3 16,4-3 3-16,5-3 5 16,0 0-5-16,0 0 3 15,14 0 0-15,13 0 17 16,7 2 1-16,5-2-4 16,0 4-5-16,-2 4-2 15,-4 3-4-15,-6 5 7 16,-8 1-9-16,-12 2 7 0,-7 3-6 15,0-5 0-15,-10 4-2 16,-12-2 5-16,-8-3-8 16,-3 1 3-16,-6-3 5 15,1-2-8-15,-4-2 1 16,-1-5-1-16,5-4 0 16,4-1 7-16,6 0-7 15,8 0 0-15,7-1-1 16,8-7-58-16,5-1-71 15,0-7-362-15</inkml:trace>
  <inkml:trace contextRef="#ctx0" brushRef="#br0" timeOffset="121115.9">10401 16055 929 0,'0'0'0'0,"0"0"-37"16,0 0-19-16,0 0 56 15,0 0-8-15,0 0-1 16,0 0 9-16,69-3 3 16,-24-1 5-16,13 2-4 15,5-1-4-15,5-2 2 16,4 1-2-16,7-1 7 15,11-2 0-15,5 0 14 16,6-2-2-16,-1 2 0 16,0 0-9-16,-4 0-2 15,2 1 1-15,-4 0-2 0,2-4-5 16,-1 1 2 0,2-2 5-16,-1-1-9 0,-1-1 16 15,2 1-15-15,4 2 13 16,-4 0-8-16,-4 3-4 15,-5 1-2-15,-4 2 5 16,-5 3-5-16,-3-2 2 16,0 1-1-16,-1 1 0 15,2 0-1-15,-4 1 2 16,-1 0-7-16,-4 0 9 16,1-3-4-16,4 0 0 15,8-1 2-15,2-2-4 0,1-2 3 16,1 5-1-1,-3 0 1-15,-6 1 2 16,-3 2-3-16,-4 0 0 0,-8 0 6 16,-5 0-10-16,-1 0 7 15,4 0-3-15,8-2 0 16,5 0 5-16,2 2-9 16,4-1 4-16,-2 1 0 15,0-1-3-15,-3 1 3 16,-4 0 0-16,-6 0-5 15,-4 0 11-15,-5 0-6 16,-4 0 0-16,-2 0 3 16,0 0-2-16,-5 0-1 0,-1 0 2 15,-8 0-8 1,-5 1 7-16,-10 0-1 0,-3 3 0 16,-9-4 4-16,-3 0-10 15,-2 0 4-15,-2 0-8 16,0 0 8-16,0 1-15 15,0-1 4-15,0 3-52 16,0 1-28-16,0 2-30 16,-8-1-182-16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2:09:3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13797 1613 145 0,'0'0'3'15,"0"0"3"-15,0 0 37 16,0 0-9-16,0 0-20 16,0 0 9-16,0 0-8 15,-39-7-2-15,29 7 14 16,2 0-14-16,1 0-5 15,1 0 26-15,3 0-9 16,-3 0-2-16,5 0 1 16,-2 0-16-16,3 0 2 0,0 0-10 15,0 0-21-15,14 4 13 16,13-1 16-16,12 0 12 16,15-2 21-16,14-1 11 15,14 0-20-15,14 0-9 16,13 0-2-16,16-6 1 15,17-5-8-15,16-1 1 16,11-6-3-16,2 1-5 16,-1 2 2-16,-13-2-9 15,-8 3 8-15,-7-2-9 16,-11 1 1-16,-5 0 0 16,-15 0 4-16,-18 2-4 15,-17 4 0-15,-24 0-1 16,-14 2 8-16,-13 3-8 0,-7-1 1 15,-9 4 0-15,-3-1-2 16,-6 2-1-16,0 0-17 16,0 0-47-16,-5 9-19 15,-17 5 80-15,-12 2-49 16,-11 1-63-16,-13 0-9 16,-11-2-65-16</inkml:trace>
  <inkml:trace contextRef="#ctx0" brushRef="#br0" timeOffset="501.1">14309 1902 294 0,'0'0'0'0,"0"0"-13"15,0 0 12-15,-98 25 1 16,82-20 5-16,7-3-3 16,4 2 19-16,2-4 16 15,3 0-19-15,0 0-18 0,0 0-14 16,14 2 14-16,18-1 38 15,17-1 50-15,22 0-16 16,12 0-24-16,15-3-18 16,14-5 0-16,17-1-4 15,17 0-8-15,9-2 1 16,0-2-15-16,-4 0-2 16,-2-1 6-16,-9-1-6 15,-6-1-2-15,-8 0-3 16,-15 3-9-16,-17 0 3 15,-16 2 7-15,-20 5 2 16,-16 1 0-16,-15 4 1 16,-11-1 1-16,-10 2-2 0,-6 0-10 15,0 0-41-15,0 0-6 16,0 6-101-16,-7 1 4 16,-14 0-91-16</inkml:trace>
  <inkml:trace contextRef="#ctx0" brushRef="#br0" timeOffset="3574.05">7040 2921 443 0,'0'0'0'0,"0"0"-53"15,0 0 53-15,0 0 29 16,0 0-22-16,0 0-6 15,0 0-1-15,0-2-8 16,3 2 8-16,6 0 13 16,9 0-2-16,1 4 0 0,7 0 2 15,5-2 12-15,5 1 19 16,5-2-22-16,1-1 0 16,3 0-12-16,3 0-8 15,-2 0 12-15,5 0 2 16,-1-4-10-16,0-2 12 15,2 2-5-15,-3 0-5 16,1-2-1-16,-3 2-7 16,-5 0 4-16,4 1 4 15,5-1-8-15,13-1 0 16,20 0 7-16,11-3-4 16,4-2 0-16,0 1-2 0,-3 0-1 15,-2-1 0 1,0-1 0-16,-5 3-5 0,-6-2 10 15,-3 2-5-15,-5 1 0 16,1 0 3-16,-4-2 1 16,-4 2-4-16,2 0 0 15,2 0 2-15,0 2 1 16,-1-3-3-16,-2 3 0 16,-4 0 3-16,-2-2-8 15,0 1 5-15,-1 1 0 16,0-1 1-16,-3 3-1 15,1-2 0-15,1 1 0 16,-3 0 5-16,0 1-10 16,-1 1 10-16,-3 0-4 15,-5 0-1-15,2 0 1 0,-8 0-2 16,-1 0 1-16,1 0 0 16,0-1 2-16,3 0-2 15,4 2 0-15,-1-2-4 16,3 1 7-16,-1 0-3 15,-3-1 0-15,0 0-1 16,-2 0 0-16,-1-1 0 16,-1 2 1-16,-2-1 1 15,-3 2 1-15,-1-2-2 16,-2 0 0-16,0 3 3 16,0-4-3-16,1 4 0 15,2 0 0-15,-3 0-2 0,-3 0 2 16,1 0 0-16,-3 0-3 15,4 0 6 1,1 0-3-16,1 0 0 0,6 0 0 16,0 0-2-16,0 0 4 15,-1 0-2-15,0 0 0 16,4 0 6-16,1 0-13 16,2 0 7-16,0 0 0 15,-1 0-1-15,-2 0 6 16,-3 0-5-16,-1 0 0 15,-3 0-4-15,-2 0 0 16,-4 0 4-16,-3 0 0 16,-2 0 0-16,-3-2 4 0,-3-2-5 15,-2 2 1 1,-2-1 0-16,-4 0 1 0,-4 0-1 16,-3 0 4-16,-2 1-10 15,-2 2 8-15,-2-2-3 16,1 2 1-16,-2 0-13 15,0 0-16-15,0 0-35 16,0 0-95-16,0 4-4 16,0 1-91-16</inkml:trace>
  <inkml:trace contextRef="#ctx0" brushRef="#br0" timeOffset="6741.72">17160 2844 607 0,'0'0'0'0,"0"0"-42"15,0 0 23-15,0 0 18 16,0 0 1-16,0 0-4 16,0 0 4-16,8 0 11 15,5 0 4-15,7 0 8 16,8 0-23-16,7 0 0 0,7 0 19 15,7-5-14 1,8-2 17-16,4 0-12 0,4-2 8 16,3 3 4-16,-2 1-18 15,2 1-4-15,10 1 5 16,4-1 2-16,6 1 1 16,1 1-7-16,-1 1 2 15,-3 0-1-15,-2-3 1 16,3 2-1-16,2-3-2 15,2-1-7-15,1 0 7 16,-4 2 1-16,-3-2 2 16,3 2-3-16,-2-2 0 0,-2 1 0 15,-5 0 16 1,-1 3-13-16,-5-1 1 0,0 0 1 16,1 0-5-16,-5 1 1 15,0-2 1-15,0 1 2 16,5-2-4-16,4 0 1 15,6 2 0-15,3 0-1 16,4 0 0-16,-2 0 0 16,2 2 1-16,-4 1-1 15,-4-2 1-15,-6 2 3 16,-1 0-4-16,-5 0 0 16,-3 0 2-16,-4-1-4 15,-5 1 6-15,-3 0-8 0,-1-1 4 16,1 1 0-1,3 0-3-15,4-2 3 0,-1 2 0 16,-3-3 3-16,-6 2-3 16,-6 1 0-16,-1-2 0 15,-6 2 1-15,-2 0-1 16,-2 0 0-16,-2 0 0 16,-3 0-2-16,2 0 4 15,0 0-2-15,1 0 0 16,3 2 2-16,0 2-1 15,2-1-1-15,0 1 0 16,4-1-7-16,-6 0 11 16,-2 0-4-16,-2-2 0 15,-9-1-4-15,1 0 0 0,-3 0 8 16,-2 0-4-16,1 0 0 16,-5 1-3-16,1 0-3 15,2 2 6-15,1-1-8 16,-2-2 8-16,1 1-3 15,-1-1 3-15,2 0-2 16,4 0 5-16,4 0-3 16,3 0 0-16,-3 0-2 15,-1 0-4-15,2-3 12 16,0 3-6-16,7-3 0 16,8 3-4-16,5 0 4 0,5 0 0 15,5-1 3 1,3-1-7-16,2 0 5 0,3-2-1 15,-5 1 0-15,-1 0 4 16,-4 1-4-16,-2-2 0 16,-2 0 4-16,5 2-7 15,-2 0 3-15,3 1 0 16,-4 0 0-16,-2-1 2 16,4 2-4-16,-3-1 2 15,1 1 0-15,1 0 3 16,-3 0-3-16,-1 0 0 15,-3 0-3-15,-4 0 4 0,-3 0-1 16,-2 0 0 0,-3 0 3-16,1 0-6 0,-3 0 3 15,-1 0 0-15,-2 0 0 16,-3 0 2-16,-1 0-2 16,-4 0 0-16,-2 0 3 15,-5 0-9-15,-7 0 6 16,0 0 0-16,-3 0 0 15,4 0 2-15,1 0-3 16,-1 0 1-16,2 0 0 16,-3 0 0-16,0 0 0 15,3 0 0-15,-3 0-2 16,3 0 3-16,0 0-1 16,-2 0 0-16,7 1 3 15,4 3-6-15,7 2 3 0,5 1-1 16,0-1 1-16,-6-1 0 15,-1-1-7-15,0 0 7 16,0-4 0-16,7 0-7 16,6 0 6-16,4 2 1 15,5-2 2-15,7 1 3 16,2 2-2-16,9 0-3 16,1 2-1-16,3-2-5 15,1 0 6-15,1 0-1 16,-2 0-5-16,5-2 6 15,-3 1-1-15,-2 1-8 16,1-2 9-16,-1 3 1 0,1-4-1 16,-1 2 1-1,-2-2-3-15,-4 0 1 0,-3 0 1 16,1 0 0-16,-4 3-1 16,-3-2-1-16,3 1 2 15,-2-2 0-15,-1 0-1 16,-3 0 8-16,-6 0-9 15,2 0 2-15,-6 0 0 16,1 0-1-16,0 0-3 16,1 0 4-16,0 0 1 15,-3 0 5-15,-3 0-6 16,-2 0 0-16,1 0 0 16,1 0-1-16,1 0 1 15,5 0 0-15,1 0-1 16,4 0 5-16,-1 0-4 15,3 0 0-15,-6 0-1 0,1 0 1 16,-3 0 0-16,0 0 0 16,1 0-3-16,-3 0 4 15,5 0-1-15,-1 0 0 16,3 0 1-16,2 0-4 16,0 0 4-16,1 0-1 15,0 0 4-15,1 0-4 16,-2 0-1-16,-2 0 0 15,1 0 1-15,-5 0 7 16,-1 0-7-16,-3 0 0 16,-1 0 1-16,3 0 0 0,-4 0 1 15,6 0-2 1,-1 0 2-16,0 0-7 0,-1 0 5 16,-3 0 0-16,-5 0-2 15,-4 0 9-15,0 0-7 16,-5 0 0-16,-4 0-2 15,-2 0 2-15,-5 0 6 16,-2 0-4-16,-3 0 8 16,0 0-8-16,3 0 2 15,-2 0-4-15,-1 0 2 16,1 0 1-16,-2 0-1 16,1 0-2-16,-1 0 1 15,0 0 6-15,-2 0-7 16,0 0 0-16,-1 2 1 0,0 0-5 15,0-2 4-15,-3 1 0 16,-1-1 0-16,-1 0 3 16,0 1-8-16,0-1 0 15,0 4-42-15,0 0-54 16,0 1-117-16,0 0-161 16</inkml:trace>
  <inkml:trace contextRef="#ctx0" brushRef="#br0" timeOffset="22476.83">17472 4384 572 0,'0'0'0'15,"0"0"-40"-15,0 0 40 16,0 0 22-16,0 0 0 16,0 0-19-16,0 0-1 15,-18-13 32-15,18 13-22 16,0 0 4-16,0-1 5 0,0 1-19 15,0 0-2-15,0 0-7 16,15 0-9-16,16 0 16 16,20 0 17-16,19 0-8 15,15-3 12-15,10-5-14 16,12-3 0-16,9-2-7 16,2-5 13-16,1-1-15 15,-3-2 2-15,-11 1 0 16,-8 2 2-16,-14 2-2 15,-17 6-2-15,-17 4-24 16,-22 6 7-16,-14 0 9 16,-11 0-70-16,-2 0-90 0,-8 6-47 15,-15 5 149-15</inkml:trace>
  <inkml:trace contextRef="#ctx0" brushRef="#br0" timeOffset="23964.1">25479 4293 493 0,'0'0'0'16,"0"0"19"-16,0 0 1 15,0 0-12-15,0 0-7 16,0 0 4-16,0 0 16 16,-4 0-21-16,8 0 0 15,20 0 14-15,18 0 19 16,25 0 11-16,13-1-5 0,17-3-35 15,11-2 10-15,6-3-11 16,3-7 4-16,4-2-9 16,-3-4 11-16,-4 0-18 15,-7 0 9-15,-8 2 0 16,-12 5-1-16,-14 5 1 16,-16 6-5-16,-25 3-1 15,-13-1 6-15,-16 2-26 16,-3 0-48-16,0 0 18 15,-20 11 48-15,-7 3 8 16,-10 3-56-16,-5-2-32 16,0 0-3-16,-7-1-30 0,-5-1-47 15</inkml:trace>
  <inkml:trace contextRef="#ctx0" brushRef="#br0" timeOffset="24327.02">25533 4484 358 0,'0'0'0'16,"0"0"-11"-16,0 0 11 15,0 0 4-15,0 0 85 0,117 0-49 16,-48-6 31-16,16-2-26 15,15-2-17-15,13-2 10 16,13-1-16-16,8-1-17 16,0 4 3-16,-10 2-1 15,-15 1-3-15,-15 2-4 16,-13-1 6-16,-11 3-5 16,-9-1-1-16,-7 0-7 15,-9 3-11-15,-11-1-3 16,-9 1 5-16,-10 1-19 15,-9 0-31-15,-4 0-26 16,-2 0-44-16,-2 0 6 0,-14 0 56 16</inkml:trace>
  <inkml:trace contextRef="#ctx0" brushRef="#br0" timeOffset="27299.94">9700 5106 197 0,'0'0'137'0,"0"0"-126"16,0 0-10-16,0 0 12 0,0 0 38 15,0 0-1-15,-19-12 9 16,17 12-5-16,2 0-19 15,0 0-7-15,0 0-28 16,0 0-4-16,5 0-8 16,19 0 12-16,13 0 9 15,9 0 0-15,11 0-8 16,5 0 17-16,7 0-12 16,6 0-4-16,4-2 12 15,1-2-9-15,0 0 0 16,0-1-1-16,1 0-3 15,2-1 4-15,-1-1-5 0,-1-1 0 16,4 0 1 0,7-2 2-16,14 1 9 0,6 0 6 15,6 3-14-15,-2 1 0 16,-8 0-4-16,-1 1 0 16,-2-2 5-16,0 1-4 15,0 1-1-15,0 0 0 16,-1-1 2-16,-4 2-4 15,0-1 2-15,1-1 0 16,-2 1 3-16,-2-2-3 16,-2 3 0-16,-2-3 0 15,-5 3 4-15,-3 0-1 16,-3-3-3-16,3 2 0 16,-3-2-8-16,-6-1 16 15,-3 0-8-15,-6 0 0 0,-1 1 1 16,-3 1-1-1,-5-1 0-15,-6 2 0 0,-9 1-1 16,-5-1 4-16,-12 3-3 16,-6-2 0-16,-8 1 4 15,-3 0-4-15,-2-1 0 16,-3 2 0-16,-2-1-2 16,-1 2 7-16,-1 0-5 15,0 0 0-15,0 0-17 16,0 0 4-16,0 0-50 15,-7 0-95-15,-12 0-349 16</inkml:trace>
  <inkml:trace contextRef="#ctx0" brushRef="#br0" timeOffset="87396.19">15780 8093 26 0,'0'0'83'0,"0"0"-79"16,0 0 116-1,0 0-60-15,0 0-4 0,0 0-9 16,0 0 6-16,0 0 16 16,-39 0-28-16,39-2-19 15,0 1 12-15,-1 1-22 16,1-2-1-16,-2 2-4 16,1-2-3-16,-1 2 16 15,1 0-15-15,-1 0 7 16,2 0-5-16,0 0-7 15,0 0-7-15,0 0-4 16,0 0-1-16,5 0 12 16,12 0 15-16,7 2-3 15,5 1 2-15,8 1-8 16,8-4 1-16,7 2 9 0,7-2-4 16,6 0 10-16,2 0-8 15,0 0 3-15,-1 0-10 16,-7 0-1-16,-3 0-3 15,-8 0-3-15,-2 0 7 16,-5 0-9-16,-1 0 2 16,-2 2 0-16,-2-1-1 15,3 0 8-15,4 3-7 16,5-2 0-16,2 2 1 16,4 2 4-16,-2-4-3 15,-1 3-2-15,-3-4 0 16,-4-1 1-16,0 0 8 15,-1 1-9-15,2-1 0 0,1 0-3 16,2 0 3-16,-1 2 0 16,-2-2 3-16,1 1-1 15,-4 1-2-15,0-1 0 16,3 0 1-16,-2 2-3 16,3 0 2-16,1-1 0 15,0-2 0-15,0 0 3 16,-3 0-4-16,-3 0 1 15,-5 0 0-15,-1 0 8 16,2 0-8-16,1 0 0 16,1 0-2-16,4 1 2 15,-3 1 0-15,0-2 0 16,-1 3 0-16,3-3 0 16,-3 0 0-16,1 0 0 0,-1 0-4 15,0 0 2 1,-4 0-1-16,1-3 4 0,-1 0-1 15,-2 0 6-15,-4 0-6 16,1 0 0-16,0 2-4 16,1-1-4-16,1 1 6 15,2-1-1-15,-1 1-6 16,2 0 6-16,0-1 3 16,2 1-5-16,2-1 1 15,-2 2 5-15,2-1-2 16,-5 1 1-16,-4-1-2 15,-2 1 0-15,-5 0 0 16,-2-2 2-16,-5 2 5 16,-4-2 0-16,0 0-5 0,1 2 0 15,-2 0 3-15,-2 0-9 16,-2 0 6-16,-4 0-15 16,-3 0-10-16,0 0-56 15,-3 0-118-15,-19 0-284 16</inkml:trace>
  <inkml:trace contextRef="#ctx0" brushRef="#br0" timeOffset="91069.14">4465 8821 658 0,'0'0'0'0,"0"0"-38"15,0 0 38-15,0 0 0 16,0 0 8-16,0 0-5 15,0 0-3-15,11 0 0 0,-10 0 3 16,-1 0-6-16,0 0 3 16,0 0 0-16,0 0-1 15,2 0 1-15,-1 0-2 16,2 0-3-16,0 0-3 16,4 0 8-16,4-2 2 15,10-4 10-15,5 2 15 16,6-4-20-16,4 4 18 15,6-2-16-15,7-1-7 16,7 1 13-16,5-1-11 16,5 2-3-16,6 1 10 15,4-1-10-15,0 1 0 0,4 0 0 16,1-1 6 0,6 1-5-16,5 0-2 0,4-2 0 15,1 0 3 1,-1-3 4-16,-2-1-5 0,-4 0 0 15,-6 2-2-15,-10-1-2 16,-10 2 2-16,-16 3 0 16,-11 0 0-16,-16 3 2 15,-9 1-2-15,-9 0 0 16,-3 0-3-16,0 0 2 16,0 0 2-16,0 0 7 15,0 0-2-15,0 0-5 16,0 0 3-16,0 0 2 15,0 0-6-15,0 0-11 0,0 0-42 16,0 0-52 0,-3 1-114-16</inkml:trace>
  <inkml:trace contextRef="#ctx0" brushRef="#br0" timeOffset="92167.84">11589 8857 606 0,'0'0'0'0,"0"0"-23"15,0 0 16-15,0 0 7 16,0 0 21-16,0 0 5 15,88 14-21-15,-49-11 29 16,12-3-12-16,11 0-10 16,10 0 16-16,16 0-11 15,13 0 9-15,7 0-7 16,6-4-13-16,0-2 4 16,-1 2-2-16,-2 0 3 0,-8-1-8 15,-2 1 0-15,-1 0 3 16,0-1-5-16,-4-1-1 15,-7-1 0-15,-3 1 0 16,-9-1 3-16,-10 2-5 16,-9-1 3-16,-12 4-1 15,-15-3 1-15,-9 4 2 16,-11-1-3-16,-6 2 0 16,-4 0-1-16,-1 0-4 15,0 0-25-15,0 0-6 16,-4 0-7-16,-15 2-12 15,-7 2-255-15</inkml:trace>
  <inkml:trace contextRef="#ctx0" brushRef="#br0" timeOffset="138138.64">3898 7956 288 0,'0'0'7'0,"0"0"13"16,0 0 39-16,0 0-1 16,0 0-32-16,0 0-6 15,0 0-7-15,0 0 1 0,-10 0 13 16,10 0-20-16,-2 0-5 16,2 0 8-16,0 0-10 15,0 0 10-15,0 0-10 16,0 0-6-16,0 0 6 15,2 0 5-15,8 0 7 16,2 0-4-16,6 0 0 16,1 4 4-16,5-1 1 15,3-2-13-15,3 1 16 16,1-1-15-16,-1 0 5 16,9 0 6-16,0-1-3 15,4 0-6-15,0 0-3 16,3 0 4-16,-2 0 1 15,1 0-5-15,-1 0 1 16,-2 0 2-16,1 0 1 0,-1-2-2 16,4-1-2-1,2 2 1-15,-2-1 0 0,2 2 0 16,-2 0 2-16,-4 0 0 16,0 0-3-16,-4 0 1 15,-3 3-1-15,-1-1 0 16,-1-2 7-16,-3 0-7 15,0 0 0-15,-4 0 0 16,1 0 1-16,-1 0 1 16,2 0 0-16,-4 0 3 0,3 0-1 15,-2 0-4-15,2 0 2 16,0 0 4-16,0 0-1 16,4 0-5-16,3 0 0 15,2 0 1-15,0-2 5 16,6-1 4-16,1-2-3 15,-4-1 3-15,-2 2-7 16,1-4 1-16,0 2-4 16,-2 2 5-16,-3 0 3 15,-3 0-8-15,-5 4 0 16,-2 0-6-16,-1 0 8 16,-3 0-2-16,1 0 0 15,-1 0 3-15,3 0-3 16,1 2 0-16,5 1 0 15,4 0 4-15,2-2-1 0,7-1-3 16,-2 0 2-16,0 0 2 16,-2 0-6-16,-4 0 3 15,0 0-1-15,-2 0 0 16,-1 0 3-16,4 0-3 16,-1 1 0-16,-1 1 3 15,2-2-3-15,0 3 0 16,2-2 0-16,4 5 4 15,2-4-4-15,0 1 2 16,1-1-4-16,-4-1 6 16,3 1-11-16,-2-2 7 15,-1 0 0-15,0 1 1 16,0 0 6-16,-1 1-9 16,1 0 2-16,-2 3 0 0,-1-2-5 15,-1 0 5-15,-4 3 0 16,6 0-4-16,0 2 8 15,5 0-4-15,4 0 0 16,1-2 2-16,0 1-4 16,-3-3 4-16,-5 0-2 15,-1 1 2-15,-2-4-1 16,-2 5-1-16,1-2 0 16,-1 0-3-16,0 1 3 15,2 1 0-15,0 0 3 16,1-1-2-16,-1-3-1 15,6 0 0-15,-2-2-1 16,-1 0 3-16,0 0-1 0,-2 0-1 16,0 0 0-1,0 0-3-15,-4 0 7 0,0 0-5 16,0 0 1-16,0 0 0 16,1 0-4-16,8 0 4 15,0 0 0-15,3 0-3 16,2 0 9-16,-2-2-6 15,1-2 0-15,-5-1 0 16,-4 1-3-16,-4 1 3 16,-3-1 0-16,-2 1 0 15,3 2 3-15,-1-3-3 16,3 0 0-16,5-2 3 0,1 2-6 16,2-3 3-16,0-1 0 15,-3 2-1-15,-7 0 2 16,-4 4-1-16,-6-4 2 15,0 1 1-15,-4-1-1 16,-3 2-2-16,2-2 0 16,-2 2-2-16,1-1 4 15,1-1-2-15,5 1 0 16,0-1 2-16,4 0-2 16,2 1 1-16,-3-2-1 15,0 1 0-15,-6 2 3 16,-3-1-3-16,-6 2 1 15,-5 2 4-15,-2 1 6 0,-2 0 1 16,0-2-5-16,0 2-6 16,0 0 3-16,0 0 1 15,0 0-4-15,0 0-1 16,0 0-10-16,-2 0-62 16,-17 0-36-16,-2 0-76 15,-9 3-211-15</inkml:trace>
  <inkml:trace contextRef="#ctx0" brushRef="#br0" timeOffset="140538.22">13558 9542 288 0,'0'0'0'0,"0"0"0"16,0 0 35-16,0 0 77 15,0 0-60-15,0 0-13 0,-40-20 20 16,37 19-12 0,3 1-6-16,0-2-8 0,0 2-25 15,0 0-8-15,0 0-15 16,24-1 15-16,18-4 11 16,22-2 15-16,19-3-6 15,16 1 10-15,11-4-15 16,7 1-4-16,10-1-2 15,2-1-8-15,-2 1 2 16,-6-2-3-16,-14 1-3 16,-14 0-2-16,-16 3-11 15,-24 1 2-15,-18 3-1 0,-18 3-12 16,-13 3 24 0,-4 1-14-16,-7 0-27 0,-20 3-9 15,-12 9-30-15,-10 2-91 16,-5 0-72-16</inkml:trace>
  <inkml:trace contextRef="#ctx0" brushRef="#br0" timeOffset="140936.15">13630 9679 522 0,'0'0'20'0,"0"0"-8"15,0 0-10-15,0 0 29 16,0 0-19-16,0 0-9 16,-6 0 15-16,8 0-8 15,15 0 13-15,12 0 31 16,13 0-27-16,13 0-5 15,13 0 5-15,19-3-14 16,11-2 8-16,19-2-14 16,8-3-1-16,5-2 8 0,2-1-13 15,-5-1 0 1,-9 0-1-16,-12 0 0 0,-12 1 4 16,-13 1-4-16,-16-1 0 15,-10 4-4-15,-13 2-7 16,-13 3 1-16,-14 3-32 15,-8 1-15-15,-7 0-31 16,0 0-101-16</inkml:trace>
  <inkml:trace contextRef="#ctx0" brushRef="#br0" timeOffset="144509.01">15282 10699 535 0,'0'0'9'0,"0"0"10"16,0 0 4-16,0 0-1 16,0 0 16-16,0 0-18 15,130 0 13-15,-56 0-3 16,20 0-15-16,10-3 10 16,14-3-11-16,9-2-12 15,3-2 7-15,4-5-6 16,-6-1-3-16,-7 0 0 15,-15 1 6-15,-12 2-9 16,-18 4 5-16,-22 3-4 16,-20 6-23-16,-19 0-53 15,-15 0 17-15,0 0-19 16,-18 2 29-16,-15 11-1 16,-8 4-109-16,-7-2-32 0</inkml:trace>
  <inkml:trace contextRef="#ctx0" brushRef="#br0" timeOffset="144927.31">15341 10918 802 0,'0'0'0'0,"0"0"-29"16,0 0 27-16,0 0-8 15,102 0 20-15,-35 0-10 16,12 0 8-16,10-2-7 16,16-5 14-16,11-3-12 15,13 0 12-15,8-3-11 16,-1-1 0-16,-2 1-3 15,-12-4-1-15,-7 3 0 16,-11-3 4-16,-16 5-1 16,-16 1-3-16,-18 1 0 15,-15 1 2-15,-13 1-3 16,-9 4 1-16,-7 0 0 0,-5 4-4 16,-4 0-21-1,1 0-19-15,-2 0-9 0,0 0-22 16,0 0-75-16,-5 0-46 15,-8 0 11-15</inkml:trace>
  <inkml:trace contextRef="#ctx0" brushRef="#br0" timeOffset="159449.06">9957 11846 398 0,'0'0'0'16,"0"0"-36"-16,0 0 2 15,0 0 29-15,0 0 5 16,0 0 10-16,0 0 22 15,18 0 31-15,-17 0-18 16,1 0-7-16,-1 0-3 16,2 0-7-16,2-2-2 15,5 1-6-15,2-1-1 0,7 2-2 16,2-1-14-16,6 1 7 16,6 0-10-16,7-1 5 15,5-1-5-15,4 2 6 16,1 0-1-16,3 0-3 15,2 0 0-15,2 0 4 16,-3 0-6-16,0-3-1 16,-2 1 1-16,-3-2 2 15,2-2-2-15,-1-1 4 16,3 0-3-16,2 0 0 0,0 1 6 16,2 1-5-1,-5 0-1-15,0 4 2 16,-4 1 0-16,-5 0-3 0,-4 0 4 15,-6 0-5-15,1 0 1 16,-7 0 0-16,0 6-2 16,0-1 5-16,0 1-3 15,-2 1 0-15,2-3 1 16,1-1-2-16,-1-3 1 16,-3 1 0-16,4 1-1 15,1 1 1-15,-1-1 0 16,0 1 0-16,-1-1 6 15,3-1-6-15,1 1 0 0,-1-1 2 16,6-1-5 0,-3 0 3-16,1 0 0 0,-1 0-3 15,-3 0 4-15,-3 0-3 16,-1 0 2-16,0 0 0 16,0 0 0-16,0 0 0 15,1 0 0-15,3 0 1 16,1 0 3-16,-1 0-4 15,1 0 0-15,-1 0 2 16,1 0-5-16,2 0 2 16,0 0 1-16,1 0 0 15,-1 0 4-15,0 0-4 16,-3 0 0-16,-1 0 1 16,-4 1-5-16,0 0 7 15,-1-1-3-15,-2 0 0 16,1 0 1-16,-1 0-1 0,0 0 0 15,-4 0 2-15,2 0-3 16,-3 0 1-16,-2 0 0 16,2 0-1-16,-2 0-2 15,1 0 3-15,-1 0 0 16,6 0 2-16,1 3-2 16,2 0 0-16,6-2 0 15,0-1 1-15,3 0 1 16,4 0-2-16,-3 0 8 15,2 0-7-15,0 0 3 16,0 0-4-16,-2-2 0 0,2-3-4 16,-1 2 8-1,-2 0-4-15,0-2 0 0,-2 1 0 16,1 0 2-16,-4-2-2 16,-3 2 1-16,-2-1-4 15,-4-1 6-15,-2 2 3 16,-2-1 3-16,-6 1-9 15,-2 3 2-15,-3-1-2 16,-4 2 0-16,0 0-12 16,0 0-102-16</inkml:trace>
  <inkml:trace contextRef="#ctx0" brushRef="#br0" timeOffset="197801.17">7459 16574 723 0,'0'0'0'0,"0"0"-58"16,0 0 50-1,0 0 1-15,0 0 14 0,0 0-4 16,0 0 1-16,-59 13-8 15,59-8 8-15,0-1-8 16,0 0 3-16,6-3 1 16,7-1-16-16,5 0 12 15,9-3 4-15,7-16 12 16,12-11 9-16,11-9 15 16,10-10-2-16,12-11-3 15,15-6-12-15,11-7-2 16,3-2-6-16,0 4-5 15,-5 7-2-15,-10 10-4 16,-10 10 0-16,-10 7 1 16,-16 6-1-16,-11 6 0 0,-16 4-1 15,-12 8 0-15,-8 4-1 16,-7 7-5-16,-3 1 7 16,0 1-2-16,-3 0-37 15,-19 1-32-15,-8 20-6 16,-10 11-26-16,-11 8-88 15,-6 2-93-15</inkml:trace>
  <inkml:trace contextRef="#ctx0" brushRef="#br0" timeOffset="198335.29">7377 16951 764 0,'0'0'0'0,"0"0"-28"16,0 0 26-16,0 0 2 15,0 0 0-15,0 0-2 16,0 0-20-16,8 0 6 0,15 0 15 16,12-3 2-16,10-15 7 15,13-8-1 1,12-11 22-16,12-9-2 0,12-13-7 16,19-7-3-16,8-9 1 15,12-6-14-15,6-5 5 16,-2-1-8-16,-4 6 3 15,-11 6 2-15,-13 12-4 16,-17 8-1-16,-18 16-1 16,-19 11 1-16,-16 8-4 15,-17 7 9-15,-11 6-9 16,-8 4 6-16,-2 3-3 16,-1-2 11-16,0 0 5 15,0-6-5-15,6-2-4 0,-2-3-5 16,1 2-2-16,-1 5-15 15,-4 4-30-15,0 2-12 16,0 0-55-16,-12 5-65 16,-10 9-231-16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9T02:13:03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14118 4857 480 0,'0'0'5'0,"0"0"-5"16,0 0 24-16,0 0 16 16,0 0-21-16,0 0-4 15,0 0 24-15,-20-13-12 16,20 13-6-16,0 0-10 16,0 0-10-16,0 6-1 15,12 9 4-15,2 2 6 16,1 0 2-16,1-2-6 15,1-3-4-15,3-4 11 0,7-8-12 16,6 0 3-16,9-4 2 16,8-22 8-16,7-8-13 15,6-12-1-15,2-1 14 16,4-2-18-16,-3 0 4 16,-3 5 0-16,-10 3 7 15,-8 6-6-15,-6 7 2 16,-11 8-3-16,-5 9 1 15,-6 7-2-15,-5 4-23 16,-5 1-25-16,-5 19-38 0,-2 11-105 16,-9 1-102-1</inkml:trace>
  <inkml:trace contextRef="#ctx0" brushRef="#br0" timeOffset="401.46">14406 5068 404 0,'0'0'94'0,"0"0"-84"15,0 0-18 1,0 0 16-16,0 0-5 0,0 0-3 15,-10 60-4-15,18-56-4 16,4-1 16-16,4-3-6 16,7 0 14-16,5-14-1 15,11-12 4-15,9-9 18 16,9-6 2-16,4-7-5 16,3-1-28-16,2-2 15 15,-4 2-8-15,-2 5-13 16,-5 7 1-16,-8 6 6 15,-8 6-9-15,-6 5 2 16,-4 4-5-16,-7 5-9 16,-2 5 6-16,-6 3-29 15,-2 3-31-15,-4 0-117 0,-7 0-34 16</inkml:trace>
  <inkml:trace contextRef="#ctx0" brushRef="#br0" timeOffset="6240.66">14112 6426 289 0,'0'0'9'0,"0"0"12"16,0 0 34-16,0 0-21 15,0 0-13-15,0 0-1 16,0 0 27-16,-6-23-12 16,6 17-8-16,0 6 3 15,0 0-17-15,0 0-13 0,-2 2-12 16,1 9 12-16,-1-1 17 16,2-2-14-16,0-4-3 15,0-4 5-15,0 0-2 16,0 0 1-16,5 0-4 15,17-13 11-15,11-9 13 16,12-9-22-16,7-7 12 16,6-8-11-16,5-11-1 15,7-7 7-15,12-12-6 16,4-3-2-16,-2 5 10 16,-6 12-5-16,-17 15-6 0,-18 18 0 15,-16 10 0-15,-14 14-5 16,-11 5-2-16,-2 5-74 15,-9 24 62-15,-12 9-89 16,-7 8-75-16,-4 4-22 16</inkml:trace>
  <inkml:trace contextRef="#ctx0" brushRef="#br0" timeOffset="6557.1">14549 6625 529 0,'0'0'5'16,"0"0"-1"-16,0 0 4 16,97-50 29-16,-63 28 1 15,5-3-9-15,3-5-9 16,5-4-2-16,3-2-2 15,5-6-6-15,3-2-2 16,2-1-7-16,1 5 7 16,-3 1-7-16,-6 7-1 15,-10 7 0-15,-10 11-9 16,-7 3-47-16,-7 10-52 16,-3-2-121-16,-2 0-101 15</inkml:trace>
  <inkml:trace contextRef="#ctx0" brushRef="#br0" timeOffset="7894.44">26076 3715 166 0,'0'0'18'0,"0"0"-18"15,0 0 39-15,0 0-23 16,0 0-5-16,0 0-3 16,-78 0-5-16,66 0 21 15,2 2 11-15,4-2 23 16,1 0 39-16,4 0-72 15,-2 0 9-15,0 0-9 16,-2 0-9-16,4 0 32 16,-2-3 6-16,0-2-50 15,3-2 19-15,0 5-16 16,0 0-7-16,0-1 0 16,0-1 0-16,12-3 3 0,10 0 1 15,5 1 2 1,3 5 8-16,0 1-12 0,-3 0 4 15,-3 12-6-15,-7 6-6 16,-6 5-2-16,-5 5-12 16,-5 0-8-16,-1-1 19 15,0-2 9-15,-6-3 0 16,-7-4-2-16,-5 3 0 16,-4-4 2-16,-3 0 0 15,-1-2 6-15,-3-3-6 16,3 0-2-16,-1-6-18 15,5-1 3-15,5-3-10 0,4-2 1 16,5 0 8 0,7-2-31-16,1-8-109 0,0-3-67 15</inkml:trace>
  <inkml:trace contextRef="#ctx0" brushRef="#br0" timeOffset="8193.41">26158 3540 445 0,'0'0'10'0,"0"0"41"16,0 0 17-16,0 0-53 15,0 0-11-15,0 0-4 0,0 8-16 16,0 21 16-16,0 8 47 15,-3 6-16-15,0 2-21 16,1-2-5-16,2-6 9 16,0-5-14-16,6-5 1 15,15-5-1-15,6-3 0 16,6-6-3-16,7-6-2 16,9-7 1-16,2 0 4 15,1-6-66-15,-6-11-254 16</inkml:trace>
  <inkml:trace contextRef="#ctx0" brushRef="#br0" timeOffset="8943.2">27392 3294 456 0,'0'0'23'0,"0"0"-23"16,0 0 16-16,8 77 5 0,-2-52-21 15,4-5-1-15,4-6-11 16,3-6 5-16,5-7 7 16,6-1 0-16,4 0 22 15,2-12 0-15,1-5 21 16,-6-1-18-16,-5-1 17 16,-9 3 5-16,-3 3 2 15,-6 4-11-15,-3 6-8 16,-1 1-1-16,-2 2-15 15,0 0-14-15,0 0 0 16,0 0-12-16,0 2-6 16,0 12 12-16,6 9 6 0,4 2 16 15,2 1-11-15,-2 2-2 16,4 2 3-16,-1-1-3 16,0 3-3-16,0 2 1 15,0 0 4-15,0 1-4 16,-1 5-1-16,0-1-2 15,-1 0-2-15,-2-3 1 16,-1 0 3-16,-5-2-6 16,-3-2 4-16,0-3 2 15,0-5 0-15,-10-6 2 16,-3-5-8-16,-7 0 6 16,-2-5 0-16,-5-2-5 15,-1-5-4-15,2-1 9 0,4-1 1 16,5-16 6-1,4 0-7-15,7-5-17 0,6 1 13 16,0 1 3-16,2-4 1 16,17-1 6-16,4 0-6 15,5 0 4-15,6 2-4 16,5 0 0-16,3 4-18 16,2-2-54-16,0 7-46 15,-7-1-190-15</inkml:trace>
  <inkml:trace contextRef="#ctx0" brushRef="#br0" timeOffset="9376.64">27582 4336 273 0,'0'0'6'0,"0"0"48"15,0 0 39 1,0 0 2-16,0 0-24 0,110-17-20 15,-64 1-9-15,3-2-12 16,5-1 9-16,-1-3-4 16,1-1-24-16,0 3 9 15,1-2-19-15,-3 3 13 16,-4 3-13-16,-2 2 5 16,-7 2-5-16,-5 3 1 15,-8 3-1-15,-9 1-1 16,-8 5-25-16,-9 0-8 15,0 0-34-15,-11 5-41 16,-18 12 71-16,-17 5-85 16,-11 3-99-16</inkml:trace>
  <inkml:trace contextRef="#ctx0" brushRef="#br0" timeOffset="9739.94">27563 4472 288 0,'0'0'25'0,"0"0"7"16,0 0 38-16,0 0 7 15,0 0-6-15,0 0 14 0,75-15-38 16,-40 6-17-1,9-3-10-15,8-3-2 0,8-2 7 16,2-2-13-16,4-2 0 16,3-1-12-16,4 1 5 15,0-1-4-15,-4 2 2 16,-8 1 1-16,-9 1-7 16,-12 5 6-16,-8 1-6 15,-10 4 3-15,-9 2-2 16,-5 2-14-16,-1 1-15 15,-5 2-12-15,1-1-16 16,-3 1-30-16,0 0-65 0,0-1-221 16</inkml:trace>
  <inkml:trace contextRef="#ctx0" brushRef="#br0" timeOffset="23876.33">14383 7675 602 0,'0'0'7'16,"0"0"-9"-16,0 0 2 15,0 0-4-15,0 0-30 16,0 0 34-16,0 0 3 16,38 25-2-16,-28-17 1 15,-3-2-2-15,1 2 7 16,1-2-7-16,4 0 0 0,2-4 1 15,8-2 13-15,7 0-10 16,8-8 8-16,11-18 5 16,8-15 3-16,7-9 0 15,5-8 12-15,4-9-23 16,3-2 20-16,-3 4-16 16,-1 2-5-16,-10 9 3 15,-12 10-11-15,-16 13 0 16,-14 18-3-16,-14 8-3 15,-6 5-62-15,0 0-51 16,-2 17-31-16,-12 6-10 16,-2 8 24-16,-4 3 24 15</inkml:trace>
  <inkml:trace contextRef="#ctx0" brushRef="#br0" timeOffset="24231.21">14727 7926 637 0,'0'0'0'15,"0"0"0"-15,0 0 1 0,0 0 2 16,70-83 5-16,-42 59-6 15,5-2 14-15,4 0-3 16,3-5-13-16,7 1 2 16,3-4 4-16,10-9 2 15,1-4-14-15,5-7 17 16,4-2-5-16,1-3-5 16,0 3 3-16,-7 4-8 15,-7 4 4-15,-14 8 0 16,-13 11 0-16,-12 12-6 15,-11 9-37-15,-7 8-123 16,0 0 32-16,-12 3-188 16</inkml:trace>
  <inkml:trace contextRef="#ctx0" brushRef="#br0" timeOffset="56147.75">16365 10703 596 0,'0'0'41'0,"0"0"-25"15,0 0-14 1,0 0-2-16,0 0 0 0,0 0-7 15,0 0 4-15,0-13-1 16,0 13 8-16,0 0-4 16,0 3 5-16,7 5-5 15,5 1 0-15,3-1 0 16,7-2 6-16,7-6-5 16,4 0 0-16,6 0 5 15,5-20-4-15,11-8-1 16,9-11 11-16,7-10-11 15,0-6 3-15,1 1-2 16,-11 3 5-16,-10 10-14 16,-13 16 7-16,-17 14-5 15,-13 11-95-15,-8 5-287 0,-11 17 193 16</inkml:trace>
  <inkml:trace contextRef="#ctx0" brushRef="#br0" timeOffset="56445.81">16591 11073 500 0,'0'0'0'15,"0"0"-24"-15,0 0 24 0,0 0 11 16,0 0 13-1,0 0 7-15,113-39-8 0,-63 12 18 16,11-9-13-16,6-7-19 16,9-7 6-16,4-2-15 15,2 2 0-15,-3 6 5 16,-6 5-5-16,-8 5-1 16,-6 7-5-16,-6 5-36 15,-6 4-136-15,-3 2-133 16</inkml:trace>
  <inkml:trace contextRef="#ctx0" brushRef="#br0" timeOffset="57405.21">18804 8870 298 0,'0'0'1'0,"0"0"0"15,0 0 0-15,0 0 3 16,0 0 51-16,0 0 14 16,23 59-32-16,-16-42-24 0,2-6-9 15,0-2 0 1,0-3-8-16,4-6 2 0,5 0 2 16,9-8 8-16,7-17 2 15,11-11 27-15,4-11-18 16,8-10 1-16,6-6 20 15,1-4-31-15,0 4 10 16,-10 10-3-16,-11 10-16 16,-12 18 5-16,-16 11-5 15,-9 12 0-15,-4 2-44 16,-2 7-136-16,0 8-88 16</inkml:trace>
  <inkml:trace contextRef="#ctx0" brushRef="#br0" timeOffset="57797.46">19035 9085 485 0,'0'0'0'0,"0"0"-10"15,0 0 8-15,0 0 2 0,0 0 8 16,0 0 20 0,81-30 7-16,-45 10 3 0,6-3-7 15,10-9-8-15,6-4 4 16,3-1-25-16,0-4 10 15,0 0-9-15,-1-3-2 16,-2 3 6-16,-4 2-7 16,-3 5 0-16,-9 4 1 15,-6 2 0-15,-7 6-2 16,-3 3-21-16,-7 4-137 16,-9 2-239-16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3CD-DF0E-4EE0-830D-CCE69BDE8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797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145E-5B0F-4BB3-A88F-A1C54B50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6" y="278177"/>
            <a:ext cx="11499167" cy="643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Regression</a:t>
            </a:r>
          </a:p>
          <a:p>
            <a:r>
              <a:rPr lang="en-US" sz="2000" dirty="0"/>
              <a:t> predict a continuous number or a floating point number</a:t>
            </a:r>
          </a:p>
          <a:p>
            <a:r>
              <a:rPr lang="en-US" sz="2000" dirty="0" err="1"/>
              <a:t>E.g</a:t>
            </a:r>
            <a:r>
              <a:rPr lang="en-US" sz="2000" dirty="0"/>
              <a:t> predicting a person’s income from his educational qualification, age, and where they live.</a:t>
            </a:r>
          </a:p>
          <a:p>
            <a:r>
              <a:rPr lang="en-US" sz="2000" dirty="0"/>
              <a:t>Income is an amount and will be in a range</a:t>
            </a:r>
          </a:p>
          <a:p>
            <a:endParaRPr lang="en-US" sz="2000" dirty="0"/>
          </a:p>
          <a:p>
            <a:r>
              <a:rPr lang="en-US" sz="2000" dirty="0"/>
              <a:t>So how do you know whether the problem at hand is a classification problem or regression problem.</a:t>
            </a:r>
          </a:p>
          <a:p>
            <a:r>
              <a:rPr lang="en-US" sz="2000" dirty="0"/>
              <a:t>If there is some kind of continuity in the prediction than a single value or discrete value then it is a regression problem.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347D2-94E2-4164-A259-2F4E8978E620}"/>
                  </a:ext>
                </a:extLst>
              </p14:cNvPr>
              <p14:cNvContentPartPr/>
              <p14:nvPr/>
            </p14:nvContentPartPr>
            <p14:xfrm>
              <a:off x="1386720" y="684720"/>
              <a:ext cx="7785720" cy="443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347D2-94E2-4164-A259-2F4E8978E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675360"/>
                <a:ext cx="780444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5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911D-9B76-458C-B508-59670D12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3" y="112236"/>
            <a:ext cx="11688192" cy="66525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Unsupervised learning</a:t>
            </a: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 patterns in the data</a:t>
            </a: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Find cohesive or similar groups from the input</a:t>
            </a: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 output given</a:t>
            </a:r>
          </a:p>
          <a:p>
            <a:pPr algn="just">
              <a:lnSpc>
                <a:spcPct val="12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types:</a:t>
            </a: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Clustering: cohesive grouping</a:t>
            </a:r>
            <a:endParaRPr lang="en-I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Association: Frequent cooccurrence </a:t>
            </a:r>
            <a:endParaRPr lang="en-I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E.g. look at customers who come to my shop and  figure out if there are any categories of customers like college students or maybe IT professionals etc.</a:t>
            </a:r>
          </a:p>
          <a:p>
            <a:pPr algn="just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This task is called clustering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93F3C1-A197-4865-92F7-D642CAD57F08}"/>
                  </a:ext>
                </a:extLst>
              </p14:cNvPr>
              <p14:cNvContentPartPr/>
              <p14:nvPr/>
            </p14:nvContentPartPr>
            <p14:xfrm>
              <a:off x="804240" y="713160"/>
              <a:ext cx="9380520" cy="581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93F3C1-A197-4865-92F7-D642CAD57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80" y="703800"/>
                <a:ext cx="9399240" cy="58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084409-FCE3-42DC-BBEE-2C2F5BBEEC19}"/>
                  </a:ext>
                </a:extLst>
              </p14:cNvPr>
              <p14:cNvContentPartPr/>
              <p14:nvPr/>
            </p14:nvContentPartPr>
            <p14:xfrm>
              <a:off x="6720480" y="4523040"/>
              <a:ext cx="4337640" cy="152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084409-FCE3-42DC-BBEE-2C2F5BBEE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1120" y="4513680"/>
                <a:ext cx="435636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76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4A20-2DF4-4890-9BEA-556F92B9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3" y="236521"/>
            <a:ext cx="11812480" cy="640397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mining or frequent pattern mining: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frequent co-occurrence of items in the data that is given to you. 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Like whenever A comes to my shop, B also comes to my shop, and we are looking for </a:t>
            </a: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 kinds of co-occurrences. 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that case I can always say that if I see A in my shop then it is very likely that B also is present in my shop. </a:t>
            </a:r>
          </a:p>
          <a:p>
            <a:pPr marL="0" indent="0">
              <a:buNone/>
            </a:pPr>
            <a:r>
              <a:rPr lang="en-US" b="1" dirty="0"/>
              <a:t>3. Semi supervised</a:t>
            </a:r>
            <a:r>
              <a:rPr lang="en-US" dirty="0"/>
              <a:t>:</a:t>
            </a:r>
          </a:p>
          <a:p>
            <a:r>
              <a:rPr lang="en-US" dirty="0"/>
              <a:t>A hybrid of supervised and unsupervised learning</a:t>
            </a:r>
          </a:p>
          <a:p>
            <a:r>
              <a:rPr lang="en-US" dirty="0"/>
              <a:t>Outputs of some of the inputs is known</a:t>
            </a:r>
          </a:p>
          <a:p>
            <a:r>
              <a:rPr lang="en-US" dirty="0"/>
              <a:t>Labelled data is less</a:t>
            </a:r>
          </a:p>
          <a:p>
            <a:r>
              <a:rPr lang="en-US" dirty="0"/>
              <a:t>Learn from both labelled and unlabeled data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D1E9E9-459E-49B8-9763-86C74D254686}"/>
                  </a:ext>
                </a:extLst>
              </p14:cNvPr>
              <p14:cNvContentPartPr/>
              <p14:nvPr/>
            </p14:nvContentPartPr>
            <p14:xfrm>
              <a:off x="1277640" y="634680"/>
              <a:ext cx="3647160" cy="7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D1E9E9-459E-49B8-9763-86C74D2546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80" y="625320"/>
                <a:ext cx="3665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D8A19-64D6-4F9D-8D91-8C08BAA8CCF0}"/>
                  </a:ext>
                </a:extLst>
              </p14:cNvPr>
              <p14:cNvContentPartPr/>
              <p14:nvPr/>
            </p14:nvContentPartPr>
            <p14:xfrm>
              <a:off x="1705680" y="285840"/>
              <a:ext cx="9348480" cy="578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D8A19-64D6-4F9D-8D91-8C08BAA8CC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320" y="276480"/>
                <a:ext cx="9367200" cy="57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41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BB35-E441-42BF-9013-56CB2D3D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90" y="223737"/>
            <a:ext cx="10946341" cy="651753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/>
              <a:t>4</a:t>
            </a:r>
            <a:r>
              <a:rPr lang="en-US" sz="2000" dirty="0"/>
              <a:t>.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Reinforcement Learning: Learning control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neither supervised or unsupervised.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and some output.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is provided in terms of reward and punishment.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learn to control the behavior of the system through rewards and punishments.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Supervised: only labelled data (x, y)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Unsupervised: only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unlabelled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(x)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Semi-supervised: some labelled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unlabelled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(x, some y)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Reinforcement: (x and some y as rewards and punishments) 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0AFEBF-F42A-4A19-9E18-BD4B883B6758}"/>
                  </a:ext>
                </a:extLst>
              </p14:cNvPr>
              <p14:cNvContentPartPr/>
              <p14:nvPr/>
            </p14:nvContentPartPr>
            <p14:xfrm>
              <a:off x="1592280" y="799560"/>
              <a:ext cx="9348120" cy="498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0AFEBF-F42A-4A19-9E18-BD4B883B6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2920" y="790200"/>
                <a:ext cx="9366840" cy="49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14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F5DC-20CB-4B35-8AA8-3A1FD52E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17" y="150921"/>
            <a:ext cx="10776249" cy="65073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measures: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equired for every learning task.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Classification: we measure the error like how many patients were diagnosed correctly as being ill.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egression :if we predict the rainfall for tomorrow as 23mm and it ends up raining 49mm then the prediction error which is 49 minus 23 is huge.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lustering: we measure the purity of the clusters like how many IT professionals were grouped into the student group.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the IT professional cluster formed have total 100 customers and out of that hundred 95 of them are IT professional and the rest 5 are students, we say the purity of the cluster named IT professional is 95/100 which is equal to 95%.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say the cluster is a pure cluster if we have 100% purity.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ssociation: we use support and confidence.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 is with how much confidence I can say that if customer A is in my shop then customer B will also present in my shop.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einforcement : we learn to control the system and there is a cost for controlling the system and we try to minimize this cost.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58B4CF-85DF-432E-BF77-9A41E6F5C54F}"/>
                  </a:ext>
                </a:extLst>
              </p14:cNvPr>
              <p14:cNvContentPartPr/>
              <p14:nvPr/>
            </p14:nvContentPartPr>
            <p14:xfrm>
              <a:off x="1398960" y="502560"/>
              <a:ext cx="8919360" cy="560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58B4CF-85DF-432E-BF77-9A41E6F5C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600" y="493200"/>
                <a:ext cx="8938080" cy="56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87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1B9CF4-7DC4-46B7-95A5-2C0494798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078996"/>
              </p:ext>
            </p:extLst>
          </p:nvPr>
        </p:nvGraphicFramePr>
        <p:xfrm>
          <a:off x="862529" y="592628"/>
          <a:ext cx="8059529" cy="3642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1718">
                  <a:extLst>
                    <a:ext uri="{9D8B030D-6E8A-4147-A177-3AD203B41FA5}">
                      <a16:colId xmlns:a16="http://schemas.microsoft.com/office/drawing/2014/main" val="1283461670"/>
                    </a:ext>
                  </a:extLst>
                </a:gridCol>
                <a:gridCol w="4727811">
                  <a:extLst>
                    <a:ext uri="{9D8B030D-6E8A-4147-A177-3AD203B41FA5}">
                      <a16:colId xmlns:a16="http://schemas.microsoft.com/office/drawing/2014/main" val="1804633607"/>
                    </a:ext>
                  </a:extLst>
                </a:gridCol>
              </a:tblGrid>
              <a:tr h="872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Learning Task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Performance Measure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2042276924"/>
                  </a:ext>
                </a:extLst>
              </a:tr>
              <a:tr h="474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Classification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Error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1633309330"/>
                  </a:ext>
                </a:extLst>
              </a:tr>
              <a:tr h="474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Regression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Error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26021507"/>
                  </a:ext>
                </a:extLst>
              </a:tr>
              <a:tr h="474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Clustering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Purity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1442108296"/>
                  </a:ext>
                </a:extLst>
              </a:tr>
              <a:tr h="474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Associations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Support/Confidence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945470529"/>
                  </a:ext>
                </a:extLst>
              </a:tr>
              <a:tr h="872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Reinforcement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Cost/Reward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860" marR="172860" marT="0" marB="0"/>
                </a:tc>
                <a:extLst>
                  <a:ext uri="{0D108BD9-81ED-4DB2-BD59-A6C34878D82A}">
                    <a16:rowId xmlns:a16="http://schemas.microsoft.com/office/drawing/2014/main" val="7334369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E52677-336D-4AD3-BDEB-2E8BC9183714}"/>
                  </a:ext>
                </a:extLst>
              </p14:cNvPr>
              <p14:cNvContentPartPr/>
              <p14:nvPr/>
            </p14:nvContentPartPr>
            <p14:xfrm>
              <a:off x="5075280" y="1185840"/>
              <a:ext cx="5178240" cy="28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E52677-336D-4AD3-BDEB-2E8BC9183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5920" y="1176480"/>
                <a:ext cx="5196960" cy="28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4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D43-EF0F-4ECD-99AB-90F0E273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" y="165500"/>
            <a:ext cx="11590538" cy="6492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Challenges of Machine Learning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How good is a model?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How do I choose a model?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Do I have enough data?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Is the data of enough quality (are there error or any missing values)?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How confident can I be of the results?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Am I describing the data correctly? (e.g. Are age and income enough or should I add gender also to my dataset,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 how should I represent age, as a number or as young, middle aged or old) 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15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0C47-B7A8-40DB-8E8E-36EB43FC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5" y="218766"/>
            <a:ext cx="11936766" cy="6561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Machine Learning?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 of programming computers so they can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 from data</a:t>
            </a:r>
            <a:endParaRPr lang="en-US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of study that gives computers the ability to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 without being explicitly 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programmed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[Arthur Samuel, 1959]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Spam filter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Gives examples of spam 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mails(flagged by user) and examples of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nonspam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(ham) emails.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learns to flag spam from the data given (also called training data)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download a copy of Wikipedia, your computer has lots od data now, but not better at any task.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machine learning.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1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2540-F54D-DFEE-CA51-F84697BF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8" y="126459"/>
            <a:ext cx="11140894" cy="6546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Traditional approach</a:t>
            </a:r>
          </a:p>
          <a:p>
            <a:r>
              <a:rPr lang="en-IN" sz="2000" dirty="0"/>
              <a:t>Study the problem: you consider your spam emails contains words like “4U”,”Credit card”, “</a:t>
            </a:r>
            <a:r>
              <a:rPr lang="en-IN" sz="2000" dirty="0" err="1"/>
              <a:t>free”,”amazing</a:t>
            </a:r>
            <a:r>
              <a:rPr lang="en-IN" sz="2000" dirty="0"/>
              <a:t> offer”</a:t>
            </a:r>
          </a:p>
          <a:p>
            <a:r>
              <a:rPr lang="en-IN" sz="2000" dirty="0"/>
              <a:t>Write rules: you write a detection algorithm to detect such words from spam emails</a:t>
            </a:r>
          </a:p>
          <a:p>
            <a:r>
              <a:rPr lang="en-IN" sz="2000" dirty="0"/>
              <a:t>Evaluate : test your program for any errors</a:t>
            </a:r>
          </a:p>
          <a:p>
            <a:r>
              <a:rPr lang="en-IN" sz="2000" dirty="0"/>
              <a:t>Launch</a:t>
            </a:r>
          </a:p>
          <a:p>
            <a:r>
              <a:rPr lang="en-IN" sz="2000" dirty="0"/>
              <a:t>How do you write a Spam filter in traditional approach?</a:t>
            </a:r>
          </a:p>
          <a:p>
            <a:pPr lvl="1"/>
            <a:r>
              <a:rPr lang="en-IN" sz="2000" dirty="0"/>
              <a:t>Some words like “4U”,”credit </a:t>
            </a:r>
            <a:r>
              <a:rPr lang="en-IN" sz="2000" dirty="0" err="1"/>
              <a:t>card”,”free”,”amazing</a:t>
            </a:r>
            <a:r>
              <a:rPr lang="en-IN" sz="2000" dirty="0"/>
              <a:t> offer” etc tends to occur frequently</a:t>
            </a:r>
          </a:p>
          <a:p>
            <a:pPr lvl="1"/>
            <a:r>
              <a:rPr lang="en-IN" sz="2000" dirty="0"/>
              <a:t>Write a detection algorithm for each of these patterns, and flag those emails as spam if these patterns are detected</a:t>
            </a:r>
          </a:p>
          <a:p>
            <a:pPr lvl="1"/>
            <a:r>
              <a:rPr lang="en-IN" sz="2000" dirty="0"/>
              <a:t>What if the spammers changed these patterns “4U” to “For U”</a:t>
            </a:r>
          </a:p>
          <a:p>
            <a:pPr lvl="1"/>
            <a:r>
              <a:rPr lang="en-IN" sz="2000" dirty="0"/>
              <a:t>You will have to change the rules, may repeat that forever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4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21E5-15FD-7F1A-CEBD-3476D407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6" y="107004"/>
            <a:ext cx="10897702" cy="6605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Why use Machine Learning?</a:t>
            </a:r>
          </a:p>
          <a:p>
            <a:pPr marL="0" indent="0">
              <a:buNone/>
            </a:pPr>
            <a:r>
              <a:rPr lang="en-IN" sz="2000" dirty="0"/>
              <a:t>Machine learning  approach</a:t>
            </a:r>
          </a:p>
          <a:p>
            <a:r>
              <a:rPr lang="en-IN" sz="2000" dirty="0"/>
              <a:t>Machine automatically notices the frequent occurrence of “For U” in the flagged emails of users</a:t>
            </a:r>
          </a:p>
          <a:p>
            <a:r>
              <a:rPr lang="en-IN" sz="2000" dirty="0"/>
              <a:t>Repeats flagging them without your intervention</a:t>
            </a:r>
          </a:p>
          <a:p>
            <a:pPr marL="0" indent="0">
              <a:buNone/>
            </a:pPr>
            <a:endParaRPr lang="en-IN" sz="2000" dirty="0"/>
          </a:p>
          <a:p>
            <a:pPr lvl="1"/>
            <a:endParaRPr lang="en-IN" sz="2000" dirty="0"/>
          </a:p>
          <a:p>
            <a:pPr marL="0" indent="0">
              <a:buNone/>
            </a:pPr>
            <a:r>
              <a:rPr lang="en-IN" sz="2000" dirty="0"/>
              <a:t>Machine learning:</a:t>
            </a:r>
          </a:p>
          <a:p>
            <a:r>
              <a:rPr lang="en-IN" sz="2000" dirty="0"/>
              <a:t>Is good for problems that are too complex for traditional approaches</a:t>
            </a:r>
          </a:p>
          <a:p>
            <a:r>
              <a:rPr lang="en-IN" sz="2000" dirty="0"/>
              <a:t>Solves problems for which there is no known algorithm in traditional approach(Speech Recognition)</a:t>
            </a:r>
          </a:p>
          <a:p>
            <a:r>
              <a:rPr lang="en-IN" sz="2000" dirty="0"/>
              <a:t>Helps humans to learn new things</a:t>
            </a:r>
          </a:p>
          <a:p>
            <a:pPr lvl="1"/>
            <a:r>
              <a:rPr lang="en-IN" sz="2000" dirty="0"/>
              <a:t>Spam filters inspected and the words or combination of words spammed by the algorithms  are analysed </a:t>
            </a:r>
          </a:p>
          <a:p>
            <a:pPr lvl="1"/>
            <a:r>
              <a:rPr lang="en-IN" sz="2000" dirty="0"/>
              <a:t>May reveal some unexpected trends providing better understanding</a:t>
            </a:r>
          </a:p>
          <a:p>
            <a:r>
              <a:rPr lang="en-IN" sz="2000" dirty="0"/>
              <a:t>Hidden trends can be discovered from large amount of data (Data Mining)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08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401E-67CB-5FDE-5B56-8095029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3" y="48638"/>
            <a:ext cx="10975523" cy="65856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Applications:</a:t>
            </a:r>
          </a:p>
          <a:p>
            <a:r>
              <a:rPr lang="en-IN" dirty="0"/>
              <a:t>Analysing image of products on a production line to automatically classify them </a:t>
            </a:r>
          </a:p>
          <a:p>
            <a:r>
              <a:rPr lang="en-IN" dirty="0"/>
              <a:t>Detecting </a:t>
            </a:r>
            <a:r>
              <a:rPr lang="en-IN" dirty="0" err="1"/>
              <a:t>tumors</a:t>
            </a:r>
            <a:r>
              <a:rPr lang="en-IN" dirty="0"/>
              <a:t> in brain scans</a:t>
            </a:r>
          </a:p>
          <a:p>
            <a:r>
              <a:rPr lang="en-IN" dirty="0"/>
              <a:t>Automatically classify news articles</a:t>
            </a:r>
          </a:p>
          <a:p>
            <a:r>
              <a:rPr lang="en-IN" dirty="0"/>
              <a:t>Automatically flagging offensive comments on discussion forms</a:t>
            </a:r>
          </a:p>
          <a:p>
            <a:r>
              <a:rPr lang="en-IN" dirty="0"/>
              <a:t>Summarizing long documents automatically</a:t>
            </a:r>
          </a:p>
          <a:p>
            <a:r>
              <a:rPr lang="en-IN" dirty="0"/>
              <a:t>Creating a chatbot or personal assistant</a:t>
            </a:r>
          </a:p>
          <a:p>
            <a:r>
              <a:rPr lang="en-IN" dirty="0"/>
              <a:t>Forecasting your company’s revenue for next year</a:t>
            </a:r>
          </a:p>
          <a:p>
            <a:r>
              <a:rPr lang="en-IN" dirty="0"/>
              <a:t>Speech recognition</a:t>
            </a:r>
          </a:p>
          <a:p>
            <a:r>
              <a:rPr lang="en-IN" dirty="0"/>
              <a:t>Detecting credit card frauds</a:t>
            </a:r>
          </a:p>
          <a:p>
            <a:r>
              <a:rPr lang="en-IN" dirty="0"/>
              <a:t>Segmenting your customers based on their purchases</a:t>
            </a:r>
          </a:p>
          <a:p>
            <a:r>
              <a:rPr lang="en-IN" dirty="0"/>
              <a:t>Recommendation systems</a:t>
            </a:r>
          </a:p>
          <a:p>
            <a:r>
              <a:rPr lang="en-IN" dirty="0"/>
              <a:t>Building an intelligent bot for a game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4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0C47-B7A8-40DB-8E8E-36EB43FC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5" y="218766"/>
            <a:ext cx="11936766" cy="65614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by Tom Mitchell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machine or an agent is said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experience with respect to some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of tasks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</a:p>
          <a:p>
            <a:pPr marL="0" indent="0" algn="just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performance measure P, if the learner’s </a:t>
            </a:r>
            <a:r>
              <a:rPr lang="en-US" sz="20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class as measured by P improves with </a:t>
            </a:r>
          </a:p>
          <a:p>
            <a:pPr marL="0" indent="0" algn="just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0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200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respect to a specific class of tasks: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answering exams in a particular subject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diagnosing patients of a specific illness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be very careful about defining the set of tasks on which we are going to define this learning.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measure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machine has learned something or not.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talk about answering questions in an exam your performance criterion could  be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marks that you get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talk about diagnosing illness then your performance measure would be the number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patients who did not have adverse reaction to the drugs you gave them.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could be variety of ways of defining performance measures depending on what you are looking for.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1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C62E-5970-4840-B9C8-A546C6A4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2" y="129358"/>
            <a:ext cx="11119258" cy="672864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xperience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With experience 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performance has to improve</a:t>
            </a:r>
          </a:p>
          <a:p>
            <a:pPr algn="just"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case of writing exams could be writing more exams so the more the number of exams you write the better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write it, the better you get at test taking </a:t>
            </a:r>
          </a:p>
          <a:p>
            <a:pPr algn="just"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case of diagnosing illnesses, it could be  the more patients  you look at the better you become at diagnosing illness. </a:t>
            </a:r>
            <a:endParaRPr lang="en-I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the four components are: 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of tasks 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erformance measure 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well-defined experience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kind of learning where you are learning to improve your performance based on experience is known as  </a:t>
            </a:r>
            <a:r>
              <a:rPr lang="en-US" sz="21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 learning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/>
              <a:t>Types based on whether the machine is trained by human supervision or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>
                <a:solidFill>
                  <a:srgbClr val="C00000"/>
                </a:solidFill>
              </a:rPr>
              <a:t>Supervised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>
                <a:solidFill>
                  <a:srgbClr val="C00000"/>
                </a:solidFill>
              </a:rPr>
              <a:t>Unsupervised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>
                <a:solidFill>
                  <a:srgbClr val="C00000"/>
                </a:solidFill>
              </a:rPr>
              <a:t>Semi supervised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>
                <a:solidFill>
                  <a:srgbClr val="C00000"/>
                </a:solidFill>
              </a:rPr>
              <a:t>Reinforcement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2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BE3A-1B0C-9D80-8757-53FBAD9E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8" y="38911"/>
            <a:ext cx="11043617" cy="66342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Types based on whether the machine can learn incrementally from a stream of incoming data or not</a:t>
            </a:r>
          </a:p>
          <a:p>
            <a:r>
              <a:rPr lang="en-US" dirty="0"/>
              <a:t>Batch learning: cannot learn incrementally (offline learning)</a:t>
            </a:r>
          </a:p>
          <a:p>
            <a:pPr lvl="1"/>
            <a:r>
              <a:rPr lang="en-US" dirty="0"/>
              <a:t>Trained first using available data</a:t>
            </a:r>
          </a:p>
          <a:p>
            <a:pPr lvl="1"/>
            <a:r>
              <a:rPr lang="en-US" dirty="0"/>
              <a:t>Trained model the used for new data</a:t>
            </a:r>
          </a:p>
          <a:p>
            <a:pPr lvl="1"/>
            <a:r>
              <a:rPr lang="en-US" dirty="0"/>
              <a:t>If data is new train the model with the new data and old data once again and replace the old system with the new system trained</a:t>
            </a:r>
          </a:p>
          <a:p>
            <a:pPr lvl="1"/>
            <a:r>
              <a:rPr lang="en-US" dirty="0"/>
              <a:t>Can be done automatically</a:t>
            </a:r>
          </a:p>
          <a:p>
            <a:pPr lvl="1"/>
            <a:r>
              <a:rPr lang="en-US" dirty="0"/>
              <a:t>Still better than traditional system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sz="1800" dirty="0"/>
              <a:t>Online learning</a:t>
            </a:r>
          </a:p>
          <a:p>
            <a:r>
              <a:rPr lang="en-US" dirty="0"/>
              <a:t>System can be trained incrementally by adding new data sequentially</a:t>
            </a:r>
          </a:p>
          <a:p>
            <a:r>
              <a:rPr lang="en-US" sz="1800" dirty="0"/>
              <a:t>Small groups of data called mini-batches added incrementally</a:t>
            </a:r>
          </a:p>
          <a:p>
            <a:r>
              <a:rPr lang="en-US" sz="1800" dirty="0"/>
              <a:t>Suitable for systems which receive data as a continuous flow (streaming data)</a:t>
            </a:r>
          </a:p>
          <a:p>
            <a:r>
              <a:rPr lang="en-US" dirty="0"/>
              <a:t>Computationally efficient</a:t>
            </a:r>
          </a:p>
          <a:p>
            <a:r>
              <a:rPr lang="en-US" sz="1800" dirty="0"/>
              <a:t>Performance can drop if b</a:t>
            </a:r>
            <a:r>
              <a:rPr lang="en-US" dirty="0"/>
              <a:t>ad data is fed, risky in live systems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0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DFD8-CAB6-4E96-BB6C-32057884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306314"/>
            <a:ext cx="11766452" cy="629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Supervised learning </a:t>
            </a:r>
            <a:r>
              <a:rPr lang="en-US" sz="2000" dirty="0"/>
              <a:t>:</a:t>
            </a:r>
          </a:p>
          <a:p>
            <a:r>
              <a:rPr lang="en-US" sz="2000" dirty="0"/>
              <a:t>used to predict a certain outcome from a given input</a:t>
            </a:r>
          </a:p>
          <a:p>
            <a:r>
              <a:rPr lang="en-US" sz="2000" dirty="0"/>
              <a:t>a set of input and output pairs</a:t>
            </a:r>
          </a:p>
          <a:p>
            <a:r>
              <a:rPr lang="en-US" sz="2000" dirty="0"/>
              <a:t>Model built from these input output pairs</a:t>
            </a:r>
          </a:p>
          <a:p>
            <a:r>
              <a:rPr lang="en-US" sz="2000" dirty="0"/>
              <a:t>Two main types:</a:t>
            </a:r>
          </a:p>
          <a:p>
            <a:pPr lvl="1"/>
            <a:r>
              <a:rPr lang="en-US" sz="2000" dirty="0"/>
              <a:t>Classification</a:t>
            </a:r>
          </a:p>
          <a:p>
            <a:pPr lvl="1"/>
            <a:r>
              <a:rPr lang="en-US" sz="2000" dirty="0"/>
              <a:t>Regression</a:t>
            </a:r>
          </a:p>
          <a:p>
            <a:pPr marL="228600" lvl="1"/>
            <a:r>
              <a:rPr lang="en-US" sz="2000" dirty="0"/>
              <a:t>Classification</a:t>
            </a:r>
          </a:p>
          <a:p>
            <a:pPr marL="685800" lvl="2"/>
            <a:r>
              <a:rPr lang="en-US" sz="2000" dirty="0"/>
              <a:t>Predict a class label from a set of possibilities</a:t>
            </a:r>
          </a:p>
          <a:p>
            <a:pPr marL="685800" lvl="2"/>
            <a:r>
              <a:rPr lang="en-US" sz="2000" dirty="0"/>
              <a:t>Can be binary or multiclass</a:t>
            </a:r>
          </a:p>
          <a:p>
            <a:pPr marL="685800" lvl="2"/>
            <a:r>
              <a:rPr lang="en-US" sz="2000" dirty="0"/>
              <a:t>Binary has only two classes: </a:t>
            </a:r>
            <a:r>
              <a:rPr lang="en-US" sz="2000" dirty="0" err="1"/>
              <a:t>e.g</a:t>
            </a:r>
            <a:r>
              <a:rPr lang="en-US" sz="2000" dirty="0"/>
              <a:t> classification of emails to spam or not spam</a:t>
            </a:r>
          </a:p>
          <a:p>
            <a:pPr marL="685800" lvl="2"/>
            <a:r>
              <a:rPr lang="en-US" sz="2000" dirty="0"/>
              <a:t>Multiclass has more than two classes: e.g. predicting the language of a website from the text in the website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39552F-6870-4444-8E92-BA81D33BBE63}"/>
                  </a:ext>
                </a:extLst>
              </p14:cNvPr>
              <p14:cNvContentPartPr/>
              <p14:nvPr/>
            </p14:nvContentPartPr>
            <p14:xfrm>
              <a:off x="1525680" y="984960"/>
              <a:ext cx="9288000" cy="508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39552F-6870-4444-8E92-BA81D33BB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320" y="975600"/>
                <a:ext cx="9306720" cy="51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403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54961</TotalTime>
  <Words>1574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753</cp:revision>
  <dcterms:created xsi:type="dcterms:W3CDTF">2020-07-13T14:02:17Z</dcterms:created>
  <dcterms:modified xsi:type="dcterms:W3CDTF">2022-05-25T02:04:17Z</dcterms:modified>
</cp:coreProperties>
</file>