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257" r:id="rId3"/>
    <p:sldId id="260" r:id="rId4"/>
    <p:sldId id="261" r:id="rId5"/>
    <p:sldId id="263" r:id="rId6"/>
    <p:sldId id="264" r:id="rId7"/>
    <p:sldId id="267" r:id="rId8"/>
    <p:sldId id="268" r:id="rId9"/>
    <p:sldId id="270" r:id="rId10"/>
    <p:sldId id="272" r:id="rId11"/>
    <p:sldId id="317" r:id="rId12"/>
    <p:sldId id="318" r:id="rId13"/>
    <p:sldId id="319" r:id="rId14"/>
    <p:sldId id="320" r:id="rId15"/>
    <p:sldId id="273" r:id="rId16"/>
    <p:sldId id="274" r:id="rId17"/>
    <p:sldId id="275" r:id="rId18"/>
    <p:sldId id="276" r:id="rId19"/>
    <p:sldId id="277" r:id="rId20"/>
    <p:sldId id="284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316"/>
            <p14:sldId id="257"/>
            <p14:sldId id="260"/>
            <p14:sldId id="261"/>
            <p14:sldId id="263"/>
            <p14:sldId id="264"/>
            <p14:sldId id="267"/>
            <p14:sldId id="268"/>
            <p14:sldId id="270"/>
            <p14:sldId id="272"/>
            <p14:sldId id="317"/>
            <p14:sldId id="318"/>
            <p14:sldId id="319"/>
            <p14:sldId id="320"/>
            <p14:sldId id="273"/>
            <p14:sldId id="274"/>
            <p14:sldId id="275"/>
            <p14:sldId id="276"/>
            <p14:sldId id="277"/>
            <p14:sldId id="284"/>
            <p14:sldId id="282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17:34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2227 3045 68 0,'0'0'338'15,"0"0"-323"-15,0 0-15 16,0 0 25-16,0 0-15 16,0 0 1-16,0 0-6 15,-4 0 4-15,4 0 16 16,0-1-24-16,0-1-1 16,0 2 8-16,11 0 9 15,3 0 41-15,0 0-26 16,3 0-9-16,1 0 1 0,2 0-8 15,5 0 2-15,3 0-12 16,5 0-4 0,3 0 9-16,3 0-10 0,7 0 2 15,3 0 7-15,5 0-7 16,1 0-3-16,-1 0 2 16,-5 0-2-16,-1-1 8 15,-6-2-7-15,-1 0 7 16,-3 1-8-16,-4 2 0 15,2-1 2-15,-5 1 1 16,2 0-3-16,0 0 0 16,0-1 1-16,0 1 2 15,-1 0-3-15,1 0 1 0,1 0-2 16,4 0 2-16,-1 2 3 16,6 2-4-16,2-2 0 15,-3-2 4-15,1 2-2 16,0-2 1-16,3 0 7 15,2 0-1-15,3 0 4 16,1 0-5-16,4-2-5 16,-3-4-3-16,1 0 11 15,-5-1-10-15,0 0 7 16,0 1-1-16,-4 1 3 16,1 1-10-16,1 1 4 15,2 2-4-15,-1-2 3 16,-2 3-2-16,-3-1-1 0,0-1-1 15,-2-2-2-15,2 2 6 16,5-4-3-16,0 1 0 16,4 3 0-16,-2-1 1 15,0 1-2-15,-4 1-3 16,-6 0 4-16,-1 1 2 16,0 0-2-16,-2 0 3 15,-1-2-3-15,0 0 4 16,1 1-7-16,5-2 5 15,0 1-4-15,2 1 1 16,0-2 1-16,-1 3-1 16,2 0 1-16,-2 0 0 15,0 0 1-15,2 0-1 16,1 0 0-16,-1 0 0 0,0 0 0 16,-2 0 0-16,-3 0 0 15,-2 0 0-15,-1 0 0 16,-3 0-1-16,2 0 1 15,3 0 0-15,0 0 0 16,2 0 0-16,0 0 0 16,-2 0 1-16,2 0-4 15,1 0 1-15,-3 3 2 16,4-2 0-16,-4 1 2 16,-2 1-3-16,-1 0 2 15,1 0 1-15,0 1-2 0,2-1-2 16,-1 1 2-16,-1-1-3 15,0 0 6-15,-1 1-4 16,-2 0 1-16,2 2 0 16,-3-4 4-16,6 3-3 15,1-2-1-15,0 1 0 16,6-1 0-16,1-1-2 16,2-1 0-16,-3-1 2 15,3 0-2-15,-1 0 4 16,3 0-3-16,1 0 1 15,-1 0 0-15,-2 0-1 16,-5 0 1-16,-3 0-1 0,1 0 1 16,3 1 0-1,4 3 1-15,0 0-2 0,4 0 1 16,-4 2-1-16,1-1-1 16,0 1-2-16,-1-4 3 15,-1 3-4-15,1-3 3 16,0 2-1-16,3-2 3 15,5-1 0-15,6 1-5 16,1-2 3-16,2 0-1 16,-1 0-1-16,5 0 4 15,2 0 0-15,0 0 0 16,2 0 0-16,-4-2 0 16,-3 2 0-16,1 0-1 15,1-3 2-15,0 3 3 16,3-3-4-16,4 1-2 0,-1-1-1 15,2 2 6-15,1-1-2 16,1 1-1-16,-3 1 1 16,-5-1-1-16,-7-1 0 15,-4-1 1-15,-3 1-3 16,0-2 2-16,1-2 0 16,0 2 2-16,2-2-2 15,-1 0 0-15,1 2 0 16,-2-1 1-16,-8 4-1 15,-6 0 0-15,-11-1 1 16,-8 2-1-16,-7 0 2 16,-3 0-2-16,-4 0 2 0,-4 0 0 15,-1 0-4 1,-3 0-2-16,-3 0 0 0,0 0-4 16,0 0 8-16,0 0 5 15,0 0 0-15,0 0-4 16,0 0 8-16,0 0-4 15,0 0 0-15,0 0-5 16,0 0-6-16,0 0-20 16,-7-2-25-16,-5 0-59 15,0-4-67-15,0-2-309 16</inkml:trace>
  <inkml:trace contextRef="#ctx0" brushRef="#br0" timeOffset="10563.34">14330 1311 304 0,'0'0'105'16,"0"0"-91"-16,0 0 79 16,0 0-22-16,0 0-31 15,0 0 7-15,0 0-14 16,0 0-7-16,-30-16 18 0,30 8-34 16,-3-1-1-16,3 0 23 15,0-3-27-15,0 1-5 16,0-1 0-16,3 4 0 15,10-1 6-15,1 4 1 16,5 1-2-16,5 3-5 16,0 1 0-16,4 0-3 15,-1 7 3-15,-3 11-6 16,-2 6 4-16,-5 3-5 16,-1 5-2-16,-5 2 7 15,-5 3 2-15,-5-2-6 16,-1-3 0-16,0-2 2 0,-7-5 0 15,-9-2 4-15,-1-5 14 16,-4-3-14-16,6-3 0 16,-1-5 8-16,2-1-6 15,1-5-1-15,2-1 8 16,1 0-5-16,-2 0-4 16,4 0-1-16,1 0-25 15,2-8-7-15,4-5-36 16,1-4-54-16,0-4-76 15</inkml:trace>
  <inkml:trace contextRef="#ctx0" brushRef="#br0" timeOffset="10895.42">14646 1244 375 0,'0'0'1'16,"0"0"105"-16,0 0-14 15,0 0-49-15,0 0 12 16,0 0-45-16,12-14-8 16,-12 14 3-16,-6 3-4 15,-6 10 21-15,0 8-9 16,0 1-5-16,0 5-5 16,5 2 0-16,2-1 0 15,5 0-1-15,0 0 0 16,0-2-4-16,11-3-16 15,8-1 18-15,2-5 3 0,3-2-3 16,3-5 0-16,-5-3-2 16,2-3 11-16,-5-2-19 15,-1-2 3-15,-3 0-70 16,-3 0-47-16,-6 0-123 16</inkml:trace>
  <inkml:trace contextRef="#ctx0" brushRef="#br0" timeOffset="11104.11">14853 1521 428 0,'0'0'30'16,"0"0"-15"-16,0 0-7 0,0 0 11 16,0 0-4-16,0 0 4 15,8 79 17-15,-8-53-20 16,1-4-6-16,1-1-9 15,1-4-1-15,0-1-4 16,3-5-41-16,0-4-64 16,-2-6-238-16</inkml:trace>
  <inkml:trace contextRef="#ctx0" brushRef="#br0" timeOffset="11595.81">15103 1288 370 0,'0'0'26'0,"0"0"0"0,0 0 45 16,0 0-26-1,0 0-22-15,0 0 20 0,-2-36-12 16,2 33-28 0,7 0 3-16,4 3 7 0,1 0-7 15,7 0-5-15,2 5 5 16,-3 10-6-16,3 2 0 15,-6 2 4-15,-2-1-4 16,-5 2-3-16,-4 0-1 16,-4 3-8-16,0-2 12 15,-6 1 0-15,-10 0 3 16,-2-4 9-16,-4 0-12 16,1-4 8-16,1-1-8 15,1-4 0-15,7-5-14 0,0-3 8 16,5-1-10-16,2 0-2 15,2 0-45-15,3-6-53 16,0-11-145-16</inkml:trace>
  <inkml:trace contextRef="#ctx0" brushRef="#br0" timeOffset="11896.14">15331 1216 41 0,'0'0'426'16,"0"0"-413"-16,0 0 36 15,0 0-49-15,0 0 18 0,0 0-9 16,-12 30 43-16,3-7-14 16,0 0-25-16,1 4-2 15,3-1 7-15,3-2-13 16,2 1 5-16,0 0-10 15,0-3-1-15,2-1 1 16,8-1 0-16,3-2 1 16,2-3 4-16,0 0-10 15,3-4 4-15,-1-1-19 16,-3 1-49-16,-5-3-69 16,-4 1-300-16</inkml:trace>
  <inkml:trace contextRef="#ctx0" brushRef="#br0" timeOffset="12331.3">15495 1633 347 0,'0'0'42'0,"0"0"-17"16,0 0 85-16,0 0-72 15,0 0 0-15,0 0-14 16,4 0-24-16,1 0 0 15,4 0 22-15,0 0-10 16,1 4-4-16,0 1-8 16,1 4 3-16,-3-1-2 15,-4 2-1-15,0 3 0 16,-4 1-12-16,0 2 12 16,-4-1 4-16,-8 2 5 0,-3-2-7 15,0-1-4-15,5-1 3 16,1-3-3-16,3-1-2 15,4-4-2-15,2-2 2 16,0-2-1-16,0 2-22 16,2-1 24-16,13-1 3 15,1 0 1-15,7-1 20 16,3 0-2-16,4 0 3 16,5 0-6-16,-1 0 6 15,-3 0-15-15,-2 0-4 0,-4-2-3 16,-1-5-50-16,-5-6-177 15</inkml:trace>
  <inkml:trace contextRef="#ctx0" brushRef="#br0" timeOffset="12812.54">15759 1185 236 0,'0'0'39'15,"0"0"-21"-15,0 0-18 16,0 0 2-16,0 0 10 16,88-4 31-16,-62 4-14 0,-1 10 1 15,0 4-9 1,-4 0 2-16,-9 0-11 0,-6 3-12 15,-6 2-6-15,0 0 6 16,0 1 26-16,-15-1-13 16,-4 0-6-16,-4-1-6 15,1-2 0-15,1-4 0 16,0 1 0-16,6-4-1 16,2-2 0-16,4-3-17 15,3-3-5-15,4-1-42 16,2 0-103-16,0-2-34 15</inkml:trace>
  <inkml:trace contextRef="#ctx0" brushRef="#br0" timeOffset="13084.71">16053 1140 113 0,'0'0'294'15,"0"0"-292"-15,0 0-2 16,0 0 78-16,0 0-39 16,-12 72 15-16,4-50-26 15,1 1-13-15,4 3 18 16,0-1-23-16,3-1-9 16,0 0 3-16,0 0-4 15,0-5-4-15,12 3 1 0,0-1 4 16,2-2-2-1,2-2-34-15,0-3-86 0,-1-4-192 16</inkml:trace>
  <inkml:trace contextRef="#ctx0" brushRef="#br0" timeOffset="13583.22">16230 1555 394 0,'0'0'53'15,"0"0"-51"-15,0 0 73 16,0 0-41-16,0 0 9 16,0 0-7-16,35 35-8 0,-28-24-14 15,0 1 4 1,-4-2-18-16,-3 4-5 0,0 0-22 16,-8 0 13-16,-9 0 11 15,-4-1-39-15,5-5 29 16,1-2-8-16,6-4 7 15,6 0 1-15,3 0 13 16,0-2 8-16,0 0-8 16,0 0-18-16,0 0 12 15,6 1 6-15,8 2 24 16,2 0 5-16,2 1-1 16,0 3-7-16,-1 1-1 0,-1 2-9 15,-3 5-1 1,-3-1-4-16,-4 4-6 0,-3-1-9 15,-3-2 2 1,0 2 7-16,-1-1 3 0,-13-1 2 16,-2-2 3-16,1-2 1 15,-1-3-8-15,2-2-2 16,-2-2 6-16,2-2 0 16,-2-2-5-16,2 0 2 15,1-2-4-15,3-12-2 16,4-1-44-16,3-6-15 15,3-5-51-15,0-2-168 16</inkml:trace>
  <inkml:trace contextRef="#ctx0" brushRef="#br0" timeOffset="13787.63">16551 1396 513 0,'0'0'54'15,"0"0"-34"-15,0 0 10 16,0 0-22-16,0 0-8 16,0 0-18-16,7 0-133 15,-23 3-266-15</inkml:trace>
  <inkml:trace contextRef="#ctx0" brushRef="#br0" timeOffset="13965.14">16551 1396 535 0,'17'33'12'0,"-13"-30"-8"15,4 1 11-15,0 1-9 16,0 0-6-16,-2 0 0 15,0-3-64-15,-5-2-321 16</inkml:trace>
  <inkml:trace contextRef="#ctx0" brushRef="#br0" timeOffset="14465.49">16772 1308 480 0,'0'0'16'0,"0"0"4"16,0 0 32-16,0 0-21 15,0 0-3-15,0 0-28 16,7-6 8-16,9 6-6 16,3 0 7-16,0 0 3 15,-1 6-6-15,0 7-6 16,-2 6 0-16,-2 1 6 15,-5 2-10-15,-5 0 4 16,-4 1-7-16,0 2-4 16,-1 0 11-16,-14-2 5 15,-5-2-1-15,0-3 1 0,-3-5 2 16,1-2-6-16,2-4 4 16,7-1-3-16,5-5 0 15,3-1-2-15,3 0 0 16,2 0-24-16,0-4-54 15,3-8-44-15,13-7-159 16</inkml:trace>
  <inkml:trace contextRef="#ctx0" brushRef="#br0" timeOffset="14703.03">17096 1264 333 0,'0'0'10'0,"0"0"24"16,0 0 50-16,0 0-36 16,0 0-15-16,-48 72-13 15,38-41 6-15,4-2-15 16,1 1-7-16,5-3 13 16,0 2-14-16,0-6-1 15,2-1-2-15,8-3 4 16,5-3-4-16,3-4-11 15,1-2-39-15,0-4-116 16</inkml:trace>
  <inkml:trace contextRef="#ctx0" brushRef="#br0" timeOffset="15133">17212 1639 328 0,'0'0'23'0,"0"0"8"15,0 0 56-15,0 87-31 16,-5-65-21-16,-1-1-16 16,-2-1-6-16,3-4-12 15,2-5 6-15,0-6-6 16,3-3-1-16,0-2-4 16,0 0-14-16,0-7 12 15,6-8 6-15,5-7 4 16,1 1 2-16,1-2 12 0,0 1 2 15,1-1 2-15,1 0-1 16,-3 5-6-16,1 2-1 16,2 7 17-16,-3 2-21 15,4 3-10-15,1 4-2 16,1 0-5-16,4 0 5 16,-2 7 2-16,0 8 1 15,-2 2-1-15,-6 4-3 16,-3 1 3-16,-3 3-3 15,-3 1 0-15,-3 4 3 16,0-1-3-16,0-1 3 16,-7-1-30-16,-4-6-44 15,1-3-81-15,0-4-259 0</inkml:trace>
  <inkml:trace contextRef="#ctx0" brushRef="#br0" timeOffset="17102.8">25664 3091 422 0,'0'0'5'0,"0"0"1"0,0 0 11 16,0 0-11-16,0 0 32 15,0 0-3-15,52 29-9 16,-19-21-5-16,9-1 0 16,10 0-3-16,11-3 2 15,10-1 7-15,4 0-4 16,5-2-1-16,-1-1-7 15,-4 0 0-15,0 0 1 16,2 0-4-16,3 0-10 16,0 0 8-16,4 0-9 15,7-2 1-15,2-7-2 0,5 0 4 16,-1 4-5-16,-5 0 4 16,-9 1 6-16,-5-1 7 15,-6 2-8-15,-8-1-1 16,-7 1-3-16,-4 0-3 15,-3 2 2-15,-1-1-3 16,-6 0 3-16,-3 2-1 16,-2-2-2-16,-1-1-3 15,-2 0 3-15,0-1 7 16,2 0-4-16,-5 1-3 16,0 0 4-16,-1 2 1 15,0-2 2-15,2 2-4 16,11 1-3-16,8 0 1 15,8 0-1-15,10 0 0 0,-2 0-6 16,0 0 6-16,1 0 6 16,-3 0-3-16,-4 0-3 15,-5 0-1-15,0 0 1 16,-3 0 10-16,0 0-7 16,3-3-3-16,6 0 3 15,-3 0 3-15,5 3-3 16,-4 0-4-16,-4 0 2 15,-3 0 4-15,-7 0-5 16,-12 0 0-16,-7 0 1 16,-7 0 1-16,-7 0-2 0,3 0 1 15,1 0-4 1,-2 3 3-16,-2 0-1 0,-4-2 1 16,-3 1 0-1,-2-1 2-15,-4-1-2 0,0 1-2 16,-3-1-4-16,0 0 2 15,0 0-9-15,0 2-27 16,0 2-56-16,0 2-60 16,0-3-30-16</inkml:trace>
  <inkml:trace contextRef="#ctx0" brushRef="#br0" timeOffset="18039.57">26264 1340 544 0,'0'0'10'0,"0"0"-2"15,0 0-8-15,0 0 0 16,0 0 0-16,0 0 23 16,-2 89 3-16,-2-54-15 15,-2-4-2-15,4-6-6 16,1-7-2-16,1-5 5 0,0-5-5 16,0-4-1-16,0-3-7 15,0-1 4-15,0 0 1 16,0 0 4-16,9-13-2 15,0-8 27-15,3-8-17 16,-1-2-2-16,-1-4 9 16,0 1-10-16,0 3 2 15,-1 6-5-15,2 7 6 16,-1 6-4-16,1 2-4 16,4 4-4-16,9 1 1 0,4 2-1 15,5 3-3 1,-2 0 2-16,-3 4 2 0,-4 14-6 15,-7 8-1-15,-3 11 5 16,-4 3 2-16,-4 2 1 16,-5 1-11-16,2-6 11 15,-2-6 0-15,-1-4-8 16,0-4-5-16,0-9-11 16,0-1-23-16,0-6-27 15,0-3-95-15</inkml:trace>
  <inkml:trace contextRef="#ctx0" brushRef="#br0" timeOffset="18437.08">26826 1452 538 0,'0'0'42'0,"0"0"-41"15,0 0 62-15,0 0-63 16,0 0-8-16,0 0 8 15,-10 46 21-15,1-17 1 16,4-4-11-16,4-4-11 16,1-3 2-16,0-2-2 15,13-4 0-15,2-4 4 16,6-4 0-16,4-4-1 16,4 0 10-16,2 0 2 15,-1-8 15-15,-6-8-11 0,-3-5-1 16,-5-3-7-1,-7-1 2-15,-6-1-6 0,-3 3 2 16,0 5 8-16,-2 6-8 16,-11 3-1-16,-2 4-8 15,-6-3-4-15,-5 1-9 16,-6 4 12-16,-2 3-45 16,1 0 13-16,5 3-17 15,5 7-3-15,5-1-75 16,8-5-232-16</inkml:trace>
  <inkml:trace contextRef="#ctx0" brushRef="#br0" timeOffset="19338.52">28357 1346 560 0,'0'0'16'16,"0"0"44"-16,0 0-24 16,0 0-36-16,0 0-27 15,0 0 27-15,-12 30 22 16,8-2 3-16,4-1-25 15,0-5-3-15,14-5 0 16,12-7 2-16,6-4 1 16,3-6 2-16,1 0 15 15,0 0-3-15,-4-12 12 0,0-4 19 16,-1-7-6 0,-4-1-12-16,-5 1-21 0,-7 5 1 15,-5 6 28-15,-7 6-3 16,-3 4-1-16,0 1-24 15,0 1-7-15,0 0-11 16,0 0-11-16,0 0 12 16,-3 11 1-16,-7 11 9 15,1 9 14-15,2 4-6 16,2 0-8-16,1 2 2 16,4 0-4-16,0 0 4 15,0 2-4-15,0 3-2 16,10 2 4-16,-1-2 14 15,2-1-11-15,-1-2 2 0,-6-5-2 16,-2-2-3-16,-2-7 0 16,0-5-6-16,-5-1 6 15,-11-5-8-15,-3-4 7 16,-4-3-7-16,3-4-20 16,-3-3 28-16,5 0 0 15,-1-11 7-15,1-7-7 16,3-4-13-16,6 2 3 15,4 2 9-15,5 0-27 16,0 1 19-16,7 0 9 16,16-1 6-16,10 2-6 15,8-1 8-15,6 0 5 16,3 3 3-16,3 1 2 0,2 2-7 16,-1 1-7-16,-3 1 0 15,-7 3-2-15,-8 0-1 16,-6-1-1-16,-6 1-36 15,-6 0-131-15,-5 0-92 16</inkml:trace>
  <inkml:trace contextRef="#ctx0" brushRef="#br0" timeOffset="31284.44">21300 4629 440 0,'0'0'23'0,"0"0"-23"16,0 0 53-16,0 0-42 16,0 0-7-16,0 0 4 15,0 0 5-15,0 0-11 16,0 0 6-16,0 0-8 15,0 0-8-15,0 0 7 16,7 0 1-16,7 0 0 16,10 3 24-16,7-3 15 0,10 2 4 15,6-1-25-15,8 0 11 16,5 1-12-16,3-1-14 16,4 1 1-16,3-2 2 15,7 0 2-15,3 0-8 16,0 0 2-16,-4 0-2 15,2 0 0-15,-2-5 2 16,4 1 3-16,2-2 0 16,-2-2 10-16,0 3-8 15,-7 2 7-15,-4 0-6 0,-6 3 3 16,-8 0-5 0,-8 0 5-16,-3 0-5 0,-1 0-6 15,3 0 2 1,9 4-1-16,5 1 0 0,3-1 4 15,1-1-5-15,-3 1-1 16,-6-2 1-16,-1-2 0 16,-5 0 0-16,-3 0-1 15,-7 0 1-15,-4 0-1 16,-4 0 1-16,-3 0-4 16,-4 0 4-16,-4 0 7 15,-6 0-2-15,-6 0-2 16,-3 0-1-16,-4 0 5 15,-1 0-6-15,2-1 4 16,-2 1-5-16,0-1 0 0,0 1-3 16,0 0 3-1,0 0-6-15,0 0-32 0,0 0-30 16,0 0-41-16,-10 0-41 16,-7-1-344-16</inkml:trace>
  <inkml:trace contextRef="#ctx0" brushRef="#br0" timeOffset="35177.98">16365 1395 24 0,'0'0'379'16,"0"0"-341"-16,0 0 53 16,0 0 2-16,0 0-41 15,0 0-8-15,0 0-15 16,1 0 9-16,-1 0-20 15,0 0-13-15,0 0 6 16,0 0-9-16,0 0 2 16,0 0-3-16,0 0 4 15,0 0-4-15,0 0 0 16,0 0-1-16,0 0 0 0,0 0-5 16,0 0-39-1,0 0-22-15,0 0-88 0,0 0-134 16</inkml:trace>
  <inkml:trace contextRef="#ctx0" brushRef="#br0" timeOffset="35357.54">16365 1395 426 0,'58'32'10'15,"-57"-32"4"-15,1 0 74 16,0 0-77-16,-1 0-8 15,2 0 0-15,0 0-3 16,-2 0-16-16,4 0-51 16,-2 0-85-16,0 0-140 0</inkml:trace>
  <inkml:trace contextRef="#ctx0" brushRef="#br0" timeOffset="35515.97">16618 1419 377 0,'0'0'0'16,"0"0"15"-16,0 0-16 15,0 0 1-15,0 0-67 16,0 0-31-16,2-12-115 16</inkml:trace>
  <inkml:trace contextRef="#ctx0" brushRef="#br0" timeOffset="35676.47">16618 1419 144 0,'54'-45'238'16,"-54"45"-219"-16,0 0-19 16,-1 0 0-16,-5 0-13 15,1 2-41-15,4 2-32 16,-3-4-134-16</inkml:trace>
  <inkml:trace contextRef="#ctx0" brushRef="#br0" timeOffset="43515.65">26998 4559 318 0,'0'0'15'0,"0"0"-9"16,0 0 47-16,0 0-29 15,0 0 3-15,0 0 15 16,0 0-11-16,0 0-13 15,1 0-5-15,-1 0-6 16,5 0-7-16,5 0 0 16,8 0 11-16,6 0-11 15,3 0 34-15,6 0-25 16,5 0 13-16,7 0-3 16,6-2 12-16,7-1-14 0,3 2 1 15,2-1-3-15,1 0-13 16,3 1 8-16,2 1-5 15,7 0 1-15,3 0-2 16,-2 0-4-16,1 0 1 16,-3 0 5-16,-7 0-6 15,0 0 0-15,-6 0 1 16,-5 0 1-16,-7 0 3 16,-9 0-10-16,-2 0 9 15,2 0-4-15,4 0 1 16,10 0-1-16,8 0-1 15,3 0 1-15,-1 0-6 16,-3 0 9-16,-7 0-3 16,-3-1 5-16,-6-3-5 15,-1 3-1-15,-5 0-2 0,-1 1 6 16,0 0-3-16,4 0 3 16,0 0-3-16,3 0 1 15,1 0-4-15,0 0 3 16,1 1 0-16,-2-1 0 15,-4 0 0-15,-6 0 7 16,-4 0-7-16,-4 0 0 16,-1 0-3-16,-2 0 3 15,0 0 1-15,-3 0-1 16,-2 0 1-16,-2 0-3 0,-3 0 2 16,0 0-1-1,-3 0 1-15,-3 0 0 0,0 0 4 16,-3 0-3-16,-3 0-1 15,-2 0 0-15,1 0 0 16,-2 0-1-16,0 0-2 16,0 0-9-16,0 0-23 15,0 1-42-15,-5-1-48 16,-9 0-165-16</inkml:trace>
  <inkml:trace contextRef="#ctx0" brushRef="#br0" timeOffset="47436.48">17864 5947 333 0,'0'0'9'0,"0"0"0"15,0 0 36-15,0 0-31 16,0 0-2-16,0 0 7 0,0 0-1 15,0 0 18-15,0 0-19 16,0 0-5-16,0 0-12 16,6-4 4-16,15 3 10 15,6-2-7-15,10 2 0 16,5-1 14-16,9 0-13 16,4-1 4-16,3-1 11 15,-3-2-15-15,2 2-5 16,-3 1 16-16,-1 0-14 15,5 2-1-15,3 1-3 0,8 0 4 16,3 0 3 0,2 0-4-16,3 0-8 0,0 1 8 15,-4 3-4-15,-6 1 3 16,-10-3-3-16,-11 3 1 16,-10-3-2-16,-5 1 3 15,-1-1-2-15,3 0 0 16,4 0 8-16,12 2-9 15,6 1 4-15,7-2-3 16,6 4 3-16,0-1-3 16,0 1 1-16,-2-1-1 15,-2-4 1-15,-1 4-1 16,-6-6 2-16,-7 2-1 16,-3-2 0-16,-6 2-1 15,-2-2-6-15,0 3-1 16,1 0 9-16,8-1-2 15,4 2 2-15,2 0 5 0,0-1-6 16,-2 0-1-16,-4-2 0 16,2 1 3-16,1-2-2 15,1 1-1-15,4 1 0 16,-1-1 0-16,0-1-1 16,0 0 1-16,-3 0 0 15,5 3 0-15,4-3 0 16,2 0 3-16,3 0-3 15,-2 0 2-15,-5 0-2 16,-4 0 1-16,-2 0 2 16,-7 0-3-16,-1 0 2 0,-4 0-4 15,0 0 4-15,-1 0 3 16,-3 0-5-16,-1 0 2 16,0 0 3-16,-3 0-5 15,0 0 1-15,0 0 3 16,-1 0-3-16,2 0 0 15,-2 0 0-15,-1 0 1 16,0 0 0-16,-2 0 1 16,-8-3-2-16,-2 3-1 15,-8 0-4-15,-8 0 4 16,0 0 7-16,-3 0-7 16,0 0-4-16,0 0-3 0,0 0-8 15,0 0-37 1,-9 0-73-16,-15 6-36 0</inkml:trace>
  <inkml:trace contextRef="#ctx0" brushRef="#br0" timeOffset="57780.54">16069 7358 420 0,'0'0'3'0,"0"0"4"16,0 0-7-16,0 0 16 15,0 0-8-15,0 0 6 16,0 0 13-16,-6 0-6 15,6 0 5-15,0 0-3 16,-1 0-9-16,1 0 8 16,0 0-13-16,0 0 1 15,0 0-8-15,0 0-2 0,0 0-19 16,12-1 19-16,11-4 12 16,7-1 11-16,8-2-2 15,8-2-11-15,9-3 14 16,8-1-6-16,4 2 3 15,-3 5-11-15,-7 6-6 16,-6 1-4-16,-8 0-6 16,-5 4 6-16,-2 2 1 15,-1 2 8-15,1-6-11 16,1 2 3-16,4-1-1 16,4-2 4-16,6 1-4 0,3-2 0 15,4 0 0 1,2 0 7-16,3 4-6 0,-2-3-1 15,-6 4-6-15,-6 2 6 16,-9 0 0-16,-2 1-10 16,-4 2 10-16,-1 1 0 15,1 3 2-15,2-2-4 16,1-1 2-16,3 1 0 16,3-3 5-16,2 0-3 15,3-1-1-15,-3 0-1 16,-2-2 2-16,0 2-1 15,-4 0 1-15,4-1-4 16,-1-2 0-16,3 0 2 16,4 0-1-16,3 0 0 0,2-1 1 15,1 0-3 1,2-1 2-16,3 1 1 0,1-2 0 16,2 2 0-16,-1-2-4 15,1 0 4-15,-3-1 1 16,1-1 3-16,-3 0-4 15,2 0 0-15,-1 0 1 16,2 0-1-16,2 0-1 16,0 0 1-16,1 0 4 15,0 0-4-15,2 0 0 16,0 0-3-16,-5-1 1 16,-5-3 2-16,-7 0 0 15,-4-1 0-15,0 0 0 0,-3 1 4 16,3 1-2-1,1-1-4-15,2 2 5 0,1-2-4 16,-2 2 1-16,1-1 0 16,-2 2-5-16,-2-1 3 15,-7-2 2-15,-2 2-7 16,-9-1 11-16,-3 0-4 16,-7 3 3-16,-1 0-2 15,-3 0-1-15,-2 0 0 16,-2-2 1-16,-1 2-1 15,-1 0 0-15,-3 0 6 16,-3 0-12-16,0 0 6 16,0 0-3-16,0 0-4 15,0 0-15-15,-1 0 0 0,-14 0-55 16,-9 0-68-16,-1 0-120 16</inkml:trace>
  <inkml:trace contextRef="#ctx0" brushRef="#br0" timeOffset="63438">12480 8775 332 0,'0'0'14'0,"0"0"-14"16,0 0 17-16,0 0 16 15,0 0-20-15,0 0 19 16,0 0 7-16,0 0 2 16,-6 0-4-16,4 0-6 15,2 0-6-15,-1 1-7 0,1-1-16 16,0 0 9-16,0 2-11 16,0-2 0-16,0 3 0 15,4 1 3-15,12 2 5 16,7 2 0-16,10-2-3 15,10 1-2-15,14-2 3 16,10-3 0-16,12 1 29 16,14-3-27-16,12 0 2 15,10 0-1-15,5 0-7 16,4 0-2-16,-2-1 0 16,-6-5 2-16,-9 2-2 15,-16 0-3-15,-14 4 3 16,-16-2 6-16,-11-2-4 0,-14 2-4 15,-7-3 2 1,-13 0 0-16,-6 3-6 0,-5 0 4 16,-5 1-3-16,0 1 5 15,0 0 6-15,0 0-5 16,0 0 5-16,0 0-6 16,0 0-9-16,0 0-28 15,0 0-45-15,0 5-58 16,0 1-131-16</inkml:trace>
  <inkml:trace contextRef="#ctx0" brushRef="#br0" timeOffset="64607.41">16309 8795 217 0,'0'0'34'16,"0"0"-30"-16,0 0 26 15,0 0 40-15,0 0-24 16,0 0-26-16,0-7 7 0,0 7 1 15,0 0-5 1,0 0-23-16,0 0-7 0,9 0 7 16,7 0 22-16,10 0 25 15,9 0-14-15,8 0-17 16,8 3 12-16,5-1-1 16,5-2 12-16,5 1-20 15,7-1 4-15,5 0-2 16,5 0-9-16,2 0-10 15,3 0 0-15,1 0-2 16,2 0 0-16,0 0 0 16,-2 0 0-16,-6 0 3 15,-2 0-3-15,-8 0 2 16,-6 0 3-16,-3 0-5 16,-4 0 7-16,1 0-9 0,2 0 7 15,6 0-5-15,3 0 10 16,6 0-1-16,3 0 7 15,1 0-16-15,0 0 0 16,-2 0 4-16,-5 0-4 16,-8 0 0-16,-3 0-3 15,-7 0 8-15,1 0-5 16,-1 0 0-16,1 0 4 16,0-1-4-16,5-1 0 15,1-2 2-15,5 1-8 16,4 1 10-16,1-1-4 15,-3 2 4-15,-6-2-3 0,-6 0-1 16,-9-1-2-16,-1 2 2 16,-5-1-3-16,-4-2 9 15,-4 1-10-15,-6 0 4 16,-6 0 0-16,-7 2 1 16,-3 1-1-16,-4 0 0 15,-4 1 0-15,-1 0 0 16,-2 0-5-16,-2 0-11 15,1 0-23-15,1 0-15 16,0 1-11-16,1 7 8 16,3-1-51-16,-2-1-135 15</inkml:trace>
  <inkml:trace contextRef="#ctx0" brushRef="#br0" timeOffset="65855.98">22686 8688 408 0,'0'0'0'16,"0"0"0"-16,0 0 19 16,0 0-19-16,0 0 3 15,0 0-1-15,-3-3-2 16,21 6 33-16,12 8 31 16,12-1-35-16,13 3-11 15,9-3-5-15,12 2 7 16,12-2 2-16,9 0 10 15,6-2-15-15,6-1 4 0,-2-1-14 16,1 0-5-16,-1 0 11 16,-5-2-13-16,-3 2 3 15,-5-4 11-15,-3 2-13 16,-1 0 6-16,1-3-7 16,3 0 7-16,1 1-7 15,1-2 3-15,-8 0-3 16,-7 0 7-16,-7 0 4 15,-10 0-11-15,-7 0 7 16,-11 0 3-16,-5 0-2 16,-6 0-3-16,-8 0-1 15,0 0-2-15,-1 0-1 16,-4 0-1-16,-1 0 3 0,-8-2-3 16,-5 1 3-16,-5 1 0 15,-2 0-1-15,-1 0-2 16,0 0-6-16,0 0-2 15,0 0-21-15,0 0-14 16,-9 0-28-16,-3 0-84 16,2 1-113-16</inkml:trace>
  <inkml:trace contextRef="#ctx0" brushRef="#br0" timeOffset="66806.82">27032 8844 93 0,'0'0'150'16,"0"0"-105"-16,0 0 57 16,0 0-30-16,0 0-26 0,0 0 11 15,1-1-28-15,4 0-13 16,3 0 2-16,6-2-4 15,6 3 1-15,11 0-6 16,15 0 5-16,18 0 12 16,20 0-17-16,14 0 23 15,9-1-14-15,3-3-15 16,-6 2 16-16,-2-1-13 16,-7-1-6-16,-1-1 3 15,0 1-3-15,0-2 2 16,-9-2-2-16,-10 2 2 15,-11-1-1-15,-7 1 1 0,-5 5-2 16,-7-1-1 0,-5 2 1-16,-10 0 0 0,-9 0-2 15,-11 0 2-15,-7 0-3 16,-3 0-9-16,0 0-23 16,0 0-18-16,0 0-30 15,-4 6 16-15,-17 4-12 16,-11-4-85-16</inkml:trace>
  <inkml:trace contextRef="#ctx0" brushRef="#br0" timeOffset="68743.13">2715 9350 365 0,'0'0'193'0,"0"0"-193"15,0 0-7-15,0 0 7 16,0 0 0-16,0 0 3 15,-3 0 18-15,3 0 17 16,0 0-7-16,0 0-6 16,0 0 1-16,0 0-24 15,0 0 10-15,0 0-9 16,0 0-3-16,0 0 15 16,0 0-8-16,0 0 6 15,0 0-7-15,11 0-4 16,17-7 8-16,15-2 10 0,15-1 0 15,18-2-11 1,12-3 2-16,8 0-2 0,4 0-7 16,1-1-1-16,1 0-1 15,-5 5-15-15,-5 0-26 16,-7-1 13-16,-4 3 7 16,-4-5 21-16,-11 1 0 15,-3-3 0-15,-10 2-5 16,-9 3 7-16,-8 1-2 15,-11 3 0-15,-9 4 7 16,-8 3-14-16,-7 0-20 16,-1 0-65-16,0 12-84 15</inkml:trace>
  <inkml:trace contextRef="#ctx0" brushRef="#br0" timeOffset="93219">16990 9710 206 0,'0'0'107'0,"0"0"-69"15,0 0 72-15,0 0 6 16,0 0-57-16,0 0-20 0,0 0 4 16,0 0-13-16,0-19-9 15,0 16 10 1,-3-1-23-16,-3-1-4 0,-2 0-4 15,2-1 0-15,-1 0-4 16,-3 0-10-16,1 1 14 16,-2 1 4-16,1 1-4 15,-1 1-2-15,5-1 1 16,-1 1 1-16,-4 2-2 16,1-2 3-16,-2 2-1 15,-3 0 0-15,0 0-1 16,0 0 0-16,-4 0-6 15,-2 0 10-15,-1 0-3 0,-2 5 3 16,4 4 0-16,-1 1-6 16,2 5 3-16,1 5 0 15,-1 8 3-15,-2 5-3 16,3 4 1-16,0-4 1 16,5-1 3-16,-1-5-5 15,4-1 1-15,2-2 2 16,1-3-3-16,0 2 0 15,0 0 0-15,1 2 3 16,2 3-3-16,2-1 2 16,2 2 0-16,0 4-4 15,0-1-5-15,11 4 7 16,2-4 10-16,1 0-10 16,-1-3 0-16,2-2 4 0,-3-4-2 15,3-1 0-15,-2 5 0 16,2 1 1-16,2 1 0 15,2 3 1-15,2-2-4 16,0-1 1-16,3 1 0 16,-1-4-1-16,3-2 0 15,-3-2 0-15,3-3-2 16,0-1 2-16,-1-4 1 16,3-2-1-16,0-2 2 15,4-2 7-15,2 1-4 16,2-2-3-16,3 0 2 15,2 1-2-15,1 1-2 16,0-1 0-16,-2 3 3 0,-1-5-3 16,0-1 1-16,-3 1 4 15,2-2-8-15,-2-4 4 16,0 0-1-16,-1 0 0 16,-1 0 2-16,0 0-2 15,-1-2 4-15,0-4 2 16,0-1-5-16,1-2-1 15,-3 0-1-15,2-3 1 16,-2 0 3-16,1-2-1 16,-1-3-2-16,0 1 0 15,2-1 0-15,-3-1 0 16,-2-2 0-16,-3 0 9 0,-2 0-5 16,-2 1 0-16,1-1-2 15,-2-1-1-15,-1-3 4 16,-2 0-3-16,1-1 0 15,-3-1-1-15,1-2 4 16,-2 0-1-16,-1 2-1 16,-3-4 0-16,-2 4 11 15,-1-1-7-15,-6-2-5 16,1-1 3-16,-2 1-2 16,0-2-3-16,0 1 0 15,0 0-1-15,0 0 1 16,-2 1 3-16,-5 0 0 15,1 4 0-15,-1 0-1 0,-2 1-4 16,-3 2-1 0,-2 0 2-16,0 2-1 0,-3 2 0 15,-1-1 0-15,2-2 2 16,-4 1 3-16,2 0 6 16,-1 2-9-16,1-1 1 15,2 1-2-15,-2 2 1 16,1 0-6-16,-2-1 0 15,-2 1 0-15,-1-1 6 16,-5 3-6-16,2-1 10 16,-2 3-4-16,3 2 1 15,4 0 5-15,1 2-6 0,4 1 3 16,0 2 2 0,3-1-5-16,-1 0 0 0,1 1 2 15,0 1 0-15,-4-2 1 16,2 0-3-16,-2 1-4 15,-2 1 3-15,0 0-6 16,-1 1-1-16,-1 1 8 16,-1 1 0-16,0 1-2 15,3 0 2-15,1 0 1 16,1 0 6-16,3 0-4 16,1 0-2-16,-1 0 1 15,1 0 1-15,-3 0-3 16,2 0 0-16,-1 0 0 15,-1 0 3-15,0 0-3 16,-1-2 0-16,-1 2 1 0,0-1-1 16,-3 1 0-16,2 0-1 15,0 0-1-15,2 0 2 16,-2 0 0-16,4 0 0 16,1 0-1-16,3 0 3 15,-3 0-1-15,0 1-1 16,1-1 3-16,-1 2-4 15,1-2 1-15,-1 0 0 16,-2 1 0-16,0-1 0 16,0 2 0-16,3-2-1 15,-3 0 3-15,3 0-1 16,-1 0-1-16,2 1 0 16,1 1-2-16,-2-1 3 15,1 0-1-15,2 1 0 16,-1-1 3-16,0 1-4 0,-1-1 1 15,-1 2-2-15,0-1 0 16,-1 1 4-16,2 0-3 16,2 0 1-16,-1-2 0 15,3 1 0-15,-1 0 0 16,0 0 0-16,1-1-3 16,1 2 5-16,-1 2-2 15,-1-2 0-15,-3 6-6 16,-5 4-46-16,0 1-75 15,6 4 11-15,5 0-50 16,3-2-62-16,2 0-47 16</inkml:trace>
  <inkml:trace contextRef="#ctx0" brushRef="#br0" timeOffset="94214.42">17531 10228 199 0,'0'0'17'0,"0"0"-3"0,0 0 55 15,0 0 7-15,0 0-5 16,0 0 4-16,0-10-19 15,0 4-17-15,0 0 0 16,0 1-13-16,0-3-5 16,-4 2 1-16,-1-2-5 15,1 1-13-15,-4 0 3 16,0 1-3-16,0 3-4 16,0 0-4-16,-2 1 4 15,4 2-3-15,-1 0 3 16,1 0-3-16,1 0 2 15,-2 0 1-15,-1 3 0 0,2 5 5 16,2 1-3-16,1-1 1 16,3 1-2-16,0-1-1 15,0-3 0-15,0 1-6 16,0-1-2-16,0-2 8 16,1 0-1-16,5-3 0 15,0 0 1-15,2 0 1 16,2 0 2-16,-2 0-3 15,-1-2 4-15,-2-2 0 16,-1-2-2-16,-3 3 6 16,-1 1 8-16,0 2-2 15,0-2-2-15,0-1-8 0,0 2-2 16,0-1-3-16,-4 2 2 16,1-2-1-16,0 0 10 15,2 2-6-15,-1-1-4 16,2 1-8-16,0-1-29 15,0-1-34-15,0-2-86 16,0-2-214-16</inkml:trace>
  <inkml:trace contextRef="#ctx0" brushRef="#br0" timeOffset="96273.27">19998 9601 266 0,'0'0'26'15,"0"0"-12"-15,0 0-6 16,0 0 28-16,0 0 8 16,0 0-8-16,-33-47 34 15,24 39-44-15,-2 2 16 16,0-1-31-16,-2 2 0 15,-1 1 13-15,-1-1-23 16,-5 4 5-16,1-1 0 16,-4 2 2-16,0 0-5 15,-1 0 7-15,1 0-9 16,-1 5 15-16,2 3-3 16,-2 3-2-16,5 3 9 0,-4 0-17 15,3 5 4-15,-2 1-5 16,-3 8 2-16,-2 3 10 15,-2 4 3-15,-1 3-13 16,1-1 3-16,4 1 4 16,1-1-8-16,5-1-1 15,0 1 9-15,3-2-7 16,3 2-2-16,3-2 0 16,4 1 12-16,1-3 0 15,5 3 7-15,0-1-10 16,0-1-10-16,0-1 8 15,0 1-9-15,9-2 0 0,3 1 6 16,4-2-4-16,0 0 0 16,1-2 7-16,0 2-9 15,2-3 0-15,0 0 2 16,3-2 1-16,0-2-3 16,3-3 1-16,2-3-1 15,0 0 1-15,1-2 0 16,2-3 0-16,0-1 2 15,1-1-3-15,-4-4 4 16,5-1-4-16,-3-3 5 16,3 0-4-16,2 0 8 15,-2-3-7-15,3 0 0 16,1 0 0-16,0 0 2 0,0 0-1 16,1-6 2-1,1-2 3-15,-3 0-8 0,-2-3-1 16,-4-1 1-16,3 0 0 15,-2-1 2-15,-1-1-2 16,0-2 2-16,-5-2 1 16,0-1-3-16,-2-3 5 15,0-3-4-15,-1 0 1 16,0-3 2-16,0 2-3 16,-4 0-1-16,-1 1 2 15,-3 0 0-15,-1 1-2 16,-4 0 0-16,-1-3 3 15,-2-1 2-15,-1 0-4 16,-2-2-2-16,0 3 1 0,-2 2 0 16,0 0 3-16,0-1 0 15,0 1-6-15,0 0 4 16,-4-2-4-16,-5-2 3 16,0 3 0-16,-6-1-1 15,2 1 1-15,-3 2 0 16,-1-1 0-16,1 4 0 15,1-2 2-15,1 2-2 16,2 2 4-16,2-1-3 16,0 0-2-16,0 2 0 15,0 1 1-15,-3-1 0 16,1 5-13-16,-5-3 12 0,2 3-11 16,-6 1 6-16,-1 1 4 15,0-1-11-15,-4 0 13 16,1 1-4-16,1 3 4 15,3-3 0-15,3 2 7 16,1 2-6-16,3 0-1 16,3 2 1-16,-2-1-1 15,1-1 0-15,-1 4-2 16,-2 0 0-16,-3 2-11 16,-5 1 5-16,-2 0 7 15,-2 0 1-15,0 1 1 16,4 4 2-16,0 0 1 15,1 1-2-15,-1-2-4 0,4 0-5 16,3 0 3 0,1-1-8-16,0 3 5 0,-1 3-28 15,2 4-31-15,-2 9-13 16,4 2-117-16,-1 2-322 16</inkml:trace>
  <inkml:trace contextRef="#ctx0" brushRef="#br0" timeOffset="96748.51">19808 10231 458 0,'0'0'16'15,"0"0"10"-15,0 0 12 16,0 0-3-16,0 0-2 16,0 0 10-16,49-16-4 15,-47 14-12-15,-2 2-3 16,0 0 13-16,0 0-16 15,0 0-21-15,0 9 7 16,0 5-7-16,-2 1 36 0,-1-1-7 16,3-4-26-16,0-4-2 15,0-2 1-15,0-4 5 16,0 0-7-16,0 0 0 16,0 0 28-16,0-4-2 15,5-12 4-15,2-3-10 16,-2 4-5-16,-4 3-8 15,-1 5 9-15,0 4-12 16,0 1-3-16,0 2-1 16,0 0-23-16,0 0-57 15,0 0-71-15,0 0-68 16</inkml:trace>
  <inkml:trace contextRef="#ctx0" brushRef="#br0" timeOffset="98326.82">18758 10879 372 0,'0'0'10'16,"0"0"11"-16,0 0 39 15,0 0-55-15,0 0 2 16,0 0 5-16,-91-29 13 0,74 29-8 16,-1 0 19-16,-1 3-12 15,-2 6-6-15,-1 5 13 16,-4 5-13-16,0 2 8 16,-1 3-13-16,1 4 4 15,2 1 9-15,1 2-4 16,3 5-6-16,2-3-6 15,2 1 6-15,4 3-12 16,-1-2 0-16,4 5 2 16,3-1-4-16,3-3-1 0,3-3 7 15,0 0-6 1,0-3 5-16,3-1 4 16,9-3-3-16,2 1-8 0,2-1 7 15,3 2 0 1,3-2-7-16,-1-1 0 0,4 0 1 15,1-3-2-15,1-2 2 16,1-3 1-16,0-3-2 16,3-2 0-16,2-4-1 15,2-2 2-15,-1-3 7 16,-3 2-7-16,1-2 7 16,-4-2-6-16,-1 2 1 15,0-3 6-15,1 0 3 16,0 0 0-16,5 0-4 15,-2 0-1-15,2 0-3 16,0-3 4-16,-1-2-6 16,-3-1 0-16,1-1 6 0,-2-1-8 15,2-4 2-15,0 2 3 16,-3-4-3-16,2 1 0 16,-2-5 4-16,-1 0-6 15,-2 0 7-15,-3-1-5 16,-1-3 7-16,-1-1-8 15,-4-1-1-15,0-2 3 16,-3 1-3-16,-2 0 4 16,-3-1-4-16,-1 2 0 15,-1 2 7-15,-4 1-6 0,-1 4 0 16,0-2-1-16,0 1 0 16,-1 1-1-16,-8 1 1 15,-6-2 0-15,3 1 2 16,-4 0-6-16,1-1 4 15,-3 0 0-15,0 1 2 16,0 1-2-16,1-1 0 16,-2 2-2-16,-1 1-7 15,-2 2 6-15,-1 0-5 16,-1 1 8-16,2-3 7 16,2 3-5-16,1-1 2 15,0 1-3-15,0 0-2 16,2 2-4-16,-2-1 5 15,-1 0 3-15,-1 0-3 16,1 0-3-16,-1 2-2 0,1 1 4 16,0 0-6-16,-2 1 7 15,-2 2 0-15,1 2-5 16,-2 2 0-16,-3 0-1 16,-1 0 4-16,1 0 2 15,0 0 0-15,1 0 0 16,2 0 3-16,5 0-3 15,4 0 3-15,4 0-3 16,0 2 3-16,3 0-3 16,0 0-7-16,-3 0 0 0,-1 4-21 15,-1-1-18 1,-1 0 4-16,3 1-5 16,2-2 14-16,1 1-1 0,3 1-13 15,1 1-14-15,2 6 4 16,3 3-41-16,0 4-120 15</inkml:trace>
  <inkml:trace contextRef="#ctx0" brushRef="#br0" timeOffset="98735.85">18746 11331 388 0,'0'0'115'16,"0"0"-110"-16,0 0 59 15,0 0-20-15,0 0-21 16,0 0 17-16,9 1-13 16,-5 1-7-16,-1-1 4 15,0-1-12-15,-1 4 4 16,-2-4-7-16,0 4-8 15,0 2 12-15,1 2-12 16,-1 4 33-16,0-3-9 16,0-3-15-16,0-3-9 15,2-1 2-15,0-2 1 16,-2 0-1-16,2 0 5 16,1 0 2-16,0-5 12 15,3-7 8-15,0-3-12 0,0 4-10 16,-3 4 0-1,0 5 4-15,-3 0-8 0,0 2-3 16,0 0-1-16,0 0-11 16,0-3-32-16,-4-3-129 15</inkml:trace>
  <inkml:trace contextRef="#ctx0" brushRef="#br0" timeOffset="100394.4">18625 9138 443 0,'0'0'25'16,"0"0"16"-16,0 0 31 16,0 0-37-16,0 0-12 15,0 0 0-15,-18-50-12 16,12 41 6-16,-2 2 7 16,-2 0-7-16,0 2-6 15,-4 2-11-15,-1 2-16 16,0 1 11-16,-2 0 5 0,1 0 9 15,0 0-7 1,3 7-2-16,-1 5 1 0,1 3 4 16,-2 2 2-16,3 2-5 15,-1 2-1-15,4-2-1 16,0 6 2-16,0-2 3 16,0 4-5-16,0 0 0 15,3 1 9-15,1 2-8 16,4 0 1-16,1-3-1 15,0 2-1-15,0-3 7 16,9 0 1-16,5 1-3 16,2 0 4-16,2-2-5 15,3 0-2-15,1 0 4 16,-1-5-6-16,-2 4 0 16,1-4 1-16,-2-1 5 0,1 2-6 15,-1-3 8-15,1-2-3 16,1-2-1-16,-1-3 1 15,3 1-3-15,2-4 8 16,0 1-10-16,1-2 14 16,-2-2-7-16,2-2-5 15,1-2 8-15,-1-1-9 16,2 0 4-16,1 0-3 16,-1-1 3-16,3-7 0 15,0-2 4-15,0 2-9 16,-4-3 2-16,0-2 8 15,-1 2 7-15,-1-2-7 0,-1-2-7 16,0 1 6 0,1-3-3-16,0-3-6 0,-3-1 4 15,1-3 3-15,-1-3-1 16,-3 1 2-16,-2-3-8 16,-3 1 3-16,-3-1 6 15,-3 2-7-15,-1-2 4 16,-3 2-1-16,-1 1-3 15,-2 0 6-15,0 1-8 16,0 2 0-16,0-3 0 16,-6 3 3-16,-3 3-3 15,-1-1 2-15,0 3-2 0,0 1 0 16,-5 0-4-16,-2 1 4 16,0 2-2-16,-4 0-2 15,1-1 3-15,0-1 1 16,-3 0 0-16,4 2-2 15,-2 3 2-15,-1 1-3 16,-1 2-4-16,-5 4-18 16,-4 4 13-16,-6 0 3 15,-1 0 9-15,0 0 0 16,3 0 0-16,2 4 0 16,2 0 0-16,4 0 8 15,4-1-12-15,5 2 5 16,7 1-2-16,3 1 0 0,-1 4-3 15,-1 4-7 1,1-1-35-16,-2 1 3 0,3 2 19 16,1-3-8-16,0 3-2 15,5 3 1-15,3 2-29 16,0-3-60-16,0-1-185 16</inkml:trace>
  <inkml:trace contextRef="#ctx0" brushRef="#br0" timeOffset="100835.31">18828 9313 333 0,'0'0'218'0,"0"0"-202"0,0 0 41 15,0 0 6-15,0 0-39 16,0 0 22-16,0 6-2 16,0-1-36-16,0 3 5 15,-3 1 13-15,-2 0-5 16,2-2-18-16,2-4 3 16,1-3 6-16,0 1-3 15,0-1-7-15,0 0 5 16,0 0-2-16,0 0 7 15,0 0-1-15,0-11 17 0,1-1 1 16,1 0-26-16,-2 5 10 16,0 2 3-16,0 3-7 15,0 0 3-15,0 2-10 16,0-1 1-16,0 1-6 16,0 0-3-16,-2-2 4 15,1 2-6-15,1 0 8 16,0-1-11-16,0 1-30 15,0 0-83-15,0 0-23 16,0 0-116-16</inkml:trace>
  <inkml:trace contextRef="#ctx0" brushRef="#br0" timeOffset="103116.64">22576 9845 338 0,'0'0'60'0,"0"0"0"15,0 0 31-15,0 0-58 16,0 0 16-16,0 0-1 15,0 0-26-15,0 0 9 16,0 0-10-16,0 0 6 16,0 0 6-16,0 0 4 15,0-2-17-15,0-7 0 16,0 0 7-16,0 3-5 16,0 2 5-16,0 3-19 0,0 1-8 15,-2 0-12-15,-1 0 7 16,0 0-2-16,-5 0 7 15,0 11 16-15,0 3-12 16,2-2-2-16,5-6-2 16,1 2-4-16,0-4-1 15,0-1-7-15,0 0-3 16,9-3 15-16,-2 0 7 16,5 0-3-16,-3 0-1 15,-1-10 4-15,-1-1 0 16,-1 0 0-16,-3 2-1 15,-3 4 1-15,0 2 3 0,0 3-10 16,0 0-8 0,0 0 4-16,0 0 1 0,0 0 3 15,0 0 0-15,0 0-5 16,0 0 5-16,0 0-4 16,0 0 2-16,0 0 2 15,0 0 9-15,0-2-9 16,0 0-10-16,0 1 10 15,0-1 0-15,0 2-1 16,0 0-2-16,0 0-15 16,0 0-71-16,0 3-52 15,0 6-60-15</inkml:trace>
  <inkml:trace contextRef="#ctx0" brushRef="#br0" timeOffset="104053.87">23978 9921 515 0,'0'0'21'16,"0"0"39"-16,0 0-22 16,0 0-34-16,0 0 24 15,0 0-1-15,0-3 2 16,0-1-14-16,0 0 10 16,0-2-3-16,-3 3-22 15,-4 1 4-15,-2 0-6 16,-2 2 4-16,-1 0 2 15,3 0 7-15,2 0-5 0,4 3-2 16,-1 0-4-16,4-2-4 16,0 1 1-16,0-1 1 15,0-1-15-15,0 0 5 16,7 0 12-16,3 0 16 16,1 0-9-16,1-3 8 15,-5-4 12-15,-1 0-1 16,-3 1 2-16,-1 4-2 15,-1 2-4-15,-1 0-5 16,0 0-17-16,0 0-14 16,0 0-12-16,0 0 26 15,0 1 6-15,0 4 2 16,0 0-8-16,0-4-5 0,0-1-16 16,0 0 0-16,0 0 14 15,0 0 7-15,0 0 0 16,0 0 3-16,0 0 8 15,0 0-5-15,0 0-2 16,3 0 0-16,0-8-3 16,-2 0-1-16,1-1 4 15,-2-3-4-15,0 4 4 16,0 0-2-16,0 5 0 16,0 0-4-16,0 3-3 15,0 0-24-15,0 0-78 16,0 0-114-16</inkml:trace>
  <inkml:trace contextRef="#ctx0" brushRef="#br0" timeOffset="105035.05">22690 10584 586 0,'0'0'4'0,"0"0"16"15,0 0-8-15,0 0-10 16,0 0 4-16,0 0-4 16,0-3 11-16,0-2 23 15,0-2-11-15,0 0-12 16,0-2 1-16,0 5 16 16,0 0 25-16,0 2-16 15,0 2 6-15,0 0-44 0,0 0 4 16,-6 6 2-16,-5 7 7 15,2 1-5-15,3-2-9 16,4-1-5-16,2-6 3 16,0-1-2-16,0-2-13 15,0-2 12-15,6 0 2 16,5 0 3-16,-1 0 14 16,-1-6-6-16,-3-4 1 15,-1 0-2-15,-2 4 1 16,-2 3 3-16,1 2 2 15,-2 1-10-15,0 0-3 16,0 0-4-16,0 0-1 0,0 0-4 16,3 0-7-16,2-2-9 15,3-1 25-15,-1 0 3 16,1-1 2-16,-3-1-5 16,-1 1 7-16,-3 2-3 15,-1 0-4-15,0 2 0 16,0 0-4-16,0 0-33 15,0 0 27-15,0 0 6 16,-3 0-7-16,-1 0 10 16,4 0 1-16,-2 0 0 15,1 0 0-15,-1 0-11 16,1 0-16-16,-2 0-31 16,3 0-36-16,0 0-48 0,0 7-151 15</inkml:trace>
  <inkml:trace contextRef="#ctx0" brushRef="#br0" timeOffset="105832.15">23957 10655 401 0,'0'0'44'15,"0"0"-2"-15,0 0 48 16,0 0-56-16,0 0 5 15,0 0 8-15,8-34-19 16,-8 31 10-16,-2 0-25 16,-5 3-2-16,-5 0 7 15,1 0-5-15,1 3-1 16,-2 5-9-16,3 3 8 16,3-3-4-16,4-2-7 15,2 0 0-15,0 0 0 16,0-2-11-16,0-3 7 15,0 0 3-15,7-1 2 16,2 0 16-16,2 0-7 0,-2 0-1 16,0-8 7-16,-2-2-13 15,-2 6 19-15,-2 0 4 16,-3 0-4-16,0 4 4 16,0 0-26-16,0 0-2 15,0 0-16-15,0 0 18 16,-4 10 4-16,-2-2 9 15,3-2-10-15,1 0-3 16,2-3-10-16,0-3 6 16,0 2-19-16,0-2 5 0,0 0 14 15,0 0-3 1,0 0 7-16,0 0 7 16,5-6 3-16,-1-1 0 0,-2 3-6 15,-2 0-3-15,0 2-1 16,0 0-3-16,0 2-44 15,-14 0-89-15,-1-2-163 16</inkml:trace>
  <inkml:trace contextRef="#ctx0" brushRef="#br0" timeOffset="111228.28">16970 10010 632 0,'0'0'14'16,"0"0"35"-16,0 0 25 16,0 0-31-16,0 0 18 15,0 0 32-15,0 0-30 16,0-21-14-16,2 15-4 0,-2 2-18 16,0 0-3-16,0 1-7 15,0 0-17-15,0 1 0 16,0-2-11-16,0 3-44 15,0 0-12-15,0-1-24 16,0 0-60-16,1 2-7 16,10-6-179-16</inkml:trace>
  <inkml:trace contextRef="#ctx0" brushRef="#br0" timeOffset="111398.74">17160 9908 226 0,'0'0'55'16,"0"0"19"-16,0 0 71 15,0 0-63-15,0 0-53 16,0 0 25-16,22-11-16 16,-20 11-5-16,-2 0-6 0,0 0-21 15,0 0-2-15,1 0-4 16,-1 0-51-16,2-3-74 16,-1-1-268-16</inkml:trace>
  <inkml:trace contextRef="#ctx0" brushRef="#br0" timeOffset="111576.33">17542 9812 555 0,'0'0'7'0,"0"0"-2"15,0 0-4-15,0 0-2 16,0 0-5-16,0 0-95 15,39-5-79-15</inkml:trace>
  <inkml:trace contextRef="#ctx0" brushRef="#br0" timeOffset="111759.26">17828 9819 590 0,'0'0'16'0,"0"0"-13"16,0 0-2-16,0 0 6 0,0 0-2 16,0 0-5-16,41-1 0 15,-35 1-42-15,-1 0-46 16,-2 6-159-16</inkml:trace>
  <inkml:trace contextRef="#ctx0" brushRef="#br0" timeOffset="111941.88">18095 9931 524 0,'0'0'0'0,"0"0"-13"16,0 0 13-16,0 0 23 15,0 0-23-15,0 0-27 16,20 6-111-16,-20 1-42 15</inkml:trace>
  <inkml:trace contextRef="#ctx0" brushRef="#br0" timeOffset="112167.78">18048 10238 430 0,'0'0'36'0,"0"0"-16"0,0 0 56 15,0 0-76-15,0 0 0 16,0 0 1-16,0 0-1 16,0 2-21-16,-3 0-53 15,-11-1-172-15</inkml:trace>
  <inkml:trace contextRef="#ctx0" brushRef="#br0" timeOffset="112357.01">17723 10368 637 0,'0'0'56'0,"0"0"-54"15,0 0 37-15,0 0-8 16,0 0-28-16,0 0 0 15,-14 0-3-15,14 0-8 16,-5 0-36-16,-4 0-55 16,-7 0-207-16</inkml:trace>
  <inkml:trace contextRef="#ctx0" brushRef="#br0" timeOffset="112543.9">17285 10425 613 0,'0'0'12'0,"0"0"-2"15,0 0 5-15,0 0-10 16,0 0-5-16,0 0-9 16,-10 0-49-16,-1 0-2 15,-5 0-160-15</inkml:trace>
  <inkml:trace contextRef="#ctx0" brushRef="#br0" timeOffset="112729.24">17003 10388 671 0,'0'0'7'0,"0"0"-4"0,0 0-6 15,0 0-18-15,0 0-62 16,0 0 24-16,-3-17-77 16,3 10-125-16</inkml:trace>
  <inkml:trace contextRef="#ctx0" brushRef="#br0" timeOffset="112917.38">17012 10262 714 0,'0'0'0'0,"0"0"-63"16,0 0 60-16,0 0-9 16,0 0-86-16,0 0-19 15,17-4-105-15</inkml:trace>
  <inkml:trace contextRef="#ctx0" brushRef="#br0" timeOffset="114509.42">17725 10074 280 0,'0'0'34'16,"0"0"44"-16,0 0-30 16,0 0-12-16,0 0 24 15,0 0-14-15,-10-24 2 16,5 20-5-16,2 1 6 16,0 0-22-16,-1 0-21 15,-1 0 11-15,0 0-13 0,-1-2-1 16,-2 3 9-16,-1-3-12 15,-1 0 3-15,-1 1 6 16,1 0-9-16,-2-2 15 16,1 2-15-16,1 0-1 15,-3-1 1-15,0 1 4 16,0 2-1-16,0-1-3 16,-2 0 0-16,0 2-5 15,0-1 8-15,3 2-3 16,0 0 0-16,0 0 20 0,5 0-22 15,-1 0 2 1,1 0 0-16,-4 0 4 0,2 0-2 16,0 0-2-16,-1 4 5 15,0 3-2-15,-1 0-2 16,-1 2-1-16,2-1-3 16,-1-1-1-16,2 3 8 15,0-2-1-15,3 1-3 16,-1 1-5-16,0 0 5 15,1-2-3-15,1 4 2 16,0 0 1-16,1-2 0 16,-2 0 2-16,0 1-5 15,3-3 3-15,0 3 0 16,0 2 0-16,2 0-1 16,1 1-5-16,0 2 4 0,0-3 0 15,0 1 2-15,0-3 1 16,0-1 3-16,0-1 0 15,0-1-3-15,0-1-1 16,0 0-9-16,1 2 4 16,5-2-4-16,0 0 7 15,3 3 1-15,0-2-1 16,0-1-2-16,1 0 2 16,1-2-2-16,-1 0 4 15,4-1 0-15,-4 0 7 16,2 1-14-16,3-1 10 15,-3 0-3-15,3 0 3 16,-3-1-3-16,3 0 2 0,-3-1 2 16,0-2-4-16,3 0 0 15,-2 0 0-15,0 2 0 16,2-2-1-16,2 0 1 16,-1 0 0-16,4 0 0 15,-1 0-4-15,-1 0 4 16,-2 0-1-16,1 0 3 15,-3-2-4-15,-1 0 4 16,0-1-2-16,-1 0 3 16,-2 1-1-16,1-2 3 15,-1-1-5-15,1 1-6 16,0-2 4-16,0-1 3 0,1-1-1 16,0 0 0-1,-3-1 3-15,-1 1-4 0,0 2 2 16,-2-1 0-1,-1-2 3-15,-2 2 0 0,-3-1-2 16,0 0 2-16,0-3-4 16,0 0 2-16,0 0 5 15,0 0-6-15,0-2 0 16,0 1-1-16,0-3 1 16,0-1-1-16,0 3 0 15,-2-2 0-15,-1 3 0 16,0 0 0-16,-3-2-8 15,-2 1 8-15,-2 1-3 16,0 0 0-16,-2 3 3 16,3 2 2-16,0 1-2 0,0 1 1 15,2 3 0-15,-2 1-1 16,-4-2 0-16,-3 3 2 16,-6-5-2-16,-2 2 0 15,-3-2 4-15,-3 1-1 16,2 1 5-16,4 1-6 15,3 2 5-15,5 0-7 16,1 0 7-16,0 10-17 16,2 2 3-16,-1 0-37 15,0 3-41-15,1-5-101 16</inkml:trace>
  <inkml:trace contextRef="#ctx0" brushRef="#br0" timeOffset="115489.28">18871 9553 645 0,'0'0'33'0,"0"0"-24"16,0 0 54-16,0 0-51 15,0 0-9-15,0 0 28 16,0 0-26-16,0-2-5 16,0 2-8-16,0 0-76 15,0-4-156-15</inkml:trace>
  <inkml:trace contextRef="#ctx0" brushRef="#br0" timeOffset="115677.61">19051 9456 532 0,'0'0'20'15,"0"0"-18"-15,0 0 10 16,0 0 8-16,0 0-19 0,0 0-2 16,39-21-3-16,-39 16-71 15,0 0-208-15</inkml:trace>
  <inkml:trace contextRef="#ctx0" brushRef="#br0" timeOffset="115848.57">19156 9208 167 0,'0'0'399'15,"0"0"-397"-15,0 0 6 16,0 0 9-16,0 0-11 15,0 0-5-15,12-22-2 16,-12 21-6-16,0-2-109 16,-6 0-253-16</inkml:trace>
  <inkml:trace contextRef="#ctx0" brushRef="#br0" timeOffset="116014.62">19031 9143 301 0,'0'0'310'0,"0"0"-308"16,0 0 12-16,0 0-14 15,0 0-45-15,0 0-65 16,-45-14-107-16,30 14-32 16</inkml:trace>
  <inkml:trace contextRef="#ctx0" brushRef="#br0" timeOffset="116208.88">18774 9139 511 0,'0'0'0'15,"0"0"-22"-15,0 0-7 16,0 0-132-16,0 0 65 15,0 0 53-15,-28-1-30 16,18 1 21-16</inkml:trace>
  <inkml:trace contextRef="#ctx0" brushRef="#br0" timeOffset="116378.93">18637 9210 314 0,'0'0'221'0,"0"0"-207"16,0 0-16-16,0 0 4 16,0 0-4-16,0 0-1 15,-15 27-100-15,3-20-108 16</inkml:trace>
  <inkml:trace contextRef="#ctx0" brushRef="#br0" timeOffset="116547.32">18515 9487 211 0,'0'0'89'0,"0"0"-72"16,0 0-23-16,0 0 6 15,0 0-105-15,0 0-19 16</inkml:trace>
  <inkml:trace contextRef="#ctx0" brushRef="#br0" timeOffset="116696.24">18515 9487 147 0,'7'49'31'0,"-1"-47"91"16,-3 0 0-16,0 1-30 16,0-2-39-16,0 2-32 15,1 0-21-15,3 1-15 16,1-4-99-16,1 0-213 15</inkml:trace>
  <inkml:trace contextRef="#ctx0" brushRef="#br0" timeOffset="118063.34">18957 9265 56 0,'0'0'54'16,"0"0"-5"-16,0 0 16 15,0 0 7-15,0 0-17 16,0 0 14-16,-2-12-15 16,0 10-32-16,1 0 14 15,-1 0 1-15,-1-1 1 16,-1 2-17-16,-1-2-4 0,1 0-9 16,-1 0 9-1,0 0-8-15,0 0-1 0,-1-1-8 16,0 1 9-16,1 0-6 15,-1-2 1-15,-1 2-1 16,1 0-2-16,-1 0 2 16,0 2 3-16,0-2-6 15,0 2-1-15,1 1-3 16,0 0-1-16,1 0 5 16,1 0-4-16,-2 0 3 15,1 0 2-15,1 0 0 16,-2 4 0-16,0 1 5 15,0 1-2-15,0 0 4 0,0-1-8 16,0 1 0 0,-2 1 5-16,3-1-5 0,-1 0 5 15,1-1-4-15,1 3 3 16,-1-3 7-16,1 3-10 16,-3 1 3-16,1 0 0 15,-2 3-3-15,0 1 2 16,1-1 1-16,0 1-2 15,1 1 10-15,3-3-12 16,1 2 0-16,1 0-2 16,-1-2 4-16,2 1 3 15,0-1-5-15,0-2 0 16,0 0-1-16,0 2-5 16,0 2 6-16,3-2 3 0,2 1-3 15,1-1 0-15,2-1-2 16,1 0 1-16,2 0-4 15,1-2 8-15,0 0-3 16,0 1 0-16,3-4-10 16,-2 0 10-16,2-1 0 15,-2-4 3-15,2 0-6 16,-3 1 6-16,0-1 7 16,2 0-9-16,-1 0 0 15,0 0 3-15,1 0-1 16,-1 0-6-16,-1-1 3 15,0-3-1-15,0-2 1 16,-1 0-5-16,-2 1 0 0,1-4 4 16,-1 1-3-16,0-2 7 15,1 0-3-15,-2-1 2 16,-2 1-2 0,1-1 3-16,0 1-6 0,1-1 7 15,-2 1-12-15,-1 1 16 16,-1 0-9-16,-1-1 1 15,0 0 0-15,-2-4 2 16,-1 2-1-16,0 1-2 16,2 0-1-16,-2 1 2 15,0 2 2-15,0-3-2 16,0 3-3-16,0-3 1 16,0 1 4-16,-3-3 0 15,-4 0-1-15,-1 1-2 0,-1 1-4 16,-4-2 5-16,1 3-5 15,0 1-4-15,-2 1 7 16,2 6 0-16,-1 0 4 16,-2 2-2-16,-3 0 2 15,-3 0-2-15,-1 2-4 16,0 1-1-16,2 0-13 16,5-2-9-16,2 4-4 15,2-1-35-15,4 3-29 16,2 1-195-16</inkml:trace>
  <inkml:trace contextRef="#ctx0" brushRef="#br0" timeOffset="119337.75">18811 11118 679 0,'0'0'18'0,"0"0"-4"16,0 0 42-16,0 0-34 15,0 0-22-15,0 0-1 16,0 0 0-16,12-20-33 15,-12 20-31-15,0 0-72 16,-1 0-346-16</inkml:trace>
  <inkml:trace contextRef="#ctx0" brushRef="#br0" timeOffset="119522.75">19035 11082 597 0,'0'0'24'16,"0"0"-24"-16,0 0 46 16,0 0-29-16,0 0 14 15,0 0-30-15,41 0-1 16,-41 3-35-16,0 5-80 16,-14 2-60-16</inkml:trace>
  <inkml:trace contextRef="#ctx0" brushRef="#br0" timeOffset="119699.16">19122 11217 664 0,'0'0'1'0,"0"0"0"16,0 0 21-16,0 0-21 15,0 0-1-15,0 0 0 16,3 15-47-16,-3-4-42 15,-5 1-137-15</inkml:trace>
  <inkml:trace contextRef="#ctx0" brushRef="#br0" timeOffset="119875.08">19080 11451 126 0,'0'0'349'15,"0"0"-346"-15,0 0 0 16,0 0 18-16,0 0-21 16,0 0 0-16,7 11-39 15,-7-9-117-15,0-1-132 16</inkml:trace>
  <inkml:trace contextRef="#ctx0" brushRef="#br0" timeOffset="120057.13">18908 11573 97 0,'0'0'486'16,"0"0"-486"-16,0 0-7 16,0 0 3-16,0 0-17 15,0 0 19-15,-3 0-121 16,-11 0-216-16</inkml:trace>
  <inkml:trace contextRef="#ctx0" brushRef="#br0" timeOffset="120249.34">18778 11603 119 0,'0'0'323'0,"0"0"-299"15,0 0-15-15,0 0 25 16,0 0-32-16,0 0-4 16,5-16-24-16,-3 10-60 15,-2 0-114-15</inkml:trace>
  <inkml:trace contextRef="#ctx0" brushRef="#br0" timeOffset="121500.17">18914 11237 159 0,'0'0'20'0,"0"0"-5"0,0 0 39 15,0 0-38-15,0 0 51 16,0 0-17-16,-12-26 31 16,8 22-7-16,-3-2-37 15,1 1-22-15,-2-1 8 16,-1 0-19-16,-1 2 15 16,1 0-4-16,-2 0 3 15,1 4-11-15,-2-2-7 16,-3 1 5-16,0 1-5 15,1 0 0-15,0 0 1 16,0 0-1-16,3 7 0 0,-2-1 2 16,4-1 5-1,1 1-4-15,0 1-1 0,1 1-2 16,-4 2 0-16,1 0 14 16,2 2-7-16,1-2-1 15,-2 4 5-15,1-2-10 16,-1 2 3-16,-1 2 3 15,0-1-7-15,-1-1 3 16,1 0-1-16,2 1 4 16,1-3-5-16,2 1 1 15,2-2-2-15,2-1 3 16,1 1-3-16,-2-1 0 0,2 0 0 16,0-1 1-1,0-1-1-15,0 1-2 0,0-3 0 16,0 4-10-16,5-3 10 15,5 0-3-15,1 2 5 16,2-3 8-16,-1 0-7 16,3-3 3-16,-3 0-2 15,3-1 0-15,-2 3-2 16,-1-2 0-16,3-1 6 16,-3 1-6-16,3-2-1 15,-1 0 1-15,0 1 0 16,0-2-6-16,2 0 6 15,-1 0 0-15,0 0 2 16,-3 0 2-16,-1-2-4 16,0 0 0-16,0-1 3 0,-1-2 1 15,2 0-4 1,0 1 0-16,1 0 0 0,-2-2 0 16,0 0 0-16,0 0-3 15,-2 0 3-15,0 1 6 16,0-1-1-16,-3 1-5 15,0-2 0-15,0-2 7 16,-3 0-6-16,2-3 4 16,-1 2 7-16,-3-1-11 15,2 1 7-15,0 0-5 16,0-1 0-16,-1 3-2 16,-1-4-1-16,1 2 0 0,-2-2 2 15,0 0-1-15,0-1-1 16,0 0 1-16,0 0 0 15,0-1-2-15,-3 1 4 16,-3 0 1-16,-3 2-4 16,0 1-11-16,2 1 11 15,-3 2 3-15,0 2 4 16,0-1-1-16,-1 1-3 16,-2 0 3-16,-2 1-6 15,-3 0 2-15,0 1-2 16,-4 3 0-16,-2 0-1 15,2 0 1-15,0 0-19 16,3 9-33-16,4 2-3 0,2 0-39 16,2-3-100-1,4-1-180-15</inkml:trace>
  <inkml:trace contextRef="#ctx0" brushRef="#br0" timeOffset="123279.47">19902 10146 148 0,'0'0'216'15,"0"0"-189"-15,0 0 14 16,0 0-6-16,0 0-16 16,0 0 4-16,0 0 6 15,0 0-1-15,-1 0 1 16,-2 0 21-16,0 0-6 15,-2 0-12-15,2 0-19 16,0 0-10-16,-3 0 7 16,0-2-10-16,0 2 3 15,-1-1-6-15,-1 1 8 16,-2 0-10-16,-2 0 2 16,-6 0 3-16,-3 0 5 0,-6 1-5 15,0 12-3 1,2 5 1-16,1 6 4 0,9 5-4 15,5 0 4-15,7-2 1 16,3 0 4-16,0-4 0 16,7 1-3-16,4-2 6 15,1-2-8-15,-1-1 7 16,0-3-8-16,-2-2 5 16,1-3-6-16,-2-2 0 15,-1-2-9-15,0-3 7 16,3 2-9-16,0-2 11 15,4 2-2-15,5-1 10 16,5 0-8-16,3-3 0 0,4-1 2 16,-1-1 8-1,0 0-10-15,-6 0 0 0,-2-2-3 16,-3-9 6-16,-5-1-6 16,-1-3 6-16,-4-4 2 15,-1-3 3-15,-4-3-3 16,2-2-1-16,-5 1-7 15,1 0 7-15,-2 1-4 16,0-2 6-16,0 2-4 16,0-1-2-16,0 0 0 15,0 2 0-15,0 2 2 16,-2 2-2-16,-8 3 0 0,3 2-11 16,-4 5 0-1,-3 1 0-15,0 3 1 0,-2 2 1 16,-3 3 13-1,-1 1-8-15,-4 0 4 0,-1 0-8 16,-1 5 1-16,1 5-3 16,1-2-14-16,8-1 4 15,5-1-4-15,5-3 8 16,5-2-6-16,1 1-29 16,0-2-65-16,0 0-87 15</inkml:trace>
  <inkml:trace contextRef="#ctx0" brushRef="#br0" timeOffset="123486.93">20028 9890 422 0,'0'0'7'0,"0"0"-14"16,0 0-11-16,0 0-115 16,0 0 36-16,0 0-64 15</inkml:trace>
  <inkml:trace contextRef="#ctx0" brushRef="#br0" timeOffset="123671.72">20213 9865 724 0,'0'0'0'0,"0"0"-18"15,0 0 8-15,0 0 11 16,0 0-1-16,0 0 9 16,11 10-9-16,-8-2 0 15,-3 3-79-15,0 1-209 16</inkml:trace>
  <inkml:trace contextRef="#ctx0" brushRef="#br0" timeOffset="123850.65">20317 10083 492 0,'0'0'0'0,"0"0"0"16,0 0 10-16,0 0-7 15,0 0 3-15,0 0-6 16,9 43-37-16,-9-33-112 16,0-3-121-16</inkml:trace>
  <inkml:trace contextRef="#ctx0" brushRef="#br0" timeOffset="124019.66">20321 10264 649 0,'0'0'9'16,"0"0"-3"-16,0 0 7 16,0 0-10-16,0 0-3 15,0 0-20-15,3 16-89 16,-19-11-304-16</inkml:trace>
  <inkml:trace contextRef="#ctx0" brushRef="#br0" timeOffset="124240.39">20132 10624 142 0,'0'0'508'16,"0"0"-488"-16,0 0-20 16,0 0 0-16,0 0-123 15,0 0-60-15</inkml:trace>
  <inkml:trace contextRef="#ctx0" brushRef="#br0" timeOffset="124507.69">19642 10381 468 0,'0'0'0'0,"0"0"0"16,0 0-8-16,0 0-6 15,0 0-83-15,0 0-164 16</inkml:trace>
  <inkml:trace contextRef="#ctx0" brushRef="#br0" timeOffset="124677.32">19783 9989 499 0,'0'0'0'15,"0"0"-109"-15,0 0 68 0,0 0-213 16</inkml:trace>
  <inkml:trace contextRef="#ctx0" brushRef="#br0" timeOffset="124824.51">19902 9849 595 0,'0'0'0'0,"0"0"-95"15,0 0 62-15,0 0-248 0</inkml:trace>
  <inkml:trace contextRef="#ctx0" brushRef="#br0" timeOffset="127574.2">22795 10437 280 0,'0'0'67'0,"0"0"-55"16,0 0 26-16,0 0-27 15,0 0 11-15,0 0 11 16,-28-11-8-16,22 9 21 0,0 0-4 16,1 2 5-1,0-1-17-15,-3 1-12 0,0-2 7 16,-4 1-25-16,-1 0 5 16,-1-1-2-16,0-1 0 15,0 2-3-15,-1-1 11 16,2 0-7-16,2 2 8 15,1 0-5-15,4 0 1 16,-3 0-1-16,-3 0-6 16,0 0-1-16,-4 5 0 15,1 4 4-15,-3-1-4 16,3 3 0-16,0-1 0 0,5 0 1 16,1 0 0-16,2 2-1 15,0 0 0-15,1 2 9 16,2 0-9-16,-1 1-4 15,1-1 4-15,1 1 10 16,-3 1-10-16,2-4-1 16,-1 2 1-16,2-3 4 15,-2 1-2-15,4 2-2 16,1 0-5-16,0 3 4 16,0-1-5-16,0 0 6 15,8 0-2-15,-1-3 5 16,3 0-6-16,-1-4 2 15,0 1 1-15,6-1-5 16,-1 0 14-16,3-3-18 16,2 1 18-16,-2 0-9 0,2-2 13 15,0-1-13-15,-2 0 0 16,2 0 7-16,1-2-5 16,1 0-2-16,0-2-13 15,3 0 13-15,1 0 8 16,1 0-3-16,-4 0 3 15,2 0-8-15,-3-2 0 16,-5-2-6-16,2-2 13 16,-3 2-14-16,-2-2 11 15,3-1-9-15,-2-2 10 0,0 1 0 16,2-2-5 0,-4-1 1-16,0 3 1 0,-2-2 2 15,-3-1-3-15,-3 3-1 16,-4-6 4-16,2 0-4 15,-2-1 2-15,0-1-2 16,0 0 0-16,1 1 1 16,-1-1 5-16,3-3-6 15,-2 2-4-15,-1 0 3 16,0 1-3-16,0-1 3 16,0 2-9-16,0-2 6 15,-5-1 3-15,-4 1-7 16,-1-2 6-16,-3 4 2 15,0 2-7-15,-5 2 2 16,0 4 3-16,-5 3 2 16,1 1 4-16,0 1-2 15,-5 2-4-15,1 0 2 0,0 0-2 16,-1 0 1-16,2 0-6 16,2 0-1-16,-1 0 5 15,-1-1-13-15,0-5-20 16,-1-2-6-16,5 3-48 15,2 0-121-15</inkml:trace>
  <inkml:trace contextRef="#ctx0" brushRef="#br0" timeOffset="128842.56">22531 9706 95 0,'0'0'73'0,"0"0"-43"15,0 0 27-15,0 0-26 16,0 0 60-16,0 0-23 15,-10 0-35-15,7 0-13 16,1 0 9-16,-1 0 6 16,0 0-12-16,-3 0-7 15,1 0-9-15,-2 0 5 16,1 0 7-16,-1 0-5 16,-4 0-3-16,-1 0-9 15,-1 4 1-15,-3 4-2 16,3 2 1-16,-1 1-2 15,3 0 0-15,2 1 0 16,-1 0 3-16,4 1 0 16,0 1-3-16,1 4 8 15,1 2-4-15,1 0 5 0,1 3-6 16,2-2 6-16,0 1-2 16,0-2-6-16,6 0 5 15,0-2-5-15,3-1-1 16,1-3-7-16,0 1 7 15,0-3 0-15,3 0-7 16,1-2 6-16,4 1 2 16,3-2-1-16,3-2 0 15,-1-1 3-15,3-2 0 16,-4-1 5-16,1 0-8 0,-1-2 0 16,0-1 3-1,-2 0 7-15,-1 0-10 0,-1 0 0 16,0-1 0-1,0-6 3-15,-3-2 9 0,1 0-12 16,-2-1-1-16,-2 0 1 16,-2 0 12-16,-3 2-6 15,-2-1-6-15,0 1 5 16,-1 1-4-16,2-2 7 16,-2 2-7-16,-1 0 5 15,0-2-3-15,-1 1 6 16,-1-2 5-16,1-2-13 15,-2 0 10-15,0-1-3 16,0-1-8-16,0-3 1 16,0 2-1-16,0-2 0 0,-2-1 9 15,-2 5-6-15,-2 0-6 16,0 0 1-16,-3 4 2 16,-2-2 11-16,-3-1-9 15,-1 2-1-15,-5 0-1 16,4 0 3-16,0 0-2 15,-1 1 1-15,1 0 1 16,-1-1-1-16,-1 1-2 16,-1 0 0-16,1 2-2 15,2 1 7-15,2 1-5 16,5 3 0-16,-1-2 1 16,1 2-5-16,-3 0 6 0,-1 2-4 15,0 0 2-15,0 0-6 16,0 0-4-16,-1 4-36 15,2 8-34-15,3 0-79 16,6-3-411-16</inkml:trace>
  <inkml:trace contextRef="#ctx0" brushRef="#br0" timeOffset="130160.4">24021 9649 257 0,'0'0'50'16,"0"0"17"-16,0 0 33 15,0 0-55-15,0 0-17 16,0 0-14-16,0 0-8 16,-4-30 2-16,-8 26-1 15,2 0 10-15,-3 0 6 16,-1 1-4-16,0 3 3 16,-2 0-13-16,-1 0-2 0,0 0 6 15,1 0-12-15,-1 7 20 16,0 1-21-16,1 4 7 15,-2 1-4-15,1 3-2 16,1 4 1-16,0 0 5 16,-2 2-3-16,3 1-3 15,-1-2-1-15,-1 1 0 16,2 0-2-16,5 0 2 16,1 0 0-16,1-1 0 15,4 1-1-15,2-1 1 16,1 2 3-16,1-2-2 15,0-2 3-15,0-3-4 16,0 1-15-16,13-2 12 16,2-1-1-16,4-1 1 15,3-2 3-15,1-2 18 0,1-2-14 16,0 0-4-16,-1 0 11 16,0-3-6-16,1 1-2 15,-2-1 1-15,0-1 5 16,0 2-1-16,0-1 4 15,2-2-1-15,-1-1 10 16,0-1-11-16,0 0 2 16,-1 0-2-16,-4-3 1 15,1-4 2-15,-2-2-6 16,2-2 7-16,-4-1-13 0,1 0 8 16,-2-3-2-1,-1-1 5-15,-1-3-10 0,0-1 6 16,-1 0 1-16,-4-2-8 15,-1 0 2-15,0 0-3 16,-5 1 0-16,1-1 3 16,-2 1-3-16,0-2-3 15,0-2-1-15,0-2-15 16,-7-2 17-16,-4 0-7 16,-2 1 9-16,1 4 8 15,1 4-6-15,2 6-2 16,-1 4-9-16,-1 3-10 15,-6 3 18-15,-6 3-1 16,-8 1-9-16,-6 0-18 16,2 0-1-16,4 0 14 0,1 1 4 15,2 7-18-15,0 5-9 16,0 4-33-16,0 5-52 16,3 6-363-16</inkml:trace>
  <inkml:trace contextRef="#ctx0" brushRef="#br0" timeOffset="131428.07">23929 10447 188 0,'0'0'87'16,"0"0"-63"-16,0 0 24 16,0 0-4-16,0 0-13 15,0 0 9-15,-35-44 1 16,28 44-9-16,-2-2 5 16,0 2-16-16,-1 0-11 15,-4 0 19-15,1 10-8 16,-3 7 1-16,0 2 6 15,2 4-8-15,2 1-2 16,1 0-10-16,2 1-3 16,0-2 14-16,3-2-13 0,0 2-5 15,3-2 4 1,1 1-5-16,2 1 2 0,0 1-1 16,0 2-1-16,4 4 8 15,5-2-8-15,1 0 1 16,4-3-1-16,-1-3-4 15,2-3 4-15,-2-2 0 16,4-3 4-16,-2-1-10 16,1-3 8-16,1 0-2 15,0-2 9-15,-1-1-1 16,3-2 11-16,-1 1 11 16,3-2-25-16,1-1 11 0,-1-2-13 15,4-1 8-15,2 0 2 16,0 0 1-16,-2 0 3 15,1-5 2-15,-5-4-1 16,-1 0 4-16,-2-2-11 16,-3-3-3-16,2 1 8 15,-4-3-7-15,-1-1 0 16,3-1-2-16,-3 0-5 16,1-2-2-16,-2 1 0 15,-2-1 8-15,0 1-8 16,-3 0 0-16,-2-2 1 15,-2 3-1-15,-2 0-9 16,0-2 9-16,0 1-2 0,0 1-13 16,-5-2 12-16,-7-1-9 15,-1-1 11-15,-1-1-3 16,-2 2 4-16,1 2 4 16,0 3-3-16,0-1 1 15,0 4-4-15,0-1-1 16,-2 2-3-16,-4-1 5 15,-5 1-29-15,-5 3 14 16,-6 0-1-16,2 2 6 16,4 1 11-16,3 1 5 15,5 3-5-15,2 2 1 16,2 0-1-16,2 0 0 16,0 0-11-16,-1 0-58 15,-3 7-12-15,-6 3-6 0,-3-1-162 16</inkml:trace>
  <inkml:trace contextRef="#ctx0" brushRef="#br0" timeOffset="144926.26">9794 15524 299 0,'0'0'7'16,"0"0"2"-16,0 0 61 15,0 0-39-15,0 0-2 16,0 0 0-16,0 0 0 16,0 0 42-16,-22-11-20 0,20 10-3 15,2 1-20 1,-1 0-8-16,1 0-5 0,0 0-3 15,0 0-12-15,0 0-4 16,0 0 2-16,0 0-6 16,0 0 3-16,0 0-1 15,0 3 6-15,6 3 2 16,4 0 0-16,2-3 1 16,3 1-2-16,3-1-1 15,6-1 0-15,4-2 2 16,5 0 1-16,7-6 0 15,11-11 2-15,7-6-2 0,9-8 10 16,10-5-6 0,9-5 13-16,10-4-5 0,6 1-9 15,-3 0-1-15,-7 4-5 16,-12 5-1-16,-12 7-16 16,-10 4-36-16,-10 5-25 15,-9 0-48-15,-11 0-160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54:26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1388 57 0,'0'0'50'0,"0"0"-43"15,0 0 22-15,0 0 25 16,0 0-13-16,0 0-21 16,0 0 27-16,-3 1-3 15,3-1-6-15,0 0-1 16,0 0 13-16,0 0-28 15,0 0 2-15,0 0-24 16,0 0-8-16,0-2-2 16,10-7 20-16,7-2-14 0,10-4 10 15,7-2 29 1,11-3-22-16,10-1-13 0,7-2 5 16,10-2 10-16,0 0-11 15,1 0 5-15,-9 0-7 16,-12 4-2-16,-10 3-14 15,-14 6-27-15,-13 8-18 16,-10 2 5-16,-5 2 16 16,0 0-14-16,-3 0 9 15,-8 6-75-15</inkml:trace>
  <inkml:trace contextRef="#ctx0" brushRef="#br0" timeOffset="415.03">9594 1521 19 0,'0'0'65'15,"0"0"-50"-15,0 0 50 0,0 0 2 16,0 0-18-16,0 0-24 16,-12 0-25-16,12 0-25 15,12 0 25-15,9-10 18 16,11-6 28-16,5-2-9 15,9-4 22-15,3-1-33 16,2-1-4-16,1-2 4 16,3 2-20-16,1-1 2 15,0 3-8-15,0 0-2 16,-9 6-51-16,-8 3-46 16,-12 4-82-16</inkml:trace>
  <inkml:trace contextRef="#ctx0" brushRef="#br0" timeOffset="6304.42">2011 2492 57 0,'0'0'102'0,"0"0"-100"0,0 0 49 15,0 0-2-15,0 0 5 16,0 0-24-16,0 0-12 15,0 0 25-15,-5 0-7 16,5 0-9-16,0 0 5 16,0 0-13-16,0 0 5 15,0 0-3-15,0 0-19 16,0 0-2-16,0-6-5 16,8-7-21-16,11-1 26 15,5-4 15-15,7 1-13 16,5-1-3-16,3-4 2 0,10 1 0 15,-1-5 4 1,1 2-3-16,0-1-1 0,-5 4-1 16,-4 3 10-16,-7 6-6 15,-6 0-4-15,-11 8-24 16,-7 2-14-16,-3 2-29 16,-6 0-34-16,0 0 4 15,0 8 34-15,-6 7-3 16</inkml:trace>
  <inkml:trace contextRef="#ctx0" brushRef="#br0" timeOffset="6622.57">1978 2651 319 0,'0'0'0'0,"0"0"-8"16,0 0 8-16,0 0 40 15,0 0-6-15,0 0 1 16,79-28 8-16,-37 7 6 16,7-2-20-16,2 1-16 15,7-1-12-15,2 1 5 16,-1 2-6-16,1-3 11 15,6 3-11-15,-7 3-2 0,-2 2-43 16,-5 2-25-16,-10 3-77 16,-3-4-117-16</inkml:trace>
  <inkml:trace contextRef="#ctx0" brushRef="#br0" timeOffset="7549.52">2203 3870 261 0,'0'0'7'0,"0"0"-6"15,0 0 39-15,0 0 15 16,0 0-21-16,0 0 7 16,9-19-22-16,0 6-12 15,10-5 9-15,4-6-9 16,11-2 8-16,5-3 4 15,4-2-15-15,5-1 16 16,0 2-10-16,4 1-7 16,-3 4-6-16,-1 1 7 15,-9 4-4-15,-2 4 0 0,-10 1 0 16,-11 6-13-16,-8 8-19 16,-8 1-61-16,0 0-98 15,-6 14 38-15</inkml:trace>
  <inkml:trace contextRef="#ctx0" brushRef="#br0" timeOffset="7858.96">2348 3929 308 0,'0'0'10'0,"0"0"-3"16,0 0-7-16,0 0 1 16,0 0 9-16,0 0-8 15,16-6 34-15,8-8 24 16,12-5-20-16,3-2-12 16,7-3-3-16,5-5-12 15,4-3 2-15,0 0-15 16,6-3 4-16,-3 6 3 15,1 1-7-15,5 7-13 16,-7 5-80-16,-4 4-111 16,-8 2-47-16</inkml:trace>
  <inkml:trace contextRef="#ctx0" brushRef="#br0" timeOffset="9312.44">2088 5251 163 0,'0'0'12'0,"0"0"0"16,0 0 34-16,0 0 20 16,0 0-7-16,0 0-26 15,-7-2-16-15,7 1-15 16,0 1 1-16,0-5-3 16,6 0 0-16,12-4 1 15,10-3 9-15,5-4 2 16,4-1-1-16,5-3-11 0,0-1 12 15,7-1 1 1,-1-4 7-16,1 1-13 0,0 0-7 16,-7 2 6-16,0 4 7 15,-5 2-13-15,-10 8-6 16,-8 2-40-16,-8 5 10 16,-11 2-77-16,0 0 16 15,0 0 14-15,0 8 40 16,-3 5-35-16</inkml:trace>
  <inkml:trace contextRef="#ctx0" brushRef="#br0" timeOffset="9626.54">2175 5389 228 0,'0'0'23'16,"0"0"-23"-16,0 0-19 15,0 0 19-15,0 0 16 16,0 0 11-16,64-29 3 16,-28 12-23-16,4 0 56 15,5-5-61-15,1-2 29 16,3 0-20-16,-1-1-10 0,1 1 2 15,-1 1 8-15,0 2-11 16,-2 0-13 0,-1 2-68-16,-2 0-64 0,-1-1 28 15</inkml:trace>
  <inkml:trace contextRef="#ctx0" brushRef="#br0" timeOffset="16065.47">9556 5040 204 0,'0'0'1'0,"0"0"2"0,0 0 21 15,0 0 11-15,0 0-10 16,0 0 3-16,0 0-4 15,-53 30-4-15,49-30 24 16,4 0-23-16,0 0-8 16,0 0-13-16,0 0 0 15,0 0-6-15,4 0 18 16,2 0 1-16,5 0-13 16,3-3 2-16,5-5-2 15,9-5 4-15,8-4-4 16,8-3 7-16,4-8-2 0,6-3 7 15,1-6 3-15,5-3-9 16,1-3 18-16,1-2-1 16,-2 4-15-16,-6 6 0 15,-6 6-2-15,-12 8-7 16,-13 10 1-16,-12 6-24 16,-11 5-62-16,0 0-32 15,-2 5 22-15,-17 8-92 16</inkml:trace>
  <inkml:trace contextRef="#ctx0" brushRef="#br0" timeOffset="16474.09">9527 5280 362 0,'0'0'0'0,"0"0"4"16,0 0 5-16,0 0 26 16,0 0-26-16,0 0-9 15,-28 18-11-15,35-18-15 0,11 0 26 16,11-1 18-1,12-15-5-15,9-6 28 0,8-8-16 16,6-5 8-16,3-5 10 16,6-3-10-16,0-4-8 15,2-1-21-15,-1-2 6 16,-3 0-8-16,-6 1 1 16,-2 10-1-16,-11 6 1 15,-7 7-3-15,-8 11-5 16,-16 3-21-16,-8 6-11 15,-7 5-18-15,-4 1-30 16,-2 0-56-16,0 0-77 16</inkml:trace>
  <inkml:trace contextRef="#ctx0" brushRef="#br0" timeOffset="49202.28">22349 3126 480 0,'0'0'12'0,"0"0"-12"16,0 0 61-16,0 0-24 16,0 0-16-16,0 0 7 15,0 0-8-15,0 0-8 16,0-18-12-16,1 18-1 15,8 0-3-15,12-1 4 16,9 0 13-16,9-1-8 0,6 0-1 16,7 1 15-16,4 0-14 15,1 1 2-15,3-2-1 16,-1 0 0-16,-2 2 1 16,3 0-6-16,-2 0 4 15,0 0-5-15,2 0 1 16,4 0 2-16,3 0-3 15,0 2-1-15,-4 2 1 16,-5 1 0-16,1-1-1 16,0 1-1-16,2-2-4 15,1-1-15-15,-3 0 19 16,-1-2 1-16,-1 0-5 16,-2 0 6-16,-2 0-1 15,-1 0 0-15,-3 0 2 16,-3 0-1-16,0 0 0 0,-1 0-3 15,0 0 2-15,0 0-7 16,2 0-1-16,1 0-4 16,1 0-1-16,-4 0 12 15,0 0 1-15,-5 0-2 16,-2 0-5-16,0 0-1 16,4 0 3-16,1-3-7 15,5-1 11-15,-2 1 4 16,2 0 4-16,-3 0-6 15,-2 0 2-15,0 0-2 16,2 2 4-16,-2-1-4 16,5 0 0-16,-3 2 0 0,4 0-1 15,-3 0 0-15,6-2 1 16,1 2 0-16,2 0 0 16,2 0 0-16,2 0-9 15,3 0 9-15,3 0 0 16,5 0-8-16,-1 0 0 15,-4-4 0-15,-5 3 8 16,-9-2-2-16,-2 0 6 16,-5 0-5-16,-6 2 1 15,-4-2 0-15,-5 0 8 16,-10 0-5-16,-2 2-3 0,-8-1 4 16,-5 2-4-16,-1 0-1 15,-3 0-14-15,0 0-41 16,0 0-39-16,-4 0-173 15</inkml:trace>
  <inkml:trace contextRef="#ctx0" brushRef="#br0" timeOffset="50169.83">16497 3966 396 0,'0'0'0'16,"0"0"-91"-16,0 0 91 16,0 0 20-16,0 0 23 15,0 0-14-15,135 7 44 16,-49-7-31-16,25-14 11 16,26-11-21-16,21-6-9 15,12-7 24-15,5-1-36 16,-4-3 3-16,-8 4-2 15,-14 6-6-15,-16 3-5 16,-17 8-2-16,-22 5-1 16,-19 3-24-16,-20 3-18 15,-15 4-13-15,-16 2-16 0,-12 3-44 16,-9 1-19-16,-3 0 28 16,-5 0 33-16,-17 7 41 15</inkml:trace>
  <inkml:trace contextRef="#ctx0" brushRef="#br0" timeOffset="50640.63">17058 4157 428 0,'0'0'5'0,"0"0"3"16,0 0 36-16,85-13 26 15,-43 6-32-15,16-4-11 0,19-2 16 16,18-5-10 0,17-2 0-16,15-2-23 0,10-3 0 15,5-2 2-15,2-1-12 16,-9 1 2-16,-10 4-1 16,-15-2 4-16,-16 6-5 15,-13 5-5-15,-17 0-9 16,-13 4-17-16,-13 1 28 15,-9 3-27-15,-14 1-13 16,-7 4-11-16,-7 1-27 16,-1 0-48-16,0 0-82 15</inkml:trace>
  <inkml:trace contextRef="#ctx0" brushRef="#br0" timeOffset="57778.03">17630 14061 39 0,'0'0'0'15,"0"0"0"-15,0 0 2 16,-81 0 101-16,62 3 32 0,1-1-13 16,0 3 2-16,0 1-52 15,2 1-35 1,-2 2 2-16,0 1-18 0,-1 6 3 16,-2 5-11-16,-2 11 9 15,-2 10 12-15,-3 12-13 16,-1 9-10-16,2 6 6 15,5 3-5-15,7 2-7 16,6 2-4-16,7 6 6 16,2 0-4-16,0-2 5 15,13 0-6-15,6-2 13 16,5-5-10-16,4-1 18 16,8-7-23-16,4-6 20 15,7-4-14-15,5-5-2 16,4-7-3-16,2-1 13 0,4-7-5 15,-1-5 10-15,3-2 0 16,3-7-3-16,2-3 2 16,4-4-10-16,0-4 2 15,-1-6-4-15,-1-4-6 16,-4 0-1-16,1-3 0 16,-1-14 1-16,0-5-3 15,-1-3 2-15,-1-7-2 16,-4 3 6-16,-1-5-2 15,-5 1 6-15,0-3-3 16,1 1 1-16,-1-1 1 16,-3 0-4-16,-3-4-2 15,0-2 9-15,-4-8-6 16,-3-5-1-16,1-4-2 0,-1-1 5 16,-4 6 4-16,-6 2-5 15,-6 3-3-15,-10 2 6 16,-7 4-3-16,-6 3 4 15,-3-2-8-15,0 3 0 16,-15-3-1-16,-9-1 0 16,-3-3 1-16,-4-1 0 15,-3-2-10-15,1-4 7 16,-3 4-9-16,-1-2 12 16,3 5-2-16,-2 1-2 15,0 2 2-15,-2 4 0 0,-5 0-1 16,0 6 3-1,-5 3-9-15,2 5-1 0,-3 4 10 16,1 3 6-16,-1 3-6 16,2 1 0-16,0 0 0 15,0 2 2-15,0 5-2 16,-1-2 0-16,-4 2-2 16,1 3-1-16,0-1-1 15,1 4 2-15,1 1 0 16,2 0 0-16,1 4-1 15,6 6 2-15,2 2 0 16,7 1 1-16,1 3 1 16,0 2-1-16,0 4-1 0,-1 1 1 15,-2 3 0-15,-3 1 2 16,-1 0-5-16,0 3 3 16,-2 0 0-16,3 1-2 15,0 0 2-15,3 0 0 16,2 1-9-16,1 0-5 15,2-1-1-15,0-1 1 16,2-4 6-16,3-3-7 16,-1-2-11-16,3-3 2 15,-2 0-44-15,6-2-19 16,6-1-40-16,10-7-122 16</inkml:trace>
  <inkml:trace contextRef="#ctx0" brushRef="#br0" timeOffset="59197.92">18185 14760 355 0,'0'0'136'0,"0"0"-76"16,0 0-1-16,0 0-28 16,0 0-10-16,0 0 5 15,0 0-5-15,-8-2 2 16,2-2-5-16,2-2 15 16,-2 1-29-16,-3-4 14 15,2-2-13-15,-1 2-4 16,2-3 4-16,1 1 0 15,0 3 3-15,2-1-8 16,1 1 0-16,1 4 2 0,1 3 0 16,0 1-1-16,0 0-2 15,0 0-14-15,0 3-5 16,0 14 1-16,0 6 19 16,0 3 9-16,0 4-9 15,3-1 4-15,0-3-8 16,2-2 4-16,0-4-3 15,0-5-1-15,1-3-5 16,0-2 0-16,-2-4 1 16,0-4-8-16,-1 1 14 15,-1-3-12-15,-1 0-2 16,1 0 10-16,-2 0-7 0,0-5 13 16,0-9 4-16,0-2 1 15,0 0 2-15,0-4-7 16,0-2 3-16,0-1 5 15,-2 0-8-15,1 2 0 16,-2 1 1-16,1 4 5 16,2 2-4-16,-2 6-1 15,2 3-1-15,0 4 1 16,0 1 0-16,0 0-2 16,0 0-16-16,0 6 8 15,0 10 2-15,0 6 14 16,2-2-5-16,3-1-2 15,-4-4 0-15,1-3 0 0,-1-3 4 16,-1-4-2-16,2-3-4 16,-2-2 6-16,0 0-4 15,0 0 0-15,0 0-7 16,0-8 7-16,0-6 1 16,0-5 1-16,-5 1 0 15,1 0 6-15,-3 0-7 16,1 1 4-16,1 3-4 15,2 2-1-15,2 5 2 16,-1 4-2-16,2 3 0 16,-2 0-2-16,2 0-11 15,0 16 6-15,0 4 7 16,0 1 6-16,0 0-6 16,5-4 0-16,1-3 0 0,2-1-21 15,0 0-17-15,0-4-65 16,-1 0-337-16</inkml:trace>
  <inkml:trace contextRef="#ctx0" brushRef="#br0" timeOffset="61020.24">24141 13694 628 0,'0'0'1'0,"0"0"23"16,0 0 3-16,0 0 22 15,0 0-47 1,0 0 1-16,-46-42 18 0,32 35-14 16,-4 2 2-16,-1 0-9 15,-7 4 4-15,-4 1 0 16,-4 0-4-16,-2 3 7 16,-4 15-6-16,-2 9 4 15,-5 11 11-15,-4 11-3 16,0 6-10-16,3 7 19 15,4 2-8-15,6 2 14 16,5 1-6-16,8 3-21 16,4 1 1-16,8 3-2 15,7 1-7-15,4-1 6 16,2-3 1-16,2-4-2 0,16-5 1 16,7-4-10-1,7-7 11-15,6-3 26 0,8-6-19 16,1-1-1-16,5-3 17 15,-1-2-17-15,-2-3 13 16,0-3-14-16,2-3-4 16,1-7 5-16,2-5-6 15,1-7-10-15,2-5 9 16,1-3 1-16,6 0 3 16,2-9-3-16,-1-2 7 15,1-5-5-15,-6-2 0 16,-1-1 11-16,2-3 8 15,4-1-11-15,0-2 4 16,1 0-12-16,-5-2 0 0,-4 1-1 16,-10-1 5-16,-6-1-6 15,-8-3 3-15,-5-1-3 16,-3-4-3-16,-4-1 1 16,0-1 2-16,0-4-1 15,-3-1-1-15,1-3 1 16,1 3-5-16,-5 0-12 15,-1 2-10-15,-6-1 15 16,-7 3 7-16,-1 2 2 16,-4-1 4-16,-15 1 0 15,-4 1 0-15,-1 3 0 16,-4 0 1-16,0 3-1 16,-1-2 2-16,1 2-2 0,1 2 0 15,3 2 1-15,5 2 3 16,-2-1-3-16,0 0 4 15,2 0-5-15,-4 2 0 16,1-1-2-16,-2-1 3 16,-1 0-2-16,-4 0 1 15,-4 1-8-15,-4-2 7 16,-1 2-2-16,-3-2 3 16,-2 1 0-16,1 0 5 15,-1 3-6-15,0 2 1 16,4 3 0-16,3 3 9 15,8 1-9-15,2 5 11 16,4 3-11-16,4 3-2 0,-1 2-5 16,1 0 7-16,-3 0 0 15,-3 7 0-15,-6 7 0 16,-1 0 0-16,-4 3 0 16,0-4-4-16,-1 1 3 15,0-5-10-15,2-2 6 16,0-5 2-16,2 0 6 15,2-2 2-15,8 0-5 16,4 1 0-16,9 0 6 16,4 5-6-16,1 7-9 15,4 6 0-15,0 10-106 16,0 1-60-16,0 0-331 16</inkml:trace>
  <inkml:trace contextRef="#ctx0" brushRef="#br0" timeOffset="61800.08">24214 14159 671 0,'0'0'17'16,"0"0"-12"-16,0 0 25 15,0 0 2-15,0 0-18 16,0 0 18-16,0-48-32 16,0 58-20-16,-2 15 20 15,-7 11 33-15,-5 4-26 16,0 2-3-16,0-4-2 16,0-3-1-16,3-6 4 0,-1-5-1 15,3-4-3-15,2-8 4 16,2-3-5-16,4-4-5 15,1-4 5-15,0-1 0 16,0 0-2-16,0 0-8 16,0 0-15-16,7 0 25 15,10 0 11-15,7 0-6 16,4-7-1-16,3 1-4 16,4 0 6-16,1 4-6 15,2 0 6-15,-2 2-4 16,1 0-1-16,-4 0 5 15,-3 0-12-15,-2-6 7 0,-4 4-1 16,-6-4 6-16,-3 2-5 16,-7-1-1-16,-2 0 19 15,-2-1 8-15,-1 0 2 16,1-2 0-16,1-1-8 16,-2-1-8-16,0 3-1 15,-2 2-2-15,1 3 8 16,-2 2-3-16,0 0 4 15,0 0-19-15,0 0-8 16,0 18-2-16,0 13 10 16,0 9 22-16,0 9-17 15,0 2-3-15,0-1 2 16,0 0-4-16,0 0-19 16,0-4-86-16,4-6-112 15,-2-7-338-15</inkml:trace>
  <inkml:trace contextRef="#ctx0" brushRef="#br0" timeOffset="73797.73">19978 17158 401 0,'0'0'61'16,"0"0"-14"-16,0 0 26 16,0 0-31-16,0 0-25 15,0 0 16-15,0 0 2 16,0 0-29-16,-27-21 12 15,26 21-13-15,-2 0-5 16,-4 0-8-16,-3 0-8 16,-3 0 16-16,-3 9 1 0,-1 4 2 15,2 2 4 1,2 5-7-16,0 1 2 0,3 5 2 16,1 3 1-16,5 5-4 15,1 4 1-15,3 3-1 16,0-1-2-16,4-4 1 15,11-3-6-15,6-3 6 16,0-3 0-16,6-3-6 16,2-5 6-16,-1-3-1 15,2-6-2-15,-1-5-4 16,3-5 7-16,-1 0 0 16,4 0 2-16,-3-11 3 0,3-3 1 15,-1-3-5 1,-2 1 6-16,-6 0 4 15,-4 1-11-15,-2-1 6 0,-10 2 2 16,-2-4-6-16,-3 0 10 16,-3-3-11-16,-2-3 7 15,0-5-7-15,-4-2 2 16,-10-2-6-16,-3-3 2 16,-6 3 1-16,-4 1-7 15,-3 2 1-15,-6 5 6 16,-4 5 0-16,-3-1-7 15,-6 7 7-15,-1 3-8 16,4 5 8-16,4 2 19 16,7 3-10-16,8 1-5 15,8 0-4-15,8 0 2 0,3 1-4 16,5 14-6 0,3 11 6-16,0 5-20 0,0 1-73 15,5-3-407-15</inkml:trace>
  <inkml:trace contextRef="#ctx0" brushRef="#br0" timeOffset="74680.52">22631 16908 546 0,'0'0'5'0,"0"0"14"15,0 0 38-15,0 0-36 16,0 0-6-16,0 0-15 0,-75-29 8 15,63 29-6-15,-3 0 11 16,-4 10-7-16,-3 14 3 16,-4 11 15-16,2 4-17 15,0 0 11-15,4 3-13 16,6-1-3-16,5 2 16 16,9-5-18-16,0 1-7 15,17-1 6-15,9-7-4 16,10-2 1-16,5-8 3 15,6-8-6-15,3-7 7 16,0-6 8-16,2 0-8 16,-5-15 3-16,-4-6-3 15,-6-5 0-15,-7-2 11 0,-9-6-7 16,-8 0 22-16,-8-1 3 16,-5-2-17-16,0 2-3 15,-15-8-8-15,-13 1-1 16,-7 2-5-16,-5 0-33 15,0 9 28-15,-4 6 16 16,0 5-6-16,3 7 10 16,6 2-9-16,5 5-2 15,7 6-10-15,4 0-1 16,9 3 10-16,4 18-10 16,6 5-51-16,0 5-15 15,9-7-217-15</inkml:trace>
  <inkml:trace contextRef="#ctx0" brushRef="#br0" timeOffset="75464.32">24903 16556 628 0,'0'0'49'15,"0"0"6"-15,0 0-11 16,0 0-27-16,0 0-16 16,0 0 8-16,-46-38 1 15,32 35-3-15,0 3 6 0,-2 0 15 16,-3 0-25-1,0 5 12-15,-2 12-13 0,0 7 1 16,2 1-3-16,4 6 0 16,3 3 9-16,3 4-10 15,6 0 1-15,3-2-4 16,0-1 0-16,4-4 2 16,13-5-9-16,5 0 1 15,4-5-4-15,0-5 14 16,3-1-9-16,-1-5 8 15,0-5-2-15,-1-2 5 16,0-3-2-16,0 0 0 16,0 0 1-16,-3-5 0 15,1-8 13-15,-1-2-13 0,-2 1 5 16,-2-3-4 0,-1-3 6-16,0-3 11 0,-5-3-16 15,-2-5 32-15,0-1-21 16,-6-3-4-16,-5 0 7 15,-1 2 7-15,0 2-11 16,-7 4 4-16,-8 5-8 16,-3 2-8-16,-5 3-1 15,0 3-3-15,-4 3 3 16,-1 1 7-16,-4 2-7 16,2 0-3-16,-2 1-1 15,-1 3-9-15,-2-1-11 16,-2 2-56-16,1 3-50 0,5-3-38 15,2 3-194 1</inkml:trace>
  <inkml:trace contextRef="#ctx0" brushRef="#br0" timeOffset="76401.7">21039 15865 481 0,'0'0'22'0,"0"0"49"16,0 0-11-1,0 0-13-15,0 0-19 0,0 0-10 16,-50-7-11 0,36 22-7-16,0 5 15 0,1 4-11 15,2 7-2-15,2 1 15 16,5 5-10-16,4 0-6 15,0 2 0-15,12-1-1 16,10 1-6-16,7-7 4 16,5-4 0-16,5-4 0 15,3-7 2-15,2-2-2 16,1-8 2-16,1-7 2 16,-1 0 2-16,-1-2-2 15,-3-13-1-15,-4-2 3 0,-4-3 14 16,-4-2-8-16,-9 0 8 15,-6-2-6-15,-8-1 10 16,-4-3 1-16,-2-5-1 16,0 0-11-16,-16-3-11 15,-4-1-20-15,-7 1 14 16,-6 2-27-16,-4 2 18 16,-4 7 10-16,0 7 5 15,0 7 0-15,4 3 26 16,-1 7-25-16,4 1 6 15,0 0 2-15,4 6-5 16,9 3-4-16,4-1 0 16,3 2-5-16,4-1 4 15,1 3-42-15,4-1-36 0,4-3-48 16,1-1-499-16</inkml:trace>
  <inkml:trace contextRef="#ctx0" brushRef="#br0" timeOffset="76524.45">21236 15883 860 0,'0'0'0'0,"0"0"-40"16,0 0 5-16,0 0-218 16</inkml:trace>
  <inkml:trace contextRef="#ctx0" brushRef="#br0" timeOffset="78119.92">20307 17843 487 0,'0'0'7'0,"0"0"0"16,0 0 40-16,0 0-25 15,0 0-9-15,0 0-2 16,-25-4-9-16,25 4 4 15,0-3-4-15,0 0 0 16,0-1 5-16,0-2 4 16,9-4-5-16,7 3 15 0,6 0 9 15,5 0 6-15,1 4-6 16,3 0-19-16,1 3 11 16,-6 0-19-16,-4 3-3 15,-6 13-16-15,-10 5 10 16,-6 8-1-16,0 2-3 15,-11 2 6-15,-9-1-10 16,-3-4-1-16,5-7-4 16,0-3 19-16,6-6 0 15,3-5 0-15,4-2 2 16,3-4 20-16,2-1-13 16,0 0-9-16,0 0-3 15,15 0 3-15,12-6 28 16,8-10 10-16,7-1 11 0,9-3-3 15,6-3-29-15,-1-1-14 16,5 2-3-16,2-5-68 16,4-2-75-16,0-4-222 15</inkml:trace>
  <inkml:trace contextRef="#ctx0" brushRef="#br0" timeOffset="78987.07">21591 16270 567 0,'0'0'43'0,"0"0"11"15,0 0 16-15,0 0-37 16,0 0-32-16,0 0 0 16,28-44-1-16,-7 44 2 15,2 3 4-15,-3 14-6 16,-3 3 0-16,-7 0-5 15,-8 2-10-15,-2 0 8 16,-8 2 6-16,-13-2 1 16,-4-2-9-16,0-5-6 15,4-1 4-15,3-6 0 16,6-2 9-16,7-3 2 16,4-3 1-16,1 0-1 0,0 0-27 15,7 0-14 1,10-1 41-16,5-5 14 15,4 4-13-15,0 2 8 0,0 0 6 16,-5 6-8-16,-5 9-7 16,-7 3-2-16,-9 2 1 15,0 2 1-15,-4 1 5 16,-20 2 3-16,-6 0-8 16,-7-2 2-16,-5 0-2 15,-7-5 10-15,-2-2-8 16,3-7 11-16,4-5-5 15,5-4-8-15,9 0-4 16,12 0-31-16,9 0-19 16,9-5-171-16</inkml:trace>
  <inkml:trace contextRef="#ctx0" brushRef="#br0" timeOffset="79802.89">22710 17358 338 0,'0'0'15'0,"0"0"-15"16,0 0 0-16,0 0-7 15,0 0-21-15,0 0 17 16,-4 0 11-16,4 0 33 15,0 0 44-15,0 0 59 16,0 0-25-16,0 0 11 16,0 0-14-16,0 0-11 15,0 0-41-15,0 0-28 16,0 0-9-16,-2 1-19 16,-3 14-23-16,-4 10 23 15,-2 5 8-15,2 3-2 16,1-5 3-16,5-2-9 15,3-6-10-15,0-5-1 0,0-4-8 16,8-4 0-16,11-3-11 16,2-4 30-16,9 0-3 15,4-5 8-15,3-9-6 16,-2-2 2-16,-7 2-2 16,-5 0-2-16,-6 0 1 15,-5 3 2-15,-3 5-5 16,-6 0 5-16,-3 3 1 15,0 3 9-15,0 0-2 16,0 0-8-16,0 0-2 16,0 3-14-16,0 14 16 15,2 7 9-15,2 6-6 16,4 5 5-16,5-3-8 0,2 2-45 16,9-2-155-16,9-10-74 15</inkml:trace>
  <inkml:trace contextRef="#ctx0" brushRef="#br0" timeOffset="80403.2">24852 17142 615 0,'0'0'44'0,"0"0"22"0,0 0 0 15,0 0-66-15,0 0 0 16,0 0-8-16,-31 24 20 16,25-4-20-16,4-1 8 15,2 5-22-15,2-5-7 16,18 0 10-16,6-2-25 15,7-1 13-15,9-2 20 16,1-4-17-16,2 0 28 16,-5-1 0-16,-6 2-1 15,-8 0 1-15,-13 1-1 16,-8 1-25-16,-5 1 0 16,-3-1 26-16,-15 3 38 15,-9-4 7-15,-3 2-17 16,-1-3 9-16,-1-1 11 0,4-1-38 15,1-3 45-15,5-2-35 16,4-4-14 0,3 0 14-16,6 0-20 0,2-3-53 15,-1-12-10-15,8-4-69 16,0-5-148-16</inkml:trace>
  <inkml:trace contextRef="#ctx0" brushRef="#br0" timeOffset="80607.75">24901 17023 818 0,'0'0'0'0,"0"0"-2"0,0 0 2 15,93-52 3-15,-32 35 3 16,9-6-5-16,7 3 8 15,1 0-9-15,0 2-14 16,-8-1-55-16,-14 1-138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5:47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12286 8911 228 0,'0'0'68'16,"0"0"-39"-16,0 0 52 0,0 0 13 15,0 0-67-15,0 0 23 16,0 0-9-16,-18-20-22 15,16 16-6-15,1-2 0 16,1-1-12-16,0-7 0 16,0-5 8-16,3-7-9 15,16-7 8-15,8-7 3 16,7-9 2-16,7-2 11 16,6-6-7-16,3 2-4 15,2 6-13-15,-2 3 0 16,-9 10 0-16,-7 12-4 15,-10 10-10-15,-9 10-24 0,-5 4-38 16,-7 6-102-16,-3 17 22 16,0 7 10-16</inkml:trace>
  <inkml:trace contextRef="#ctx0" brushRef="#br0" timeOffset="315.39">12493 8953 606 0,'0'0'0'0,"0"0"-37"0,0 0 3 16,0 0 34-16,0 0 16 15,0 0 10-15,46-50-9 16,-25 22 17-16,6-6-18 15,4-8 2-15,8-7 5 16,2-5 1-16,5 4-16 16,2 1-1-16,2 5-7 15,-1 4 0-15,-4 5-1 16,-6 2 1-16,-6 6-22 16,-5 6-19-16,-7 6-77 15,-9 5-226-15</inkml:trace>
  <inkml:trace contextRef="#ctx0" brushRef="#br0" timeOffset="1561.13">12588 10386 325 0,'0'0'6'0,"0"0"5"16,0 0 53-16,63-79 5 16,-46 57-63-16,-1 1 9 15,2-3-2-15,3-1-2 0,3-3-5 16,1-3 12-16,3-3-15 15,2-1-4-15,0 4 3 16,1-4 1-16,1 3-3 16,-4 2-7-16,-4 3 5 15,-5 9-2-15,-8 8-26 16,-8 9-69-16,-3 1-31 16,0 0-25-16,0 15 120 15,-14 7-37-15</inkml:trace>
  <inkml:trace contextRef="#ctx0" brushRef="#br0" timeOffset="1852.33">12714 10513 279 0,'0'0'38'0,"0"0"-31"16,0 0-7-16,0 0 10 16,0 0 11-16,0 0-11 15,97-101 17-15,-64 65 49 16,7-3-33-16,6-8 6 16,8-5-5-16,3-3-32 15,7-2 7-15,3 3-18 16,0 3 2-16,-1 8-6 15,-7 6-34-15,-10 8-104 0,-14 4-279 16</inkml:trace>
  <inkml:trace contextRef="#ctx0" brushRef="#br0" timeOffset="3168.55">13062 13472 567 0,'0'0'9'0,"0"0"-6"15,0 0 21-15,0 0 28 16,0 0-19-16,0 0-29 16,0-17 1-16,0 34-3 15,4 11 16-15,9 11 14 16,4 5-3-16,2 6-5 15,3-1-7-15,0 0-12 16,-2-3 7-16,1-1-12 16,-3-5 9-16,0-3-12 15,-3-6 3-15,1-8-11 16,1-14-68-16,-7-9-168 0</inkml:trace>
  <inkml:trace contextRef="#ctx0" brushRef="#br0" timeOffset="3336.9">13523 13578 812 0,'0'0'0'16,"0"0"-28"-16,0 0 24 15,0 0 2-15,0 0 2 16,0 0-42-16,20-12-49 0,-20 12-178 15</inkml:trace>
  <inkml:trace contextRef="#ctx0" brushRef="#br0" timeOffset="4586.64">13761 13360 5 0,'0'0'333'15,"0"0"-328"-15,0 0 62 16,0 0 25-16,0 0-48 16,-80-46 14-16,69 34-27 15,4 0 9-15,1 0-20 16,6 0-12-16,0-1 6 15,4-3-12-15,16 2 2 16,5 0 5-16,5 7-4 16,0 7-1-16,-2 0-4 15,0 17-2-15,-2 16 2 16,-5 10 9-16,-5 8-4 0,-2 5-4 16,-4 0 5-16,-7-6-6 15,-3-3 1-15,0-6 3 16,0-6-5-16,-10-2 1 15,-7-8 0-15,-1-5-1 16,-3-7 5-16,-4-5-4 16,-5-5 0-16,-3-3 0 15,0-2-6-15,3-15-21 16,10-3 18-16,9-2 3 16,11-3-36-16,0 2 42 15,9-1 0-15,12 1 1 0,2 5 5 16,2 4-6-16,-1 8 1 15,-1 6 7-15,3 0-7 16,1 0 2-16,7 14 3 16,2 4-5-16,-2-3 12 15,1-1-11-15,-3 0-2 16,-2-6 7-16,2 0-7 16,-1-5-2-16,2-3 0 15,3 0-48-15,4-5-104 16,-5-15-355-16</inkml:trace>
  <inkml:trace contextRef="#ctx0" brushRef="#br0" timeOffset="5170.92">14670 12878 653 0,'0'0'3'15,"0"0"3"-15,0 0 11 16,0 0-17-16,33-87 30 0,-12 79-15 15,1 8 3-15,0 0-16 16,-1 17 4-16,2 11 9 16,-4 5-13-16,-9 3-2 15,-5 1 1-15,-5 0-1 16,-2-4-5-16,-14-5-11 16,1-7 15-16,1-3-5 15,6-8 5-15,5-5 2 16,1-2 6-16,2-3-6 15,0 0-2-15,0 0-6 16,0 0-18-16,11-12 25 16,7-1 8-16,7-1-7 15,3 1 8-15,-1 4-4 0,-3 9-2 16,0 0-3 0,-6 6-5-16,-3 15 1 0,-2 7 4 15,-9 8 0-15,-4 3-2 16,0 0 2-16,-4 0-1 15,-14-7-1-15,-4-3 2 16,-1-5 2-16,-5-6-1 16,-5-1 1-16,-7-4-4 15,-3-5-49-15,-6-1 16 16,-2-5-15-16,-8-2-288 16</inkml:trace>
  <inkml:trace contextRef="#ctx0" brushRef="#br0" timeOffset="6139.23">13754 12521 688 0,'0'0'0'0,"-93"-6"-31"16,50 6 18-16,1 3 13 16,-2 11 0-16,-4 7-1 0,-6 7 1 15,-4 6 2 1,-5 5 1-16,1 10 5 0,-4 10-7 16,-4 7 0-16,-6 12 22 15,-5 6-4-15,2 9 10 16,6 7-10-16,9 2 9 15,8 0 1-15,12-3-25 16,11-2 3-16,16-1 10 16,11 3-13-16,6 6 15 15,11 1-1-15,23 3-10 16,14-2 13-16,9-2-14 16,14-1 12-16,16-8 0 0,10-7-6 15,10-9 5 1,8-13-18-16,4-11 11 0,5-8-9 15,5-14 2-15,2-10-4 16,2-13 10-16,-2-11 2 16,3-3-6-16,-1-29 16 15,-2-16-16-15,-1-17 2 16,-6-13-8-16,-5-1 0 16,-4-2 11-16,-9 3-9 15,-7 2-2-15,-8 1 7 16,-5 2-3-16,-4 0-4 15,-4-5-5-15,-2-7 5 16,-4-4 4-16,-8-2-4 16,-9-2 0-16,-10 5 0 15,-11 0 8-15,-6 7-8 0,-7 3 2 16,-7 6 8 0,-4 0-6-16,-10 3 3 0,0 3-7 15,-2 2 0-15,-18 3 2 16,-9-2-11-16,-8 1 3 15,-12 0 6-15,-8 2 0 16,-8 6-14-16,-4 7 14 16,2 5-2-16,4 3 4 15,6 4 5-15,4-1-7 16,2 1 0-16,0 5 1 16,1 3-1-16,-4 5-1 15,-5 7 0-15,-8 4-5 0,-10 7 0 16,-8 4 3-16,3 0 3 15,0 2 7 1,4 11-7-16,7 4 0 0,2 3 4 16,3 1-2-16,0 3-4 15,-3 6 6-15,-3 6-4 16,-7 6 0-16,-5 10 6 16,-1 5-12-16,5 4 6 15,13 3-3-15,13-5 3 16,15-3 0-16,9-5 6 15,7-4-16-15,0 1 19 16,-1-2-14-16,0 2 5 16,-4 0-53-16,-3-4-113 15,-5-9-38-15</inkml:trace>
  <inkml:trace contextRef="#ctx0" brushRef="#br0" timeOffset="7156.17">20700 11547 779 0,'0'0'12'16,"0"0"1"-16,0 0 28 15,0 0-41-15,0 0-2 16,12 75 2-16,9-3 34 16,-2 10 11-16,-6 8-45 0,-7 0 9 15,-2-9-23-15,-1-15 33 16,1-19-18-16,-1-19-1 16,2-15 1-16,-1-5-4 15,5-8-24-15,11-2 25 16,6-18 2-16,10-10 4 15,2-2 14-15,-1 3-18 16,-5 2 3-16,-3 2 1 16,-6 0-3-16,-4 0 0 15,-6 1 5-15,1 1-3 16,-7 7-6-16,-2 4 5 16,-2 6-2-16,-3 6 0 15,1 0-12-15,2 8-14 16,6 18 13-16,1 9 13 0,1 7 4 15,2-1 3-15,-4-5 1 16,0-2-8-16,-2-4 4 16,0-4-10-16,0-5-58 15,1-9-56-15,2-12-121 16</inkml:trace>
  <inkml:trace contextRef="#ctx0" brushRef="#br0" timeOffset="7539.92">21818 11483 918 0,'0'0'0'0,"0"0"-22"16,0 0-4-16,0 0-5 15,0 0 17-15,0 0 14 16,-69 95-14-16,62-67 8 15,7-2 2-15,0-5-10 16,25-5-40-16,14-1 33 16,10-5 19-16,6-3-5 15,-1 0-2-15,-5 1 8 16,-7 4-11-16,-11 2 11 16,-10-2-9-16,-12 4 3 15,-9 3-24-15,0 0 26 0,-24 4 5 16,-5-3 37-1,-7 1 5-15,-5-2-14 0,1-3 3 16,-2-5-1-16,3-4 9 16,7-4-29-16,0-3 11 15,7 0-21-15,3-5-38 16,2-12-55-16,2-9-158 16</inkml:trace>
  <inkml:trace contextRef="#ctx0" brushRef="#br0" timeOffset="7763.92">21729 11394 806 0,'0'0'119'16,"0"0"-119"-16,0 0 0 15,0 0 0-15,127-72 1 16,-77 54 10-16,3 0 19 15,1 1-29-15,0 1 9 16,-3 3-10-16,-2 5-7 16,-9 5-46-16,-10 3-123 15,-11 0-338-15</inkml:trace>
  <inkml:trace contextRef="#ctx0" brushRef="#br0" timeOffset="8141.71">22592 11112 375 0,'0'0'638'15,"0"0"-638"-15,0 0-7 16,0 0-12-16,0 0 19 16,0 127 23-16,-3-54 10 15,-1 7-11-15,4 0-9 16,0-2-12-16,4-10 3 15,19-12-4-15,5-14-5 16,3-12-5-16,2-12 8 16,3-12-23-16,-2-6 15 15,-1-3 8-15,-6-20 2 0,-3-2 12 16,-7-5-12-16,-9-1 0 16,-8-1 4-16,0-1-4 15,-6 2-6-15,-13 6 1 16,-1 6-10-16,-5 5 9 15,1 6-6-15,-1 6-14 16,1 2 23-16,3 0-16 16,3 3-32-16,4 4-59 15,6-5-137-15</inkml:trace>
  <inkml:trace contextRef="#ctx0" brushRef="#br0" timeOffset="8557.71">22998 11198 888 0,'0'0'5'16,"0"0"0"-16,0 0 18 16,0 0-8-16,0 0-1 15,0 0-6-15,9-38-3 16,0 32-6-16,7-1 1 15,5 0 0-15,8 0 4 16,3-1-4-16,2 1 0 16,-2-2-4-16,-8 1 8 15,-5 1-7-15,-7 2 4 16,-6 1-1-16,-3 3 9 0,-2 1-8 16,-1 0 34-16,0 0 8 15,0 0-20-15,0 0-23 16,0 0-3-16,0 16-12 15,0 15 15-15,0 16 14 16,10 8-13-16,3 4 11 16,2-5-8-16,2-2-4 15,-1 0 0-15,1-6-4 16,-1 1-43-16,0-5-113 16,-3-7-32-16,-1-11-302 15</inkml:trace>
  <inkml:trace contextRef="#ctx0" brushRef="#br0" timeOffset="9892.54">23170 10703 672 0,'0'0'0'0,"-100"-42"1"16,53 24-1-16,4 0 30 15,4 1-8-15,-1 5 9 16,-5 2 0-16,-3 6-10 16,-7 4 10-16,-5 0-4 0,-7 6 7 15,-3 7-15-15,-3 1-18 16,-3 3 9-16,-2 0 2 15,2 2-3-15,5 0 25 16,4 1-11-16,4 1 0 16,2 4-13-16,-3 1-8 15,-2 4 13-15,-4 3-11 16,-5 0-4-16,1 4 5 16,-5 0-5-16,-2-2 8 15,0-1 0-15,4-1-6 16,5 1 15-16,7 2-10 0,5-1 5 15,5 1-4-15,5 0-2 16,0 2-1-16,1 5-5 16,2 4 0-16,0 0 2 15,2 3-2-15,-1 0 0 16,2 0 2-16,1 5 1 16,1-6-4-16,3-5 1 15,5-2 0-15,0-4 2 16,4 0-2-16,2 2 0 15,1 1-2-15,3 4 4 16,4 3-1-16,3 4-1 16,2 1 0-16,6 2 0 0,4 1 1 15,4-1-2 1,1 1-1-16,1 1 2 0,18-2 2 16,3-3-2-1,3-3 0-15,5-2 0 0,4-4 0 16,8 0 0-16,7-1-1 15,8-3-1-15,7-2 0 16,8-6 2-16,7-5-2 16,7-8-1-16,8-6 3 15,6-12 0-15,3 0-2 16,3-16 11-16,2-6-5 16,0-7-1-16,5 1-3 15,3-2 7-15,-2 0-1 16,1 1-6-16,-3 0 0 15,-4-2-4-15,-4 1 4 0,0-3 2 16,-4-3 0-16,-2-1-2 16,-1-2 0-16,-5-2 1 15,-2 1-3-15,-3 1 5 16,-2-2 1-16,0 3-4 16,-5-3-5-16,-3-2 1 15,-4 1-1-15,-2-1 5 16,-4 0 7-16,0 0-7 15,-5 3-3-15,-6-3 3 16,-4 2 0-16,-6 1 0 16,-9-2-2-16,-5-2 0 15,-4-5 2-15,-1-3 2 0,-5-2 1 16,2-2-3 0,-5 2 1-16,-3 2 2 0,-2-1-3 15,-5 3-1-15,-3 4 0 16,-6 3-10-16,0 1 11 15,-3 4-4-15,-15 0 2 16,-4-2-3-16,-3 1 5 16,1-4 3-16,1 1-3 15,2 0 0-15,2-2 0 16,0 3-1-16,-2 5 4 16,-3 6-6-16,-6 3-8 15,-3 3 10-15,-3 1-6 16,-4 4 7-16,-1-1 0 0,-1 6 0 15,0 1 1-15,-1 1-1 16,2 3 0-16,2-1 0 16,-4-1 0-16,-2 5 5 15,-7 2-5-15,-9 4 0 16,-8 0-9-16,-3 6 7 16,4 10-2-16,6 4 4 15,2 1 1-15,6 3 3 16,-1 1-7-16,3 4 3 15,5-1 0-15,4 3-2 16,6 1 1-16,4 6-6 16,5 1-75-16,4-1-116 0,3-1-162 15</inkml:trace>
  <inkml:trace contextRef="#ctx0" brushRef="#br0" timeOffset="10582.91">22518 13571 422 0,'0'0'21'0,"0"0"38"16,0 0 71-16,-81-69-59 16,66 58-30-16,3 3-2 15,-3 5-8-15,-5 3-19 16,-6 9 2-16,-4 18-12 0,2 16 2 15,4 9 1-15,13 3-1 16,10 3 2-16,1-4-6 16,16-5 0-16,16-4-1 15,11-11 1-15,2-10-1 16,7-14 1-16,4-10-13 16,0-6 13-16,-2-19 1 15,-5-9-1-15,-8-5-10 16,-6-6-111-16,-11-2-133 15</inkml:trace>
  <inkml:trace contextRef="#ctx0" brushRef="#br0" timeOffset="10827.15">22781 13093 760 0,'0'0'0'0,"0"0"0"15,5 125 8-15,-1-50 13 16,4 4-6-16,4-1 2 16,3-4 5-16,6-8-20 15,1-9 5-15,2-10-7 16,0-7 5-16,0-9-11 16,-4-10-11-16,-1-10-60 15,-2-11-80-15,-3-8-221 16</inkml:trace>
  <inkml:trace contextRef="#ctx0" brushRef="#br0" timeOffset="11160.83">23068 13433 627 0,'0'0'35'16,"0"0"10"-16,0 0-43 16,0 0-2-16,0 0 0 15,0 0 12-15,19 92 11 16,-8-53-5-16,1-3-12 15,3-3-1-15,0-5-5 16,4-9 0-16,3-8-1 16,-2-8-14-16,2-3 15 15,-1-4 1-15,-1-18 2 0,-3-7 3 16,-3-8-2 0,-5-6 3-16,-6 0-7 0,-3 3 5 15,0 7-1-15,0 13 1 16,0 12 1-16,0 8 23 15,0 7-29-15,3 23-6 16,9 11 6-16,1 5 14 16,2-2-6-16,1-6-8 15,-2-12-46-15,2-9-55 16,-4-13-102-16</inkml:trace>
  <inkml:trace contextRef="#ctx0" brushRef="#br0" timeOffset="11513.02">23478 13300 42 0,'0'0'685'15,"0"0"-665"-15,0 0-20 16,0 0 2-16,0 0-2 16,0 0-1-16,-15 64 1 15,21-50-8-15,12-1 6 16,3 3 1-16,5-2 0 15,-1 0-9-15,0 1 1 16,-1 3-5-16,-6-2 14 16,1 2 0-16,-7-2 0 15,-3 0-1-15,-4-4-2 16,-5 1-3-16,0-4 1 0,0-2-5 16,-9-2 10-16,-5-3 28 15,-3-2 16-15,0 0 4 16,1 0-26-16,1-10-15 15,0-9-7-15,3-5-7 16,3-5 5-16,-1-6-28 16,5-8-68-16,2-5-51 15,0-5-335-15</inkml:trace>
  <inkml:trace contextRef="#ctx0" brushRef="#br0" timeOffset="11701.89">23590 13014 744 0,'0'0'11'0,"0"0"-4"16,36 94 17-16,-15-54-15 15,-2 3 0-15,4-2 24 16,-4-2-25-16,-2-1 2 16,-6 2-10-16,-5-2 0 15,-6-2-4-15,0-3-85 16,0-13-135-16</inkml:trace>
  <inkml:trace contextRef="#ctx0" brushRef="#br0" timeOffset="11995.4">23765 13362 718 0,'0'0'0'0,"0"0"-7"15,0 0 7-15,0 0 13 16,83-12 30-16,-56-2-6 15,-1-4-5-15,-7-6-9 16,-4-5-18-16,-8 1 5 16,-7 0-9-16,0 2 2 15,-1 5-3-15,-11 7-19 16,0 7 16-16,-1 7-1 16,2 5 8-16,3 18 3 15,1 9-7-15,6 1 6 0,1-2-15 16,0-2 5-1,11-7-49-15,8-8-27 0,1-10-8 16,1-4-81-16,-4-1-212 16</inkml:trace>
  <inkml:trace contextRef="#ctx0" brushRef="#br0" timeOffset="12279.82">24036 13148 600 0,'0'0'48'0,"0"0"-16"16,0 0-2-16,0 0-17 15,0 0 2-15,87 7 7 16,-62 12 14-16,-1-2-22 16,-2 0-10-16,-8-4-1 15,-5-2 4-15,-2-6-14 16,-7-1-2-16,0-2 1 0,0-2 8 16,0 0 1-16,-4-3 34 15,-5-10 7-15,-2-7-23 16,5-3-4-16,2-3-15 15,4-2 0-15,0 0 17 16,0 3-14-16,13 3 3 16,2 3-12-16,8 3-13 15,-1 4-114-15,-2 0-275 16</inkml:trace>
  <inkml:trace contextRef="#ctx0" brushRef="#br0" timeOffset="12612.18">24694 12833 106 0,'0'0'673'16,"0"0"-665"-16,81-12-8 16,-46 12 15-16,-3 18-7 15,-10 4-8-15,-4 4 0 16,-10 3-5-16,-7 0 5 15,-1-2 1-15,0-3-1 16,-4-4 0-16,-2-2 20 16,1-4 1-16,5-3-2 15,0-4-4-15,6-2-14 0,19-5 37 16,16 0-2 0,14-9 20-16,12-12-17 0,3-1-29 15,2-1-2-15,-8 5-8 16,-10 4-7-16,-6 1-29 15,-8-1-166-15,-10-2-77 16</inkml:trace>
  <inkml:trace contextRef="#ctx0" brushRef="#br0" timeOffset="14064.58">14355 15825 456 0,'0'0'262'0,"0"0"-253"0,0 0-2 16,-100-70 7-16,76 58 29 16,-4 5-15-16,0 6-4 15,-5 1-10-15,-2 13-9 16,4 16 7-16,3 12 3 16,7 6-6-16,12 5 5 15,9 2-2-15,0-2 0 16,15-2-12-16,13-5 0 15,8-13-4-15,7-9 4 16,11-15 0-16,5-8-3 16,3-1-8-16,-4-21 11 15,-9-6 9-15,-6-3-1 0,-8 0-16 16,-7-1 7 0,-8 0-98-16,-10-4-24 0,-9-6-305 15</inkml:trace>
  <inkml:trace contextRef="#ctx0" brushRef="#br0" timeOffset="14281.59">14409 15315 789 0,'0'0'0'0,"0"0"-14"15,0 0 14-15,29 92 8 16,-2-37 10-16,5 7 9 15,0 2-2-15,3-3-13 0,1-6 0 16,-2-8-6-16,-1-7-3 16,-3-7-1-16,-3-5-2 15,-5-6-17-15,-2-7-74 16,-6-11-102-16</inkml:trace>
  <inkml:trace contextRef="#ctx0" brushRef="#br0" timeOffset="14647.32">14766 15484 408 0,'0'0'346'0,"0"0"-346"0,0 0 0 16,0 0 17-16,35 89-11 16,-20-53 3-16,1-2 6 15,1-4-14-15,2-5 9 16,1-7-9-16,-2-5-1 15,1-8 0-15,-3-5-2 16,2 0-6-16,-3-13 8 16,-3-10 3-16,-6-5 13 15,-5-3-12-15,-1-3-2 16,0 0 5-16,-1 6-3 16,-7 6 2-16,3 10 2 15,2 8 35-15,3 4-43 16,0 2 0-16,4 18-19 0,16 9 19 15,3 5 3-15,3-1 13 16,-2-6-16-16,0-5-45 16,-1-10-35-16,-2-12-88 15,-4 0-378-15</inkml:trace>
  <inkml:trace contextRef="#ctx0" brushRef="#br0" timeOffset="15001.15">15111 15280 641 0,'0'0'0'0,"0"0"0"15,0 0 22-15,0 0-18 0,0 0 8 16,-47 84-11-16,47-65-2 16,9-4 1-16,12-2 0 15,5-2-7-15,4 0 7 16,3-1 9-16,-2 1-8 15,1 3-1-15,-5 1 3 16,-5-1 0-16,-7 0 1 16,-6-2-4-16,-3-2-12 15,-6 1 11-15,0 1 1 16,-6-2 2-16,-8 4 19 16,-3-4 3-16,-2-2 25 15,-1-4-40-15,-1-4 16 16,1 0-13-16,1-5-5 0,1-13-14 15,3-7-5 1,2-6-18-16,-1-11-48 0,2-6-51 16,2-6-166-16</inkml:trace>
  <inkml:trace contextRef="#ctx0" brushRef="#br0" timeOffset="15211.19">15153 14994 760 0,'0'0'1'16,"0"0"-1"-16,0 0 1 16,51 94 24-16,-28-41 7 0,2 0-20 15,-1-4 7-15,1-2-16 16,-1-5 0-16,0-10 2 16,1-5-3-16,-3-5 0 15,-2-5-2-15,-7-3-67 16,-7-4-83-16,-6-10-388 15</inkml:trace>
  <inkml:trace contextRef="#ctx0" brushRef="#br0" timeOffset="15391.18">15354 15338 700 0,'0'0'25'15,"0"0"-25"-15,0 0 0 16,0 0 2-16,0 0 9 15,0 0 7-15,78-1 19 0,-49-2-27 16,-4-7-1-16,-3-2-9 16,-2 2-50-16,-9-3-82 15,-6-3-275-15</inkml:trace>
  <inkml:trace contextRef="#ctx0" brushRef="#br0" timeOffset="15583.49">15480 15141 590 0,'0'0'25'0,"0"0"-20"16,0 0 40-16,-3 75 5 16,6-43-33-16,7-1-2 15,7-6 6-15,1-6-18 0,4-5-3 16,6-5 0 0,-2-7-9-16,-2-2 5 0,3 0-13 15,-4-18-61-15,0-4-157 16</inkml:trace>
  <inkml:trace contextRef="#ctx0" brushRef="#br0" timeOffset="15901.09">15674 15009 777 0,'0'0'0'15,"0"0"-1"-15,0 0-6 0,0 0 7 16,0 0 29-1,86 13-16-15,-47 0 11 0,-1 3-4 16,-2-1-16-16,-8 2-3 16,-6-2 0-16,-10-2 0 15,-5-3-1-15,-5-2-11 16,-2-4-6-16,0-3 17 16,-3-1 6-16,-12 0 7 15,0-9-3-15,0-8-9 16,2-5 3-16,-1-5 5 15,5 1-5-15,2 1 12 16,4 0-11-16,3 4-2 16,0 6-3-16,0 1-4 0,1 6-28 15,8-1-83 1,-1 1-222-16</inkml:trace>
  <inkml:trace contextRef="#ctx0" brushRef="#br0" timeOffset="16089.87">16142 14693 950 0,'0'0'0'16,"0"0"-15"-16,0 0 13 16,0 0 2-16,91 84 16 15,-62-49-7-15,-1 5-9 16,-3 4-1-16,-10-1-183 0,-8 0-476 15</inkml:trace>
  <inkml:trace contextRef="#ctx0" brushRef="#br0" timeOffset="19152.73">15232 11683 609 0,'0'0'26'0,"0"0"11"16,0 0 38-16,0 0-27 15,0 0-30-15,0 0 17 16,0 0-33-16,-22-44-2 16,22 64-25-16,7 18 25 15,16 13 38-15,0 8-9 16,2-6-9-16,-3-5-10 0,-1-9-10 15,-3-6 4-15,1-9-5 16,-1-10 1 0,0-8-42-16,1-6-32 0,-5-9-47 15,-10-13-141-15</inkml:trace>
  <inkml:trace contextRef="#ctx0" brushRef="#br0" timeOffset="19306.97">15464 11790 816 0,'0'0'0'0,"0"0"1"15,0 0-1-15,0 0 0 0,0 0-5 16,0 0 3-16,3-6-107 16,1 6-32-16,-1 0-290 15</inkml:trace>
  <inkml:trace contextRef="#ctx0" brushRef="#br0" timeOffset="19803.45">15650 11433 742 0,'0'0'0'15,"0"0"-13"-15,0 0-8 16,0 0-5-16,0 0 26 15,-103 18 0-15,70 9 8 0,3 5 8 16,4 2-10-16,8-2-6 16,13 0-5-16,5-7-23 15,12-7-13-15,14-7 37 16,9-6-8-16,7-5-1 16,3 0 13-16,6 0 20 15,-4 0 8-15,1 0-6 16,-2 0-11-16,-5 0 6 15,-4 2-1-15,-7 12-1 16,-6-2-15-16,-11 5 3 16,-3-1-3-16,-7-1 0 15,-3 4-1-15,-3-3-2 16,-19 0 3-16,-6-7-6 0,-4-4 0 16,-2-5 11-16,1 0-9 15,3-16 8-15,4-5 8 16,5-6-4-16,6-5-1 15,7-4 4-15,8 0 8 16,0 2-14-16,5 4-5 16,10 5 10-16,2 4-9 15,3 5 2-15,4-1-3 16,6 1-8-16,4 0-23 16,1-2-77-16,-7 4-275 15</inkml:trace>
  <inkml:trace contextRef="#ctx0" brushRef="#br0" timeOffset="20230.06">16494 11489 684 0,'0'0'78'0,"0"0"-64"16,0 0-14-16,0 0 0 16,0 0 11-16,0 0 5 15,48 89-6-15,-39-62-10 0,-3 0-1 16,-3-2-3-1,-2-6-60-15,-1-2-74 0,0-9-271 16</inkml:trace>
  <inkml:trace contextRef="#ctx0" brushRef="#br0" timeOffset="20746.43">16600 11206 597 0,'0'0'3'16,"0"0"15"-16,0 0 39 0,0 0-51 16,0 0 3-16,0 0 24 15,-6-38-22-15,17 34 9 16,5 2-16-16,5 2 23 15,3 0-17-15,3 14 8 16,-2 8-2-16,-3 6-10 16,-6 5 1-16,-4 1 2 15,-7 1-1-15,-5-1-16 16,0-3 8-16,-17-3 0 16,-6-4 6-16,2-4-6 15,-1-4-14-15,0-5 11 16,2-6-12-16,1-5 15 15,4 0 0-15,6-1 0 0,3-14-12 16,3-1 0-16,3-2 12 16,0 4 2-16,0-1 6 15,9 5-5-15,9 2 2 16,4 4 1-16,4 4 11 16,2 0-9-16,2 0 6 15,-3 5-3-15,-2 8-5 16,-1-1-1-16,-5 3-3 15,2-1 2-15,-3-1-8 16,-5 0-20-16,-4-7-106 16,-7-1-451-16</inkml:trace>
  <inkml:trace contextRef="#ctx0" brushRef="#br0" timeOffset="20912.5">16941 11314 739 0,'0'0'77'16,"0"0"-76"-16,0 0 27 16,0 0 8-16,0 0-16 15,0 0-20-15,32-34-2 16,-32 34-100-16,0 0-408 16</inkml:trace>
  <inkml:trace contextRef="#ctx0" brushRef="#br0" timeOffset="21373.06">17170 11053 710 0,'0'0'2'15,"0"0"66"-15,0 0-23 16,0 0-26-16,0 0 20 15,79-16-39-15,-71 29-9 16,-6 8 9-16,-2 5 7 16,0-1-7-16,-13-3-54 15,3-6 40-15,1-4 7 16,5-8 7-16,4-2 0 0,0-2 11 16,0 0-11-16,0 0 0 15,0 0-17-15,11-2 17 16,1-2 17-16,8-4 2 15,1 4-5-15,3 0 14 16,2 2-17-16,3 2 26 16,2 0-17-16,-1 0-2 15,-2 2-13-15,-4 10-5 16,-9 2 0-16,-6 2-8 16,-7 4 19-16,-2 1-13 15,-3 4 5-15,-17 0-2 16,-7 1 16-16,-6 2-17 15,-5-3 4-15,-1-1-9 0,-1-2 5 16,-1-3-112-16,1-8-71 16</inkml:trace>
  <inkml:trace contextRef="#ctx0" brushRef="#br0" timeOffset="22659.95">13215 11984 723 0,'0'0'49'0,"0"0"-36"15,0 0 58-15,0 0-71 16,0 0 0-16,0 0 0 16,22 91 5-16,2-50 3 15,-1-5-7-15,-1-9 7 0,-4-9-8 16,-4-6 1-16,-5-7-1 16,-4-3 0-16,-2-2-6 15,-3 0-4-15,0-4 10 16,0-17 9-16,0-2-6 15,0-5 5-15,-10-4-5 16,0 0-3-16,-1-3 3 16,4 1 0-16,7 5-6 15,0 7 3-15,7 7-7 16,13 11 5-16,3 4-1 16,6 0-4-16,2 8-2 15,-1 7 9-15,-2 1 0 0,-4-2-21 16,-9-3-25-1,-3-5 17-15,-6-5 10 16,-5-1 13-16,-1 0 6 0,0 0 0 16,0-11 2-16,0-6 3 15,0-3 4-15,0-3 11 16,0 0-11-16,0-1-3 16,0 0 0-16,9 5-2 15,8 5 7-15,-1 6-1 16,6 6 1-16,1 2 4 15,-4 5-15-15,2 16 0 16,-4 6 6-16,-4 3-4 16,-4-3-4-16,-4-4-34 15,-2-3-18-15,-2-6-26 16,3-4-103-16,2-7-225 0</inkml:trace>
  <inkml:trace contextRef="#ctx0" brushRef="#br0" timeOffset="22890.31">13863 11876 292 0,'0'0'79'16,"0"0"38"-16,0 0-25 16,1-92-35-16,-14 72-30 15,-7 4-10-15,1 7-16 16,3 7 27-16,-1 2 22 16,5 10-48-16,3 17 0 15,6 6 3-15,3 3 12 16,3 1-8-16,17-6-9 15,5-7-1-15,3-6-1 0,1-6-2 16,1-8-9-16,-1-4-52 16,0-3-45-16,-4-14-108 15</inkml:trace>
  <inkml:trace contextRef="#ctx0" brushRef="#br0" timeOffset="23223.88">14009 11715 427 0,'0'0'174'15,"0"0"-120"-15,0 0 13 16,0 0-62-16,0 0 16 16,0 0-11-16,-35 80 5 15,35-49-10-15,5-1-4 0,12-6-2 16,2-6-1-16,0-5-1 16,-2-9 1-16,0-4-7 15,0 0 9-15,-2-12 2 16,-3-10 14-16,-2-3 13 15,-4-3 2-15,-1-3 9 16,-4 1-2-16,-1 2-18 16,0 5-4-16,0 8-14 15,0 8 6-15,0 7-1 16,0 0-7-16,0 7-12 16,3 15 6-16,9 6 6 15,6 4 4-15,0-6-4 0,-2-4-54 16,1-6-22-1,-5-5-28-15,-5-10-67 16</inkml:trace>
  <inkml:trace contextRef="#ctx0" brushRef="#br0" timeOffset="23557.77">14242 11689 113 0,'0'0'502'0,"0"0"-469"15,0 0-23-15,0 0 4 16,0 0 10-16,0 0-9 15,68 75 3-15,-51-47-14 16,-3-6-4-16,-4-8-9 16,-4-8-13-16,-3-3 22 15,-3-3 0-15,0 0 7 0,0-11 18 16,0-7-14-16,0-6 1 16,0-4 8-16,1-6-19 15,6 1 12-15,2 2-13 16,2 7 5-16,2 9 4 15,1 6 4-15,2 5-2 16,4 4 21-16,2 0-32 16,3 16 8-16,2 8 1 15,-4 2-9-15,-1 3-5 16,-3 2-18-16,-7-3-71 16,-6-5-88-16</inkml:trace>
  <inkml:trace contextRef="#ctx0" brushRef="#br0" timeOffset="23784.74">14780 11725 749 0,'0'0'0'0,"0"0"6"16,0 0 0-16,0 0 9 15,0 0 22-15,0 0 19 16,78-34-29-16,-59 26 1 0,-3 0-24 16,-3 4-4-1,-6 4-37-15,-4 3-62 0,-3 17-83 16,-3 5-248 0</inkml:trace>
  <inkml:trace contextRef="#ctx0" brushRef="#br0" timeOffset="23942.39">14855 11871 686 0,'0'0'1'0,"0"0"15"15,0 0 25-15,0 0-28 16,88-21 18-16,-63 11-15 16,2 1-10-16,-2-1-6 15,-8 0-61-15,-8 0-619 16</inkml:trace>
  <inkml:trace contextRef="#ctx0" brushRef="#br0" timeOffset="25545.9">24070 9959 761 0,'0'0'22'16,"0"0"-19"-16,0 0-3 15,0 0-10-15,0 0 10 16,26 77 15-16,-5-35 7 15,-2-4-11-15,-1-8 0 16,-2-9-8-16,-5-7-3 16,-3-8 0-16,-4-5-3 15,-3-1 3-15,-1 0 0 0,0-13 3 16,0-12 14-16,0-9-10 16,0-3 1-16,-1 1 4 15,-3 6 12-15,1 10-2 16,1 10 6-16,2 9-2 15,0 1-26-15,2 2-19 16,17 17 9-16,8 2 10 16,-1-4 14-16,-1-2-14 15,-5-10-31-15,-8-4 14 16,-6-1-6-16,-4 0 15 16,1 0 8-16,-3-15 12 15,1-3-10-15,1-2 12 0,-1 4-5 16,2 5 11-16,3 5-1 15,6 2-19 1,5 4 0-16,8 0 0 0,2 0-14 16,1 10 14-16,-4 4-2 15,-9 2-43-15,0-2-30 16,-6-4-63-16,-3-8-288 16</inkml:trace>
  <inkml:trace contextRef="#ctx0" brushRef="#br0" timeOffset="25780.35">24685 9963 741 0,'0'0'7'0,"0"0"9"15,0 0 23 1,0 0-26-16,0 0 22 0,14-81-2 16,-25 71-24-16,-7 6-2 15,-2 4-7-15,1 0-10 16,3 3 9-16,4 16 2 15,6 5 18-15,6 5-19 16,0-3-4-16,9-2-3 16,15-5-1-16,7-7-35 15,5-7-35-15,3-5-47 16,-3-3-70-16</inkml:trace>
  <inkml:trace contextRef="#ctx0" brushRef="#br0" timeOffset="26096.99">24891 9803 527 0,'0'0'110'0,"0"0"-109"16,0 0 42-16,0 0-2 15,0 0-27-15,-62 79-4 16,62-51-2-16,0-6-8 16,0-3-4-16,6-7 2 15,7-6-5-15,0-6-1 16,5 0 8-16,0-12 14 15,3-11 40-15,-5-4-11 16,-2 1 6-16,-5-1-22 16,-2 1-2-16,-2 4-9 15,-2 4-11-15,0 6 0 0,-3 11-5 16,0 1-7-16,3 1-16 16,3 22-8-16,5 9 31 15,2 6 0-15,0-3-11 16,0-7-121-16,-2-9-28 15,-4-11-402-15</inkml:trace>
  <inkml:trace contextRef="#ctx0" brushRef="#br0" timeOffset="26396.38">25130 9794 662 0,'0'0'10'0,"0"0"7"15,0 0-17-15,0 0 1 16,0 0-1-16,0 0 16 0,22 52-15 15,-22-41-1-15,0-5-1 16,0-4-2-16,0-2 3 16,0 0 20-16,0-4 11 15,0-12-24-15,0-3-4 16,2-3 24-16,4 0 0 16,4 3-6-16,5 3-10 15,0 6-10-15,6 4 9 16,4 6-1-16,3 0 22 15,5 6 0-15,2 13-2 16,-3 5-19-16,-5 4-10 16,-9 1-13-16,-4-1-24 0,-8-5-67 15,-5-7-74 1</inkml:trace>
  <inkml:trace contextRef="#ctx0" brushRef="#br0" timeOffset="26581.37">25685 9751 840 0,'0'0'0'16,"0"0"0"-16,0 0 23 16,95-38-12-16,-68 32 20 15,-3 5-23-15,-10 1-8 16,-11 5-115-16,-3 13-117 15</inkml:trace>
  <inkml:trace contextRef="#ctx0" brushRef="#br0" timeOffset="26729.34">25782 9861 699 0,'0'0'74'16,"0"0"-72"-16,0 0 89 15,95-17-64-15,-60 5-20 16,3-2-5-16,-2 2-2 15,-6-2-80-15,-10-2-523 16</inkml:trace>
  <inkml:trace contextRef="#ctx0" brushRef="#br0" timeOffset="27195.39">26422 9306 861 0,'0'0'4'15,"0"0"-4"-15,0 0 12 16,0 0 0-16,0 0-12 16,0 0 13-16,-25 93 1 15,23-54-14-15,2 4 14 16,0-2-13-16,0-5 1 15,0-4 0-15,3-9 1 0,6-4-6 16,3-8-2-16,3-4 0 16,6-6 2-16,2-1 6 15,6 0 3-15,-2-8 4 16,-3-7 10-16,-2-6 13 16,-3-1 7-16,-4 0-16 15,0-1 0-15,-4 5-19 16,-4 5-2-16,-2 5 4 15,-4 8-6-15,-1 0-2 16,0 0-13-16,0 3-10 16,4 17 21-16,1 6 3 15,-1 5 4-15,1-2 8 16,-3-6-12-16,1-2 4 0,-2-1-4 16,-1-3-78-16,0-7-98 15,0-7-251-15</inkml:trace>
  <inkml:trace contextRef="#ctx0" brushRef="#br0" timeOffset="27379.54">26859 9416 1094 0,'0'0'23'15,"0"0"-21"-15,0 0-2 16,0 0 2-16,0 0-1 15,0 0 13-15,15-10-14 0,-14 10-17 16,1 0-70-16,-2 6-160 16,0 0-163-16</inkml:trace>
  <inkml:trace contextRef="#ctx0" brushRef="#br0" timeOffset="27595.37">26920 9220 970 0,'0'0'0'15,"0"0"4"-15,0 0-12 0,0 0 16 16,0 0-4-16,0 0 32 16,55 84-36-16,-41-52 2 15,1 0-6-15,-3 0 2 16,1 0-99-16,-2-7-53 15,-4-6-321-15</inkml:trace>
  <inkml:trace contextRef="#ctx0" brushRef="#br0" timeOffset="27932.92">27450 9375 907 0,'0'0'0'0,"0"0"-13"0,0 0-2 15,0 0 15 1,63 100 10-16,-55-60-10 0,-5-4-43 16,-3-5-45-16,0-9-124 15</inkml:trace>
  <inkml:trace contextRef="#ctx0" brushRef="#br0" timeOffset="28346.2">27841 8979 946 0,'0'0'21'15,"0"0"-21"-15,0 0-8 0,0 0 0 16,0 0-34-16,0 0 42 16,-35 24 0-16,25-1-2 15,4 0 2-15,6-2-42 16,0-1 19-16,15 0 0 16,7-4 16-16,4 1 7 15,2-3 0-15,0-2 2 16,-1 0 0-16,-3-1 0 15,-6 0 1-15,-5 2-3 16,-5 1-4-16,-8-1-2 16,0 1 5-16,-2-2-16 15,-14 2 11-15,-5-1 6 0,-4 0 11 16,-1-4 7 0,1-3-10-16,1-1 4 0,0-5-12 15,0 0 2-15,2-3-6 16,4-11-73-16,2-8-126 15</inkml:trace>
  <inkml:trace contextRef="#ctx0" brushRef="#br0" timeOffset="28560.92">27757 8953 862 0,'0'0'1'15,"0"0"32"1,0 0-32-16,0 0 14 0,112-54 0 16,-79 42 26-16,0 0-15 15,-3 3-14-15,-1 1-3 16,-2 3-6-16,-2 1-6 16,-3 2-37-16,-5 2-111 15,-12 0-78-15</inkml:trace>
  <inkml:trace contextRef="#ctx0" brushRef="#br0" timeOffset="28740.94">28269 9016 701 0,'0'0'101'15,"0"0"-77"-15,0 0-8 16,0 0 16-16,0 0-25 15,0 0-7-15,45 0-8 16,-45 0-86-16,-3 0-278 16</inkml:trace>
  <inkml:trace contextRef="#ctx0" brushRef="#br0" timeOffset="29148.07">28421 8853 754 0,'0'0'116'16,"0"0"-116"-16,0 0-5 0,0 0 5 15,0 0 9-15,28 91 9 16,-23-61-3-16,-1-4-15 16,-1-5 0-16,2-9 3 15,-2-2 0-15,3-4-1 16,0-2-2-16,3-2-3 15,1-2-2-15,8 0 5 16,1 0 25-16,2-6 3 16,2-6-9-16,-1-4 20 15,-5 2-22-15,-4 3 1 0,-4 2-2 16,-5 4 5 0,-2 5 0-16,-1 0-11 0,-1 0-10 15,0 0-1-15,0 0-18 16,0 19 19-16,0 9 6 15,0 9-6-15,0 3 9 16,0-3-9-16,-1-1-15 16,-1-2-53-16,-2-3-90 15,-1-4 4-15,-4-5-400 16</inkml:trace>
  <inkml:trace contextRef="#ctx0" brushRef="#br0" timeOffset="38523.86">16174 12468 595 0,'0'0'6'0,"0"0"6"0,0 0-2 16,0 0 20-16,0 0-3 15,0 0 0-15,0 0-24 16,0 0 3-16,1-27-4 16,18 8 9-16,16-7 17 15,14-8-20-15,12-3 12 16,9-5-17-16,7-7 12 16,8-6-9-16,7-2-3 15,1 0 1-15,-4 1-4 16,-10 11-2-16,-19 4 0 0,-11 14-13 15,-18 7 13 1,-10 10-30-16,-15 10-23 0,-6 0-64 16,0 10-69-16,-12 17 118 15,-10 5-132-15</inkml:trace>
  <inkml:trace contextRef="#ctx0" brushRef="#br0" timeOffset="38791.96">16503 12525 740 0,'0'0'0'0,"0"0"-1"16,0 0-4-16,99-85 5 0,-44 54 28 15,12 1-21-15,7 1 4 16,4-2 1-16,6-3-10 15,1-4 2-15,5 1-2 16,-1-2-2-16,-5 1-12 16,-11 3-3-16,-10 5 14 15,-8 3-79-15,-11 7-38 16,-8-1-161-16</inkml:trace>
  <inkml:trace contextRef="#ctx0" brushRef="#br0" timeOffset="58395.81">11052 12647 429 0,'0'0'10'16,"0"0"-6"-16,-9-77 12 16,-1 61 64-16,-1 8-6 15,-4 5-28-15,2 3-41 16,-5 0 28-16,4 10-16 15,-3 8 10-15,0 5-10 16,4 6-15-16,4 7-2 16,4 2 0-16,5 4-3 15,0 0 3-15,9-2 0 16,12 0 5-16,6-7-5 0,3-5 21 16,4-6-15-16,3-8 16 15,2-7-17-15,1-7 6 16,2 0-1-16,-1-12-8 15,-7-5 22-15,-4-3-24 16,-9-2-4-16,-8 1-27 16,-9-3-72-16,-4-7-61 15,-4-1-394-15</inkml:trace>
  <inkml:trace contextRef="#ctx0" brushRef="#br0" timeOffset="58616.4">11210 12283 761 0,'0'0'0'16,"0"0"-23"-16,0 0 23 15,0 0 17-15,45 120 19 16,-20-59-18-16,-1 3 11 16,3-2-7-16,1-3-20 15,0-6 2-15,-1-8-4 16,-4-5 3-16,1-9-9 15,-5-8-20-15,-2-7-32 16,-4-14-32-16,-6-2-246 16</inkml:trace>
  <inkml:trace contextRef="#ctx0" brushRef="#br0" timeOffset="58966.1">11495 12414 689 0,'0'0'11'0,"0"0"-18"16,0 0 16-16,0 0 21 16,33 105-15-16,-14-66-10 15,0-6 6-15,1-8-7 16,1-5-4-16,-6-9 0 16,1-5-5-16,-4-6 4 15,-2 0 1-15,-2-6 4 16,1-14 18-16,-4-10-18 15,-5-1-2-15,0-1 2 0,0 5 4 16,0 3 0-16,-5 9 7 16,2 7-7-16,0 6 24 15,3 2-32-15,0 12-23 16,14 12 23-16,9 10 20 16,6-1-3-16,-4 0-17 15,2-2-1-15,-3-9-17 16,-3-5-68-16,-2-11-3 15,-1-6-224-15</inkml:trace>
  <inkml:trace contextRef="#ctx0" brushRef="#br0" timeOffset="59314.54">11944 12362 536 0,'0'0'113'0,"0"0"-47"15,0 0-27-15,0 0-33 16,0 0 6-16,0 0 0 15,-64 60-3-15,64-39-17 16,0-2 8-16,15-1-10 16,9-1 6-16,4-2 0 15,6-2 4-15,1-1 6 16,1-2-2-16,-5 1-4 16,0-3 0-16,-7 3 0 15,-6-4-5-15,-9-1-4 16,-6-2-1-16,-3 2-6 15,0 0 13-15,-9 0 3 16,-9-2 33-16,-2 1-16 16,-2-5 13-16,0 0-16 0,1 0 15 15,3-5-22-15,3-8-7 16,3-4-2-16,2-5-38 16,1-10-29-16,1-6-33 15,1-8-297-15</inkml:trace>
  <inkml:trace contextRef="#ctx0" brushRef="#br0" timeOffset="59553.23">11989 12122 671 0,'0'0'6'16,"0"0"-6"-16,0 0 34 0,44 87-11 15,-18-60 6-15,1 1 19 16,7 3-9-16,-3 1 16 15,-1 0-20-15,-3 4-19 16,-1 0-1-16,-4 1-15 16,-4 4 0-16,-8-2-2 15,-4-4-15-15,-3-9-29 16,-3-8-10-16,0-10-22 16,0-8-24-16,0 0-259 15</inkml:trace>
  <inkml:trace contextRef="#ctx0" brushRef="#br0" timeOffset="60131.17">12284 12509 346 0,'0'0'189'0,"0"0"-117"0,0 0-49 16,0 0-7-16,0 0 12 15,0 0 22-15,42-6-6 16,-23 3-19-16,2-8 8 16,2-7-13-16,2-5 12 15,-3-3-14-15,-5 1-16 16,-5 0 5-16,-11 7-5 15,-1 3 2-15,0 4-2 16,-6 5-2-16,-4 6-12 16,1 0 8-16,0 6-9 15,2 19 13-15,4 5 14 16,3 1-10-16,0-5-7 0,7-5 3 16,3-5-16-1,1-6-11-15,-1-7-15 0,-2-3-8 16,1 0 8-16,-5-9 34 15,1-8 2-15,-4-3 5 16,-1-2 1-16,0-1 1 16,0 1 3-16,0 1-4 15,4 5 0-15,4 3 3 16,6 2 11-16,2 10 11 16,2 1-3-16,10 0 3 15,2 10 1-15,1 8 3 16,1 1-16-16,-5 2-9 15,-7-2-8-15,-6-2 1 16,-2-4-3-16,-8-4 5 0,-2-3-37 16,-2-5 37-16,0-1 1 15,0 0 26-15,0-15-7 16,-5-4-10-16,-1-6 16 16,-1 0-11-16,7-5 4 15,0-2-2-15,0-2-16 16,0-1 7-16,0 2-8 15,7 2 1-15,7 2-16 16,6 1-53-16,2-3-73 16,0 2-517-16</inkml:trace>
  <inkml:trace contextRef="#ctx0" brushRef="#br0" timeOffset="61349.25">23632 9225 712 0,'0'0'74'0,"0"0"-47"0,0 0 4 15,0 0 49-15,0 0-51 16,0 0-28-16,-54-42 7 16,33 42-7-16,-2 9-1 15,-3 17 19-15,2 11-18 16,3 4 3-16,11 4-4 15,7-1 0-15,3-4-3 16,15-3-7-16,15-8-4 16,7-8 14-16,11-7-12 15,4-8 12-15,8-6 5 16,-1-1 2-16,-2-19-10 0,-9-2 3 16,-10 0-8-1,-11-2-6-15,-7-3-57 0,-7-2-33 16,-10-4-33-16,-3-5-273 15</inkml:trace>
  <inkml:trace contextRef="#ctx0" brushRef="#br0" timeOffset="61554.37">23893 8926 738 0,'0'0'43'15,"0"0"-40"-15,0 0-2 16,0 0 0-16,9 84 64 15,4-37-15-15,4 6-39 16,1-4 1-16,0-4-3 0,2-2-9 16,0-8 3-16,-5-4-6 15,-2-4-8-15,-1-6-8 16,-4-7-45-16,-2-7-44 16,-2-7-84-16,0-4-347 15</inkml:trace>
  <inkml:trace contextRef="#ctx0" brushRef="#br0" timeOffset="61884.32">24111 9110 746 0,'0'0'49'0,"0"0"12"0,0 0-60 16,0 0 32 0,0 0-26-16,0 90 14 15,6-56 2-15,3-5-23 0,4-4-3 16,1-7 0-16,2-6-12 15,-2-9 3-15,0-3 3 16,-2 0 3-16,-1-17 6 16,2-6 13-16,-4-7-7 15,-1-3 13-15,-1-2-19 16,-4 7 2-16,-2 7 8 16,-1 11-6-16,0 7 6 15,0 3-10-15,2 3-25 0,6 17 14 16,4 5 11-1,2 3 8-15,1 0-8 0,3-2-10 16,3-6-99-16,-1-9-32 16,0-11-295-16</inkml:trace>
  <inkml:trace contextRef="#ctx0" brushRef="#br0" timeOffset="62237.87">24481 9028 741 0,'0'0'8'16,"0"0"-8"-16,0 0 14 16,0 0-5-16,0 0-14 15,0 0 5-15,-76 79-27 16,76-60-6-16,15-2-39 0,10-5 7 16,5-2 42-16,3-3 23 15,-1-3-1-15,0 3 7 16,-4-2-6-16,-3 3 10 15,-8 0-7-15,-8 0-1 16,-5 0 6-16,-4 3 2 16,0-1 14-16,-5 3 17 15,-8-2-16-15,0-2 18 16,0-2-4-16,-1-3-9 16,2-2 3-16,2-2-17 15,-2 0 1-15,0 0-16 16,-5-4-1-16,0-8-4 0,0-4-89 15,2-5 6 1,3-7-83-16,2-6-169 0</inkml:trace>
  <inkml:trace contextRef="#ctx0" brushRef="#br0" timeOffset="62769.78">24481 8795 672 0,'0'0'88'0,"0"0"-76"15,0 0 41-15,0 0-32 16,0 0 35-16,43 105 20 16,-20-64-57-16,0 2-4 15,-2 5 5-15,0 2-20 16,-5-1-4-16,-3-4-8 16,-4-5-26-16,-4-7-8 0,-2-10-29 15,-3-7 28 1,0-11 0-16,0-5 8 0,2 0 14 15,1-12-4-15,0-12-12 16,1-5 28-16,1 2 13 16,-1 4 1-16,2 6 40 15,-1 5 8-15,-2 7 13 16,0 2-26-16,1 1-22 16,4 2 2-16,5-2-12 15,5-1 17-15,6-2 18 16,3-3-25-16,1-3 4 15,0-3-13-15,-1-4-3 0,-9-5 3 16,-2-1-3-16,-6 0-1 16,-7 1 1-16,-3 5 2 15,0 3-8-15,0 8-3 16,-3 6-14-16,-5 1 9 16,-4 0 12-16,3 19 0 15,0 3 10-15,3 7-4 16,6-5-6-16,0-1 0 15,0-3 2-15,3-3-9 16,6-4 4-16,2-5-58 16,3-7-16-16,0-1-32 15,1-3-98-15,0-17-226 16</inkml:trace>
  <inkml:trace contextRef="#ctx0" brushRef="#br0" timeOffset="63070.49">25004 8963 80 0,'0'0'427'16,"0"0"-289"-16,0 0-57 15,0 0-4-15,0 0-50 16,0 0-21-16,32-34-3 16,-10 38 5-16,6 12 15 15,2 5 4-15,-1 1-22 16,-5-1 0-16,-7-1-5 16,-7-2-30-16,-7-1-9 15,-3-6-4-15,0-2 19 16,-6-7 24-16,-5-2 0 15,1 0 46-15,2-14-3 16,4-7-11-16,1-3-23 0,3-3 40 16,0-3-22-16,0-5-2 15,3 0-22-15,7 2 2 16,8 3-5-16,4 6-6 16,4 4-17-16,1 7-66 15,-7 7-55-15,-9 3-280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7:1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17002 8272 241 0,'0'0'28'0,"0"0"-23"16,0 0 8 0,0 0 18-16,0 0 29 0,0 0-29 15,0 0 9-15,-22-16 2 16,15 15 1-16,-2-1-25 15,2 0 11-15,-2 1 13 16,3-2-24-16,3 3-17 16,3-4 15-16,0 2-16 15,0-8 0-15,24-8-2 16,16-5 5-16,17-10 4 16,16-2 5-16,14-6-11 15,8-5 16-15,9-7-9 16,4-4-6-16,2-5 13 15,-5 5-15-15,-8 5 9 16,-14 9-9-16,-17 14 0 0,-20 8-5 16,-22 13 5-16,-14 4-7 15,-10 4-2-15,0 0-52 16,-14 10-13-16,-9 10-81 16,-2 4-100-16</inkml:trace>
  <inkml:trace contextRef="#ctx0" brushRef="#br0" timeOffset="433.87">17214 8426 364 0,'0'0'0'0,"0"0"-4"16,0 0 4-16,0 0 4 16,0 0 2-16,0 0-8 15,-27 12 4-15,27-12 26 16,0 0 10-16,0 0-12 16,12-10 27-16,10-6-6 15,8-8-9-15,10-7-3 16,14-8-19-16,13-10 19 15,14-10 2-15,11-4-19 0,8-3 10 16,7 3-26 0,3 1 4-16,-3 1 1 0,-9 6 2 15,-11 6-9-15,-22 8 0 16,-18 9 0-16,-14 11-16 16,-14 10 16-16,-11 7-6 15,-7 4 2-15,-1 0-39 16,0 0-9-16,-9 3-66 15,-8 8-134-15,-3 3 12 16</inkml:trace>
  <inkml:trace contextRef="#ctx0" brushRef="#br0" timeOffset="4037.83">14713 8822 168 0,'0'0'33'16,"0"0"15"-16,0 0-21 16,0 0 23-16,0 0 12 15,0 0-18-15,0 0-11 16,0-11-25-16,0 11 12 15,0 0-4-15,0 0-3 16,0 0 13-16,0 0-26 16,1-2 0-16,12-2-6 15,10 0 12-15,10-3-2 16,12-3-3-16,12-3-1 0,11-2 21 16,8-3-12-1,12-2 11-15,5-2 1 0,4 0-20 16,4 2 12-16,-1 0-13 15,-7 2 6-15,-11 2-13 16,-15 1 7-16,-13 2 0 16,-15 4-1-16,-11 3-3 15,-10 2 0-15,-9 2 4 16,-6 2-6-16,-3 0 5 16,0 0-21-16,0 0-62 15,-5 2-82-15,-10 8 65 16,-4 1-23-16</inkml:trace>
  <inkml:trace contextRef="#ctx0" brushRef="#br0" timeOffset="4451.39">15049 8843 273 0,'0'0'1'16,"0"0"0"-16,0 0 17 0,0 0-10 15,0 0 0-15,0 0-8 16,1 10 17-16,14-7 20 15,11-3-19-15,9 0 23 16,13-3 18-16,9-12-31 16,10-2 26-16,14-3-20 15,10-3-25-15,10-1 17 16,0 0-24-16,-2 0-1 16,-7 0 1-16,-10 5 2 15,-11-1-4-15,-13 3 0 16,-15 4 2-16,-8 3-6 15,-13 3 4-15,-8 4-1 16,-8 3 0-16,-6 0-27 0,0 0-87 16,0 0-112-16</inkml:trace>
  <inkml:trace contextRef="#ctx0" brushRef="#br0" timeOffset="11566.04">9438 10590 562 0,'0'0'0'0,"0"0"-132"16,0 0 132-16,98-47 13 15,-47 21-7-15,10-9 12 16,10-4 15-16,6-5 7 16,6-6 8-16,2-2-36 15,-3-1 2-15,-3 4-5 16,-10 8-2-16,-14 9 2 16,-14 9-9-16,-16 11 0 15,-15 8-5-15,-10 4-9 16,0 0-34-16,-16 17-25 15,-19 9-114-15,-11 10-80 0</inkml:trace>
  <inkml:trace contextRef="#ctx0" brushRef="#br0" timeOffset="11831.02">9730 10572 597 0,'0'0'0'0,"0"0"-15"16,0 0 2-16,0 0 13 15,0 0-1-15,102-17 5 16,-46-10-1-16,10-5-1 16,7-4 8-16,0 1-4 0,2 0 1 15,-7 2-5-15,-5 4-1 16,-12 2 4-16,-4 7-10 15,-9 3-10-15,-5 2-95 16,-4 0-4-16,0 0 5 16,5-5-48-16</inkml:trace>
  <inkml:trace contextRef="#ctx0" brushRef="#br0" timeOffset="15484.79">22919 17192 22 0,'0'0'28'16,"0"0"-15"-16,-5 85 38 0,5-64-35 16,0-7-5-1,0-3-11-15,0-7-6 0,0-4 6 16,0 0 7-16,0 0 36 15,-1 0 30-15,-4 0-22 16,-1 0-43-16,-1 0-4 16,0 0 0-16,0 0-8 15,0-7 2-15,-2-3 2 16,3-2-7-16,-3-5 22 16,2-2 5-16,-4 0 70 15,1-1-27-15,-1 1-2 16,-2 5 2-16,2 1-50 15,2 4 36-15,2 6-40 16,3 0 11-16,2 3 7 0,1 0-22 16,1 0 3-16,0 0-8 15,0 0 0-15,4 0-3 16,20 8 6-16,12-5-2 16,11-3 8-16,13-7-1 15,12-17 0-15,8-16 12 16,7-13 5-16,10-9 10 15,1-12-33-15,-1-1 3 16,-3 0-2-16,-13 8 0 16,-17 5-4-16,-16 15 1 15,-14 14-26-15,-11 13-38 0,-9 16-59 16,-11 4-120 0</inkml:trace>
  <inkml:trace contextRef="#ctx0" brushRef="#br0" timeOffset="15868.19">23151 17404 714 0,'0'0'0'0,"0"0"0"16,0 0 0-16,0 0 0 16,0 0-8-16,0 0 3 15,22 5 4-15,6-5 1 16,5-11 4-16,10-14 3 16,10-17-7-16,13-15 16 15,10-11-3-15,12-15 20 16,8-10-18-16,4-1-6 15,0 1 13-15,-6 8-15 16,-14 14 5-16,-10 11-7 16,-16 12 4-16,-9 9-18 15,-11 7 4-15,-9 8-22 16,-6 8-81-16,-9 3-179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7:37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19441 11054 662 0,'0'0'13'0,"0"0"-6"16,0 0 7-16,0 0 21 16,0 0-19-16,0 0 5 15,0 0 32-15,0 0-8 16,-48-60 14-16,48 60-49 16,0 3-9-16,0 24-1 15,0 17 0-15,0 16 20 16,5 2-19-16,5-2 9 15,2-7-7-15,0-7-3 0,2-5 0 16,0-7-8 0,0-5 15-16,1-9-14 0,-5-6-16 15,2-5-86-15,-1-9 24 16,-2 0-39-16,2-18-239 16</inkml:trace>
  <inkml:trace contextRef="#ctx0" brushRef="#br0" timeOffset="347">19716 11014 732 0,'0'0'20'0,"0"0"-20"16,0 0-21-16,0 0 21 16,0 0 16-16,0 0-16 15,-66 100-1-15,33-71-12 16,0-6-27-16,2-2 21 15,3-5-18-15,5-5 16 0,10-6 21 16,7-5 1-16,3 0 6 16,0 0 22-16,3 0-26 15,0 0 7-15,3 0-9 16,18 0-1-16,9 0 10 16,7 0-7-16,9 7 2 15,2 4-2-15,3-2 3 16,-5 0-4-16,-4 0-2 15,-3-3 0-15,-7 2-1 16,-3 0-4-16,-4-1-1 0,-6-2-78 16,-5-3-325-16</inkml:trace>
  <inkml:trace contextRef="#ctx0" brushRef="#br0" timeOffset="535.41">20106 11198 765 0,'0'0'0'0,"0"0"0"15,0 0-1-15,0 0 4 16,87-36 13-16,-60 30-16 16,-8 1-4-16,-4 5 3 0,-13 0-80 15,-2 9-190 1,-15 7-155-16</inkml:trace>
  <inkml:trace contextRef="#ctx0" brushRef="#br0" timeOffset="681.79">20106 11198 636 0,'75'102'2'0,"-53"-102"9"16,5-8 61-16,3-2-47 15,0-2 8-15,0-1-18 16,0-1-15-16,-2-3-15 15,-4-2-236-15</inkml:trace>
  <inkml:trace contextRef="#ctx0" brushRef="#br0" timeOffset="1080.9">20705 10779 828 0,'0'0'0'15,"0"0"0"-15,0 0 5 16,83-12-1-16,-60 16-8 16,-8 14-2-16,-12 9-1 15,-3 4 1-15,-6 3-46 16,-17-3-48-16,2-7-63 16,2-7 64-16,7-8 91 15,3-3 8-15,8-5 9 0,1-1 37 16,0 0-37-16,10 0 1 15,11 0 60-15,7 0-33 16,4 0-16-16,6 0-5 16,3 0-2-16,4 5 19 15,4 6-6-15,-3 3 8 16,-3 2-22-16,-10 0-9 16,-9-1-1-16,-17 3-3 15,-7 0 0-15,-22 7 25 16,-32 7 14-16,-23 9 1 15,-34 7-19-15,-32 10-21 16,-30 2-58-16,-26 2-309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7:45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7089 8110 364 0,'0'0'6'0,"0"0"5"16,0 0 2-16,0 0 2 0,0 0-15 16,0 0 0-16,0 0 10 15,0 0-9-15,8-3-1 16,-4 3 12-16,-1-2-9 16,3-2-3-16,5 3 33 15,5-4 5-15,8-2 10 16,0 1-22-16,6-1-7 15,0 2-3-15,-2 3-14 16,0 0 3-16,2 0 1 16,-2 2-5-16,5-1 4 0,0-1-5 15,1 1 0 1,2-2 2-16,1-1-1 0,1 0-2 16,-1-1 2-16,0-1-1 15,-2 3 9-15,-2-1-6 16,-2 1 3-16,-3 0-6 15,-1-1 2-15,0-1-2 16,-2 0 2-16,2 3-1 16,-3-2-1-16,0 0 0 15,3 2 0-15,-2 0 2 16,3 0 1-16,-2 0-4 16,-1 0 1-16,-2-1 0 15,0 0-5-15,0-1 5 0,-5 1 0 16,1-1 0-1,0 2 0-15,-2-3 0 0,1 2 0 16,-2 2 4-16,2 1-9 16,0-2 4-16,1 2 1 15,-1 0 3-15,0 0-3 16,-2 0 0-16,0 0 0 16,1-1 3-16,0 1-6 15,7-3 3-15,-2 2 0 16,6-3 2-16,-1-1-1 15,-3 4-1-15,-1-1 0 16,-6 2 1-16,-3 0-3 16,-4 0-2-16,-2 0 3 15,-2 0-1-15,1 0-2 0,-1 0 4 16,0 0 0-16,0 0 5 16,-3 0-6-16,0 0 1 15,2 0 0-15,-2 0-2 16,-3 0 4-16,0 0-2 15,0 0 0-15,0 0 2 16,0 0-8-16,0 0 3 16,0 0-2-16,0 0 0 15,0 5-47-15,0 2-67 16,0 1-49-16</inkml:trace>
  <inkml:trace contextRef="#ctx0" brushRef="#br0" timeOffset="1650.4">10691 8243 352 0,'0'0'0'16,"0"0"0"-16,0 0 6 16,0 0 46-16,0 0-26 15,0 0 7-15,86 0-11 0,-65 0 0 16,7-2 17 0,10-4-4-16,8-1 5 0,14-4-18 15,10-2 3-15,14-3-5 16,7-2-11-16,10 1 15 15,3 2-4-15,1 1-12 16,-1 1-1-16,-5 2-6 16,-4 2 0-16,-7 0-2 15,-10 1-4-15,1-2-1 16,-4 0 2-16,-1 0 3 16,-2-2 1-16,-5-1-1 15,-6-1 1-15,-6 3 0 16,-6 1 0-16,-8 2 1 0,-10 6 0 15,-4 0-1 1,-11-1 0-16,-1 3-2 0,-7 0-13 16,-1 0-9-16,-4 0-4 15,-3 0-1-15,0 0-15 16,0 0-40-16,0 5-11 16,-3 2 32-16,-12 0-141 15</inkml:trace>
  <inkml:trace contextRef="#ctx0" brushRef="#br0" timeOffset="2261.42">11289 8441 454 0,'0'0'9'0,"0"0"-9"15,0 0 0-15,0 0 15 16,0 0 2-16,0 0 6 16,61-4 14-16,-30-2-2 15,10-1-15-15,4-3-5 16,7-3 6-16,9 0 5 15,9-4 2-15,14-3-5 16,8 1 1-16,5-1-15 16,5-4-3-16,0 1-1 15,-1 1-3-15,-6 1 0 0,-5 2-1 16,-10-2-1 0,-7 3-3-16,-9 1 3 0,-4 2 3 15,-8 2 0-15,-7 1-2 16,-3 2 0-16,-7-1-1 15,-5 5-8-15,-4 0-3 16,-8 2-1-16,-8 2-2 16,-3 0-1-16,-4 2-20 15,-1 0-5-15,-2 0-42 16,0 0-76-16,-5 0-119 16</inkml:trace>
  <inkml:trace contextRef="#ctx0" brushRef="#br0" timeOffset="16046.16">25058 10979 109 0,'0'0'0'16,"0"0"-18"-16,0 0 16 16,0 0-5-16,0 0 7 15,0 0 21-15,0 0 36 16,0 0 9-16,-25 33 10 15,25-33-21-15,0 0-2 16,0 0-1-16,0 0-16 16,0 0 2-16,0 0-33 0,0 0-5 15,0 0-7-15,3 0 7 16,10 0 6-16,8-5 19 16,4-3-9-16,5-2-4 15,5-5-8-15,7-1 13 16,5-2 0-16,7-3-11 15,7-2 12-15,6-1-14 16,6 1 1-16,2-2 2 16,-8 4-7-16,-15 5 0 15,-13 7-8-15,-18 3-2 16,-11 6-11-16,-10 0-28 16,0 0-32-16,-4 0 68 15,-14 10-42-15,-3 1-45 0,2 0-114 16</inkml:trace>
  <inkml:trace contextRef="#ctx0" brushRef="#br0" timeOffset="16464.41">25052 11180 254 0,'0'0'15'16,"0"0"-2"-16,0 0 42 15,0 0 32-15,105-47-17 16,-68 31-9-16,6-4-1 16,5-2-29-16,6 0-7 15,2-3-5-15,5 2-8 16,8-1-10-16,0-1 5 16,1-1-6-16,-7 3 0 0,-7 3-5 15,-8 2 9 1,-11 6-4-16,-7 4 0 0,-11 2-12 15,-8 5 0-15,-6 1-15 16,-5 0-72-16,0 0-177 16</inkml:trace>
  <inkml:trace contextRef="#ctx0" brushRef="#br0" timeOffset="20164.53">9306 11672 200 0,'0'0'28'0,"0"0"8"16,0 0 58-16,0 0-32 15,0 0-12-15,0 0 12 16,0 0 6-16,-7-5-34 16,5 5-11-16,2 0-3 0,0 0-18 15,0 0-3-15,0-3 1 16,8-4-11-16,16-4 11 15,4-3 6-15,9-2-6 16,4-1 13-16,3 1-13 16,4-2 2-16,3 0-3 15,-1-1 1-15,-5 3-12 16,-6 0-12-16,-7 7-32 16,-9 0-11-16,-6 4-33 15,-7 4 22-15,-7 1-74 16</inkml:trace>
  <inkml:trace contextRef="#ctx0" brushRef="#br0" timeOffset="20481.27">9506 11697 414 0,'0'0'12'15,"0"0"-5"-15,0 0 43 16,0 0-44-16,0 0-6 0,0 0 25 16,64-30 24-1,-28 11-13-15,3-1-26 0,7 0 17 16,1-1-7-16,5-2-19 15,1 0 6-15,-2 4-7 16,1 3 0-16,-5 0-19 16,-3 2-63-16,-8 2-126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8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8186 10639 242 0,'0'0'304'16,"0"0"-289"-16,0 0-10 16,0 0 21-16,0 0 12 15,0 0-15-15,0 0 25 16,0 0-37-16,-64-43 23 15,55 43-8-15,-2 0-18 0,2 0 3 16,-2 0-11-16,-3 3 0 16,5 8 0-16,-4 5 9 15,2 7-7-15,-2 0-1 16,7 2 9-16,1 2-4 16,5-4-6-16,0 1-15 15,8-1 14-15,11 2-6 16,5-1 7-16,7-3-3 15,2-3 12-15,-3-1-9 16,6-6 0-16,-2-3 3 16,1-4-3-16,-1-4 0 15,6 0 0-15,-3 0 1 16,-1-15 5-16,-3-1-4 16,1-3-2-16,-5-2 7 15,-4-2-3-15,-4-1-2 0,-6-1 0 16,-6-3 8-16,-2 1-10 15,-7-4 16-15,0 0-10 16,0 0-2-16,-13 0 6 16,-4 3-7-16,-5 5-3 15,0 2 5-15,-7 5 3 16,0 5-1-16,-4 6-7 16,-3 3 2-16,0 2-11 15,0 0 9-15,2 7 0 16,2 7-8-16,1 2 11 0,6 4-3 15,-2-2 0 1,5 0-8-16,2 1-8 0,5-1-9 16,5-3-14-16,1 3-17 15,6-3-12-15,3 0-52 16,0-3-77-16,0-1-153 16</inkml:trace>
  <inkml:trace contextRef="#ctx0" brushRef="#br0" timeOffset="966.01">12043 10360 360 0,'0'0'44'0,"0"0"-9"16,0 0 84-16,0 0-66 15,0 0-20-15,0 0 10 16,0-42-35-16,0 42 16 16,0 0-20-16,0 0-4 15,0 1-4-15,0 20-5 16,7 13 9-16,6 3 13 16,-1 7-6-16,-1-2 0 0,1-1-7 15,-5-4 10 1,-2-4-11-16,-2-4 1 0,-2-4 0 15,2 0-8-15,3-6 12 16,3-1-12-16,5-1-12 16,3-5-107-16,4-9-401 15</inkml:trace>
  <inkml:trace contextRef="#ctx0" brushRef="#br0" timeOffset="1790.83">15580 9749 492 0,'0'0'52'16,"0"0"-41"-16,0 0 69 15,0 0-34-15,0 0-12 16,0 0 20-16,0 2-7 0,0-2 21 15,0 0-34 1,0 0-33-16,0-2-1 0,6-4-6 16,15-5 6-16,5 0-2 15,9 2 9-15,-1 5-7 16,-1 4 0-16,0 0 2 16,-8 9-12-16,-3 11 2 15,-6 3-11-15,-7 4 18 16,-6 4-34-16,-3 2 24 15,0-2-8-15,-12 1-2 16,-4-2 11-16,-3-2-9 16,-3-1-2-16,-2 0 16 15,1-3-12-15,0 0 10 16,0-3 6-16,7-4-7 16,3-4 8-16,7-6 0 0,6-3-1 15,0-3 1 1,0-1-26-16,13 0 26 0,14 0 9 15,11-1-4-15,7-10 21 16,14-4-21-16,5-2 5 16,7-2-4-16,7-1 5 15,-2 0-9-15,-2 0 4 16,-3 2-2-16,-10 1 7 16,-9 1-11-16,-10 4 0 15,-12 4-9-15,-11 2-1 16,-8 0-25-16,-10 1-55 15,-1 1-378-15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19:1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19096 5020 193 0,'0'0'15'16,"0"0"19"-16,0 0 35 15,0 0 20-15,0 0 3 16,0 0-42-16,0 0-4 16,-58 0-6-16,58 0-13 15,0 0-27-15,0 0-13 16,0 0 1-16,6-4 12 0,17-3 7 15,13-9 21 1,13-1-19-16,13-6 11 0,12-1-6 16,9-4-8-16,9-8 5 15,9-1-7-15,4-6 1 16,0 2 0-16,-5 4-5 16,-12 3 0-16,-14 6 0 15,-13 6 5-15,-19 5-3 16,-12 7-2-16,-16 4 2 15,-10 5-4-15,-4 1-27 16,0 0 4-16,0 0-16 16,-1 5-3-16,-16 12 16 15,-10 8-72-15,-10 5-113 16</inkml:trace>
  <inkml:trace contextRef="#ctx0" brushRef="#br0" timeOffset="432.91">19194 5296 13 0,'0'0'181'15,"0"0"-176"-15,0 0-4 16,0 0 6-16,0 0 25 15,0 0 10-15,-71 55 3 0,71-55-5 16,0 0-22-16,0 0-8 16,14 0 39-16,16-6 32 15,16-12-13-15,18-8-37 16,16-5 4-16,14-4-19 16,15-6-3-16,12-2-6 15,6-4-5-15,3 2 4 16,-8 1-8-16,-13 5 2 15,-18 3 0-15,-16 7 0 16,-17 7 1-16,-12 4-6 16,-13 6 3-16,-13 4 0 15,-9 4-1-15,-6 2-7 16,-4 2 6-16,-1 0-9 16,0 0-15-16,0 0-6 15,0 0-39-15,0 5-54 0,0 10 25 16,-10 4-35-16</inkml:trace>
  <inkml:trace contextRef="#ctx0" brushRef="#br0" timeOffset="4419.84">15813 12327 565 0,'0'0'9'0,"0"0"-6"0,0 0 8 15,0 0 0-15,0 0-10 16,0 0 8-16,0 0-9 15,-8-8 0-15,8 8 4 16,0 0 1-16,0-3-9 16,3 1 5-16,23-3-1 15,13-5 16-15,19-2-9 16,17-7 10-16,16-5 1 16,16-6-10-16,15-9 15 15,15-6-11-15,13-4 3 16,9-7-6-16,0 1-5 15,-3 1-7-15,-16 4 4 0,-16 6-1 16,-18 3 0-16,-18 4 0 16,-21 8-3-16,-21 9-2 15,-16 6-36-15,-15 9 14 16,-12 5 0-16,-3 0-36 16,-5 0 40-16,-15 13-101 15,-10 6 1-15,-6 4-36 16</inkml:trace>
  <inkml:trace contextRef="#ctx0" brushRef="#br0" timeOffset="4839.53">15950 12511 472 0,'0'0'0'0,"0"0"-2"16,0 0-5-16,0 0-6 16,0 0-16-16,0 0 29 15,17 16 16-15,19-16 17 16,8 0 25-16,9-13-16 15,12-6-13-15,9-4-1 0,13-5-10 16,11-4 4-16,11-3 5 16,17-3-18-16,8-6 6 15,11-4-7-15,2-2 0 16,-3-2-13-16,-6 1 8 16,-8 3-3-16,-12 3 5 15,-17 8-1-15,-13 6-4 16,-13 7 0-16,-18 8-20 15,-8 3-4-15,-13 4-13 16,-12 4-29-16,-12 5-40 16,-12 0-160-16</inkml:trace>
  <inkml:trace contextRef="#ctx0" brushRef="#br0" timeOffset="15666.24">11652 9637 525 0,'0'0'7'0,"0"0"-7"0,0 0 0 16,0 0 10-16,0 0-10 15,0 0 4-15,0 0 3 16,-2 0-7-16,2 0 0 16,0-2-2-16,0-2 11 15,9-6-9-15,14-7 21 16,11-12-10-16,12-10 33 16,18-13-21-16,8-12 0 15,16-7 11-15,9-4-13 16,4 2-5-16,-4 6-12 0,-9 9 10 15,-15 10-10 1,-16 12-4-16,-17 13 0 0,-14 8-3 16,-16 8-13-16,-5 7-2 15,-5 0 6-15,0 0-11 16,0 0-5-16,0 3-16 16,-12 13-12-16,-5 8-61 15,-7 4 8-15,-4 5-35 16</inkml:trace>
  <inkml:trace contextRef="#ctx0" brushRef="#br0" timeOffset="15984.41">11974 9681 566 0,'0'0'0'16,"0"0"-11"-16,0 0-63 16,0 0 74-16,0 0 27 15,0 0-21-15,97-57 25 16,-60 30 4-16,9-7-16 16,4-7 20-16,8-7-33 15,5-6 8-15,4-3-9 16,7-3 1-16,-1 1-1 15,2 6 20-15,-8 3-9 0,-10 10-16 16,-11 9-16-16,-10 11 1 16,-9 8-35-16,-8 6-69 15,-8 3-128-15</inkml:trace>
  <inkml:trace contextRef="#ctx0" brushRef="#br0" timeOffset="19787.73">13302 13261 697 0,'0'0'0'0,"0"0"0"0,0 0 28 15,0 0-1-15,0 0-18 16,0 0-3-16,0 0-6 16,-33-18 28-16,33 36-2 15,4 16 41-15,14 17 34 16,2 10-61-16,2 4-23 15,-1 2 1-15,-2-4-13 16,1-4 4-16,-4-9-9 16,2-8 2-16,-3-6 0 15,0-9-2-15,-5-9-10 0,2-4 3 16,-4-8-52 0,-1-6-34-16,-1 0-27 0,-3-24-9 15,0-16-286-15</inkml:trace>
  <inkml:trace contextRef="#ctx0" brushRef="#br0" timeOffset="20121.36">13603 13201 730 0,'0'0'6'16,"0"0"-12"-16,0 0 0 15,0 0-11-15,0 0 12 16,0 0 5-16,-13 83 0 15,-12-46-35-15,-7 0 19 16,-2-5-39-16,-1-4 24 0,6-7 27 16,7-8 4-16,8-6 4 15,9-6 0-15,5-1 14 16,0 0-18-16,9 0-11 16,18 0 11-16,9 5 31 15,7 2-9-15,0 8-7 16,-2 2-6-16,-3 0-5 15,-6-2 3-15,-3 0-7 16,0-4 0-16,-5-1 0 16,1-2-2-16,1-4-7 15,-3-2-57-15,-5-2-216 16</inkml:trace>
  <inkml:trace contextRef="#ctx0" brushRef="#br0" timeOffset="20292.5">14013 13372 773 0,'0'0'2'0,"0"0"-4"16,0 0 5-16,90-53 2 16,-57 41 0-16,-3 6-5 15,-10 6-5-15,-14 0-97 16,-6 18-270-16</inkml:trace>
  <inkml:trace contextRef="#ctx0" brushRef="#br0" timeOffset="20454.57">14098 13477 630 0,'0'0'45'0,"0"0"-33"16,0 0 2-16,91-28 40 15,-52 7-41-15,0-5-13 16,3 1 10-16,-5 0-10 15,-4 0-66-15,-9 1-615 16</inkml:trace>
  <inkml:trace contextRef="#ctx0" brushRef="#br0" timeOffset="20871.46">14606 12953 814 0,'0'0'0'16,"0"0"0"-16,0 0 8 16,0 0-8-16,0 0 14 15,0 0 10-15,102-63-10 16,-70 63 19-16,-1 0-32 16,0 16 18-16,-1 9-4 15,-7 3-8-15,-4 3-8 16,-8 3 1-16,-8 3 0 15,-3 1 0-15,-2 2 8 0,-14-2-6 16,-2-3-2-16,0-4-10 16,2-6 8-16,0-6 4 15,5-9-4-15,5-5 4 16,3-4 4-16,3-1 17 16,0 0-23-16,0 0-16 15,0-6 16-15,12-4 2 16,9-5 16-16,8-2 13 15,9-1-22-15,6-4 13 16,7-2-14-16,4-2-3 16,5-2-8-16,0 5 3 15,-4-1-8-15,-6 5-99 16,-12 1-157-16</inkml:trace>
  <inkml:trace contextRef="#ctx0" brushRef="#br0" timeOffset="21509.62">13794 14552 437 0,'0'0'64'16,"0"0"24"-16,0 0-43 16,0 0-45-16,0 0-7 15,0 0 7-15,36 53 58 16,-8-6 12-16,-1 12-22 15,3 4-35-15,-5-1 8 0,-4-5-13 16,0-12-6-16,-3-11-3 16,-3-9 1-16,0-8-19 15,-3-9-21-15,-2-8-51 16,0-3-57-16,-5-23-274 16</inkml:trace>
  <inkml:trace contextRef="#ctx0" brushRef="#br0" timeOffset="21808.1">14061 14605 646 0,'0'0'0'15,"0"0"-4"-15,0 0 3 16,0 0 1-16,30 72 8 0,-30-31-4 16,-10-3-4-1,-9-1-3-15,2-9 3 0,3-9 0 16,2-5 9-16,8-8-6 15,2-3 10-15,2-3-13 16,0 0-8-16,18 0 8 16,12 1 6-16,6 3 10 15,6 2-9-15,0 2 9 16,-1-2-11-16,-2 2-1 16,-5-5-7-16,-2 2 4 15,-2-5-2-15,-1 0-7 16,-6-2-122-16,-7-14-350 15</inkml:trace>
  <inkml:trace contextRef="#ctx0" brushRef="#br0" timeOffset="21967.34">14567 14643 754 0,'0'0'8'16,"0"0"-8"-16,0 0 3 15,94-38-3-15,-67 32 8 16,-11 6-8-16,-7 0-73 16,-9 16-246-16</inkml:trace>
  <inkml:trace contextRef="#ctx0" brushRef="#br0" timeOffset="22123.66">14627 14805 805 0,'0'0'1'0,"0"0"13"0,84-64 19 16,-46 38 3-16,-1-2-24 16,1 1-4-16,-5 3-8 15,-7 0-9-15,-11 1-214 16</inkml:trace>
  <inkml:trace contextRef="#ctx0" brushRef="#br0" timeOffset="22575.9">15073 13923 732 0,'0'0'0'16,"0"0"-7"-16,0 0 7 15,0 0 4-15,0 0 0 16,99-27-4-16,-77 42 11 15,-5 4-11-15,-8 9 0 16,-7 3-6-16,-2 2-3 16,-5 3 5-16,-13-3-14 15,-4-2 14-15,1-7-2 16,5-5 10-16,5-7-4 0,7-6 6 16,4-3-6-16,0-3-5 15,6 0-4-15,18 0 9 16,4-4 11-16,3-2-5 15,4 2 6-15,-1 4 2 16,-1 0-13-16,4 0 16 16,-8 8-17-16,-7 6-2 15,-7 1 2-15,-14 4 0 16,-1 2 4-16,-13 2 18 16,-17 5-7-16,-6 0 6 15,-4 1-15-15,1-6 2 16,2 0-2-16,4-4-6 15,6-4-10-15,3-5-111 16,3-5-459-16</inkml:trace>
  <inkml:trace contextRef="#ctx0" brushRef="#br0" timeOffset="23151.08">14531 15613 659 0,'0'0'0'15,"0"0"-8"-15,0 0 8 16,42 77 28-16,-18-28 8 16,-2 3-1-16,-1-3-7 15,0-6-18-15,-3-5-9 16,-3-5-1-16,-2-7-4 0,-6-6-35 16,-2-5-35-1,-3-12-171-15</inkml:trace>
  <inkml:trace contextRef="#ctx0" brushRef="#br0" timeOffset="23457.64">14771 15611 781 0,'0'0'0'0,"0"0"-3"15,0 0-25-15,0 0 17 16,0 0-5-16,-40 91-57 15,22-64 45-15,2-5 10 16,4-8 18-16,6-6 25 0,3-5-19 16,3 0 36-16,0-1-33 15,3 3-9-15,15 2 13 16,9 0-6-16,5-1 26 16,4 2-26-16,0-4 8 15,1 1-7-15,-4-4-8 16,-3-1 0-16,-2 0-1 15,-2-1-13-15,-4-11-68 16,-4-3-188-16</inkml:trace>
  <inkml:trace contextRef="#ctx0" brushRef="#br0" timeOffset="23609.99">15144 15593 343 0,'0'0'317'0,"0"0"-287"15,0 0-30-15,0 0 3 16,79-43 5-16,-58 39-8 16,-10 4-7-16,-10 8-42 15,-1 15-309-15</inkml:trace>
  <inkml:trace contextRef="#ctx0" brushRef="#br0" timeOffset="23759.97">15165 15759 643 0,'0'0'1'0,"0"0"-1"16,0 0 48-16,87-30-18 0,-56 9-22 16,5-4 11-1,7-4-19-15,0-2 12 0,0-5-24 16,-7-1-79-16,-12 2-505 16</inkml:trace>
  <inkml:trace contextRef="#ctx0" brushRef="#br0" timeOffset="24159.12">15593 15141 809 0,'0'0'4'16,"0"0"-4"-16,0 0 0 0,0 0 16 16,0 0-8-1,29 88 16-15,-23-59-21 0,-1-1-2 16,1-2-1-16,1-2 6 15,0-5-3-15,5-3-3 16,3-4-3-16,4-6 1 16,2-4 1-16,3-2-5 15,1 0 5-15,2-12 2 16,0-8 1-16,-2 2-1 16,-5 0 7-16,-4 3 0 15,-5 3 5-15,-7 6-11 16,-1 5 13-16,-3 1-14 0,3 0-2 15,1 0-3-15,6 2 4 16,2 13 10 0,5 6 9-16,0 4-5 0,2 4-8 15,0 1-5-15,-3 0 2 16,0 2-3-16,-6-1-14 16,-1-2-62-16,0-1-52 15,-6-5-140-15</inkml:trace>
  <inkml:trace contextRef="#ctx0" brushRef="#br0" timeOffset="26110.57">18656 13264 555 0,'0'0'107'0,"0"0"-103"16,0 0 25-16,0 0 59 15,0 0-33-15,-11-86 0 16,0 70 0-16,-7 6-16 16,-3 1-16-16,-7 9-23 0,-10 0 0 15,-3 22-5-15,0 12-11 16,2 6 0-16,8 4 9 15,6 2 3-15,9-3-7 16,10-3-7-16,6-7 18 16,6-9-5-16,20-10-14 15,12-7 18-15,8-7-6 16,7 0 7-16,4-6 8 16,0-6-4-16,0 0 1 15,-4 8-2-15,-6 4 5 16,-7 0-13-16,-12 4 5 15,-8 8-5-15,-10 5-1 16,-10 2-4-16,0 2 4 0,-10 3 6 16,-17 3 5-16,-6-3-2 15,-6-1 11-15,-1-5 2 16,-3-5-2-16,4-6 3 16,3-6 4-16,5-1 16 15,7 0-16-15,6-5 15 16,5-3-20-16,7 0 0 15,4-2-16-15,1-1 5 16,1 1-9-16,0-4 4 16,0 1-45-16,1-2-115 15,10-5-124-15</inkml:trace>
  <inkml:trace contextRef="#ctx0" brushRef="#br0" timeOffset="26271.45">18918 13297 816 0,'0'0'100'0,"0"0"-96"15,0 0-8-15,0 0 3 16,0 0-28-16,0 0-19 16,50-4-46-16,-47 6-78 15</inkml:trace>
  <inkml:trace contextRef="#ctx0" brushRef="#br0" timeOffset="26678.65">19067 13078 783 0,'0'0'8'0,"0"0"29"16,0 0-22-16,0 0-5 15,0 0-9-15,0 0 2 16,-59 91 2-16,59-66-2 15,0-5-6-15,2-6-11 16,16-1-6-16,7-4 12 16,6-5-2-16,7-3 10 15,5-1-2-15,2 0 7 16,1 3-5-16,-4-1 5 16,-11 4 3-16,-10 5-8 0,-6 2 0 15,-12 4 0-15,-3 3 4 16,-2 3 10-16,-18 3-6 15,-7-2 0-15,-8-2-6 16,0-4 17-16,-4-3 2 16,3-4 25-16,6-5 3 15,6-6-9-15,5 0-1 16,5 0-22-16,4 0-14 16,6 0-3-16,1-8-15 15,3-7-10-15,0-5-26 16,0-2-148-16,7-1-154 15</inkml:trace>
  <inkml:trace contextRef="#ctx0" brushRef="#br0" timeOffset="26825.96">19407 13133 422 0,'0'0'447'0,"0"0"-426"16,0 0-21-16,0 0 0 15,0 0-11-15,0 0-58 16,67-23-169-16</inkml:trace>
  <inkml:trace contextRef="#ctx0" brushRef="#br0" timeOffset="27162.43">19601 12955 775 0,'0'0'46'0,"0"0"-46"0,0 0 0 16,0 0 39-16,0 0 18 16,0 0-22-16,88 82 4 15,-80-53-38-15,-1 0 4 16,-4 1-5-16,1-3 0 16,1-4 0-16,2-3-6 15,5-4-2-15,0-6 6 16,4-4-1-16,2-5 2 15,5-1 1-15,2 0 1 0,3-3 7 16,2-8 10 0,4-4-12-16,2 1 5 0,-1-2 6 15,-6 5-17-15,-3-1 4 16,-10 5-4-16,-5 4-7 16,-10 1-95-16,-1 2-53 15,-12 0-219-15</inkml:trace>
  <inkml:trace contextRef="#ctx0" brushRef="#br0" timeOffset="27345.19">19814 13102 719 0,'0'0'5'0,"0"0"-5"15,0 0 7-15,0 0-6 16,0 0 11-16,91-82-12 15,-70 61-2-15,-2 1 1 16,-8 2-7-16,-11 2-77 16,0 7-440-16</inkml:trace>
  <inkml:trace contextRef="#ctx0" brushRef="#br0" timeOffset="27546.34">19571 12971 806 0,'0'0'7'0,"0"0"-7"16,0 0 0-1,112-57 22-15,-65 30-18 0,1 1 5 16,3-4 8-16,-5 2-11 16,-1 3-3-16,-9 3-3 15,-8 7-19-15,-11 7-97 16,-10 2-327-16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2:20:03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8726 12581 86 0,'0'0'8'0,"0"0"-2"16,0 0 30-16,0 0-6 15,0 0 8-15,0 0 46 16,0 0-32-16,0 0 11 16,0 0-14-16,0 0 7 0,-1 0-5 15,1 0-27-15,0 0-3 16,0 0 6-16,0 0-21 16,0 0 10-16,0-9-14 15,10 1-2-15,6-6 12 16,7-2-9-16,0 3 11 15,4-5-2-15,-1 5-6 16,2-2 0-16,-1 2-6 16,-5 4 2-16,-1-1-6 15,-6 4 4-15,-4 2-7 16,-1 4-28-16,-7 0-68 16,0 0-107-16,-3 0-63 15</inkml:trace>
  <inkml:trace contextRef="#ctx0" brushRef="#br0" timeOffset="445.91">8797 12635 219 0,'0'0'13'16,"0"0"-12"-16,0 0 32 16,0 0-10-16,0 0 13 15,0 0 24-15,78-32-11 16,-54 18 17-16,0-3-40 16,1 1-21-16,-2-1 9 0,4 0-13 15,-2 2-1 1,-1-1 0-16,-3 5 8 0,-2 1-17 15,-3 4 2-15,-4 3-69 16,-4 0-59-16,-5 3-99 16</inkml:trace>
  <inkml:trace contextRef="#ctx0" brushRef="#br0" timeOffset="1757.07">8759 12399 142 0,'0'0'39'16,"0"0"-29"-16,0 0 22 0,0 0-26 16,0 0 6-1,0 0 11-15,0-2 6 0,0 2 8 16,0 0-15-16,0 0-3 16,0 0-7-16,0 0-10 15,0 0 0-15,0 0-2 16,0 0-25-16,0 0 25 15,0 5 2-15,0 4 19 16,4-1-18-16,2 1 1 16,0 0 2-16,2 1-6 15,-1 1 0-15,2 1 18 16,0 1-18-16,-1-1 7 16,-2 1 0-16,1-2 0 0,-3 1-14 15,2-3 11 1,-3 1-4-16,2 0 7 0,-2-2-5 15,0 2-4-15,1-1 4 16,-1 1-2-16,0 0 0 16,0-1 4-16,2 2 1 15,-4-2-3-15,2 0 7 16,-1-2-2-16,-1-1-7 16,1 0-2-16,-1-4 2 15,2 4 5-15,0-1-4 16,-2 2 1-16,2 0-2 15,0 4 0-15,2 1-3 16,1-1 3-16,0 3 0 16,1-4 0-16,-2 2 1 0,-1-2 0 15,1-3 2-15,-2-1-6 16,0-1-2-16,0-1 4 16,-3 1-3-16,3 5 4 15,-3-4-10-15,0 5 4 16,0 1-2-16,0-4 8 15,0 2-6-15,0-4-13 16,0 1 12-16,0 0-13 16,0-1 20-16,0-3-11 15,0 3 7-15,0-2 4 16,0 0 0-16,4 1 2 16,-4 0-10-16,0-2-10 15,0 2 18-15,0 1 7 0,0 2-7 16,0-2-5-1,0-1 3-15,0 1 1 0,0-2-8 16,0 0 9-16,0-1 0 16,0 0-3-16,0 0 5 15,0-2-2-15,0-1 0 16,0 1-1-16,0-1-1 16,0 2-7-16,0-2 9 15,0 0 3-15,0 0-2 16,0 0-1-16,3 0 0 15,-3 0 1-15,0 0 24 16,0 0-1-16,0 0 11 0,0 0 11 16,0 0-7-1,0 0-12-15,0 0-11 0,0 0-13 16,0 0-6 0,0 0-13-16,0 0-66 0,0 0-108 15</inkml:trace>
  <inkml:trace contextRef="#ctx0" brushRef="#br0" timeOffset="6264.35">8748 12315 211 0,'0'0'51'0,"0"0"6"0,0 0-2 15,0 0-28 1,0 0-26-16,0 0 32 0,0 0-15 16,0 0-13-16,0 0 31 15,0 0-6-15,0 0-1 16,0 0 15-16,0 0-40 15,0 0 22-15,0 0 2 16,0 0-25-16,0 0 4 16,0 0-7-16,0 0 0 15,0 0-8-15,0 0-4 16,0 0 12-16,0 0-1 16,0 4 1-16,0 4 16 15,0 1-16-15,0 1 0 0,0 1 4 16,0 1-4-16,2 2 0 15,-1-4 0-15,2 0 9 16,-1-2-16-16,-2-3 7 16,3 0 0-16,-3-4-3 15,4 2 2-15,-4-2 1 16,3 1 0-16,-1-2 5 16,-2 5 0-16,0-2-5 15,0 2 0-15,0 1-5 16,0 0 8-16,0 1-3 15,0 1 0-15,0 2 8 16,0-3-13-16,0 2 5 16,0-1 0-16,0-2-2 15,0 1-6-15,0-3 8 0,0 0-1 16,0 1-1-16,0 3-1 16,0-1 3-16,0 2 0 15,0-1-4-15,0 0 1 16,0 0 2-16,0 2-4 15,0 0-16-15,0 0 1 16,0-2-42-16,0 0 50 16,0-2 5-16,0-1 6 15,1 1 1-15,-1 1 0 16,0 0-6-16,0 0 4 16,0 2 1-16,0-4 1 0,0 1-3 15,0 0 5 1,2-1-2-16,-2 1 0 0,1-1-3 15,-1 0-10 1,0-1 13-16,0 0 5 0,0 0-2 16,0 0 2-16,0 2-5 15,2 0 3-15,-1 0-1 16,-1-1-3-16,0 1 1 16,0 1 0-16,2-1 0 15,-2 0 1-15,1-1-1 16,-1 2 1-16,2-3 3 15,-2 0-8-15,0 1 5 16,1-3-1-16,-1 2 0 16,0-2 3-16,2 2-3 15,-2-1 0-15,1 2 3 0,-1 0-6 16,0-1 6-16,0 2-3 16,2 2 0-16,-2-3 3 15,0-2-3-15,1 3 0 16,-1-2 2-16,0-2-4 15,0 1 2-15,0 0 0 16,0-2 3-16,2 2-1 16,-2-3-2-16,1 2 0 15,-1-1 2-15,2 2-6 16,0 0 5-16,-2 1-1 16,0-2 3-16,0 1-2 15,0 0-1-15,0 0 0 0,0 1 4 16,0 1-5-1,0-1 1-15,0 4 0 0,0-4 0 16,0 5 11-16,0-3-2 16,0-2-9-16,0 0 1 15,0-2-1-15,0 2 3 16,0-1 1-16,0-2 2 16,0 1 2-16,0 2-8 15,0-3 16-15,0 0 0 16,0-1 4-16,0 0-8 15,0 0-3-15,0 0 0 16,0 0-5-16,0 0 5 16,0 0-6-16,0 0 1 0,0 0-8 15,0 0 1-15,0 0-4 16,0 0 5-16,0 0-5 16,0 0-5-16,0-4-206 15</inkml:trace>
  <inkml:trace contextRef="#ctx0" brushRef="#br0" timeOffset="7524.86">8680 13319 248 0,'0'0'33'16,"0"0"7"-16,0 0 28 0,0 0-55 15,0 0 11-15,0 0 11 16,-3-3-7-16,3 3 42 16,0 0-27-16,0 0-4 15,-2 0-2-15,-1 0-25 16,3 0 4-16,0 0-12 15,0-1 3-15,0 0 2 16,0-1-9-16,0-2-7 16,0-2 6-16,11-1 2 15,2 2 1-15,2 0-2 16,2 4 3-16,-1 1-4 16,-4 1 1-16,0 15-2 15,-5 2 0-15,-4 4-5 16,-3 3 3-16,0 2-1 0,0-2 5 15,-4-3-1-15,-7-3 2 16,-1-3-1-16,3-5 5 16,3-4-1-16,2-3 0 15,1-3-4-15,2-1 0 16,1 0 3-16,0 0-3 16,0 0-7-16,0 0 3 15,0 0-2-15,4 0 6 16,6-7 0-16,4 2 1 15,2-1 3-15,-2 3-2 16,2 2-2-16,-1 1 0 16,1 0 3-16,-2 0-3 0,2 2 0 15,-4 11-4-15,-4 1-2 16,-1 3 1-16,-7 0-2 16,0-3 4-16,0 2-14 15,-9-3 17-15,-4-1 3 16,-5-1-3-16,-2-2 0 15,-2-1 5-15,-2-5 1 16,3-1-6-16,3-2-4 16,5 0 4-16,-2 0 0 15,6 0 2-15,0-3 0 16,3 1-2-16,3 1-9 16,0 0 9-16,3-3-34 15,0 2-14-15,0-7-73 0,0-3-159 16</inkml:trace>
  <inkml:trace contextRef="#ctx0" brushRef="#br0" timeOffset="8233.61">8668 13212 247 0,'0'0'19'0,"0"0"52"0,0 0-24 16,0 0-7-16,0 0-23 15,0 0-3-15,-67 10-2 16,58-4-4-16,0 3 5 15,-3 4 5-15,4 1-12 16,1 5 28-16,1 1-22 16,0 6-2-16,3 3 5 15,2 3-8-15,-2 0 7 16,3 2 6-16,0-1-14 16,0-4 6-16,0-1-12 0,10-1-1 15,2 0 1 1,7 0 0-16,2-1 1 0,3 1-1 15,7-3-5-15,4-4 5 16,4-5 4-16,4-6-1 16,3-8 13-16,3-1-14 15,2-1 7-15,0-17 6 16,2-6-13-16,-1-5 19 16,-2-1-15-16,-9 4 0 15,-6 2 25-15,-14 3-21 16,-3 1-3-16,-8 0 22 15,-4-1-14-15,-3-4 3 16,-2-3-7-16,-1-4-9 16,0-2 5-16,-4 0-7 0,-11-1 0 15,-7 3-4-15,-3 3 14 16,-8 4-17-16,-6 2 7 16,-5 2-13-16,-3 7 3 15,-1 0 1-15,0 6 9 16,5 5 2-16,3 3-1 15,6 0-2-15,5 0-6 16,8 3 7-16,2 7-18 16,1 2 18-16,3 2-11 15,-1 3-5-15,2 3-41 16,-2 0-113-16</inkml:trace>
  <inkml:trace contextRef="#ctx0" brushRef="#br0" timeOffset="9520.03">13831 17670 271 0,'0'0'117'15,"0"0"-105"-15,0 0-9 16,0 0 2-16,0 0 9 0,0 0 58 16,91-48-18-1,-50 27-27-15,6-1 5 0,5-9-21 16,4-1 10-16,9-4 15 15,7-1-22-15,3 0 4 16,1-2-9-16,-6-3-8 16,-6 4 1-16,-7 2-2 15,-7 6 0-15,-9 7-1 16,-10 6-8-16,-10 9-3 16,-11 3-36-16,-8 5-54 15,-2 0-67-15,-3 8-104 16</inkml:trace>
  <inkml:trace contextRef="#ctx0" brushRef="#br0" timeOffset="9936.17">13985 17864 492 0,'0'0'2'0,"0"0"-2"0,0 0 9 16,0 0-5-16,0 0 5 15,102-41 34-15,-65 23-10 16,9-6 16-16,14-7-16 16,10-10 5-16,9-4 3 15,3-7-17-15,-1-1 1 16,-4 0-10-16,-4-1-12 16,-7 6 2-16,-9-4-3 15,-11 10-2-15,-12 9 0 0,-13 11-5 16,-9 10-5-1,-9 6-56-15,-3 6-35 0,0 0-388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20:33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2591 67 0,'0'0'225'16,"0"0"-209"-16,0 0-6 15,0 0 40-15,0 0-24 16,0 0 0-16,0 0 1 16,0 0 13-16,-22 5-7 15,22-5-28-15,0 0 1 16,0 2-6-16,0-1-12 15,0 2 12-15,0-1 1 0,5 2 3 16,6 0 12 0,4-2-15-16,7 0 12 0,7-1 1 15,5 1-13 1,3-2 15-16,14 0-13 0,9 0-1 16,8 0-2-16,8 0 17 15,-3 0-9-15,-2 0-2 16,-2 0-6-16,-3-6-3 15,0 0 3-15,0 1 0 16,-2-2 0-16,-2 1 0 16,1-2 3-16,1-2-1 15,5 4 5-15,-2-1-7 16,0 0 0-16,-3 2-3 16,-4 0 3-16,-2 2 8 15,-3-1-7-15,-1-1-1 0,0 3-6 16,-1-2 6-16,2 1 1 15,0 0 0-15,3 0 3 16,1 1-3-16,2-2-2 16,2 0 1-16,3 0 0 15,-2 2 3-15,-3-1-3 16,0 0 3-16,-4 1 1 16,3 1-4-16,-1 0 0 15,-1 1-5-15,1-2 14 16,-4-1-18-16,-3 2 5 15,3-2 4-15,2 0 5 16,4 2-5-16,3-3 0 0,2 4-4 16,0 0 7-16,-1 0-3 15,2 0 4-15,-3 0-4 16,-2 0 0-16,-1 0 6 16,-7 0-6-16,-4 0 0 15,-4-2 7-15,-7-1-15 16,-1 2 6-16,-7-3 2 15,-4 1 5-15,-7 2-3 16,-4-3 1-16,-6 2-1 16,-1 0-2-16,-6 2 2 15,0 0-2-15,-3 0 0 16,0 0 0-16,0 0-18 16,0 0-10-16,-3 0-36 15,-12 0-49-15,-8 0 20 16,-8 0-108-16</inkml:trace>
  <inkml:trace contextRef="#ctx0" brushRef="#br0" timeOffset="754.15">17618 2876 57 0,'0'0'159'0,"0"0"-153"0,0 0 8 16,0 0 58-16,0 0-42 16,0 0 6-16,76 0 13 15,-58 0-5-15,6 0-16 16,7 0-1-16,9 0-10 16,8 0-2-16,7 0-13 15,4 0 7-15,7 0 0 16,8 0-7-16,6 0 9 15,6 0-5-15,8 0 3 16,7 0 4-16,6 0-8 0,4 0-3 16,-2 0 5-16,-2 0-7 15,-4 0 3-15,-3 0-3 16,-2-2 0-16,-2 1 2 16,-2-2 0-16,-3-1-2 15,-6 1 0-15,-8 0 0 16,-9 1 0-16,-9 1 0 15,-7 1 1-15,-7-3-1 16,-6 3 0-16,-8-2 0 16,-8 2-3-16,-2 0 5 15,-8 0-4-15,-1 0 2 16,-8 0 0-16,-1 0 1 16,-3 0-1-16,0 0-3 15,0-2-25-15,-1 1-95 16,-15-3-69-16,-2-1-2 0</inkml:trace>
  <inkml:trace contextRef="#ctx0" brushRef="#br0" timeOffset="2606.3">6067 3723 414 0,'0'0'6'0,"0"0"-6"16,0 0 15-16,0 0-7 16,0 0-1-16,0 0 5 0,44-13-4 15,-14-2 23-15,13-6-4 16,12-11 1-16,7-1 13 16,10-6-17-16,3-2-9 15,7-1 4-15,6-2-14 16,3 0 8-16,-3 5-7 15,-7 3-6-15,-12 6 0 16,-9 5-2-16,-12 4 2 16,-6 5 0-16,-7 4-4 15,-12 5 1-15,-8 3-5 16,-9 4-24-16,-6 0-49 16,0 7-125-16,-11 14 148 15,-16 6-63-15</inkml:trace>
  <inkml:trace contextRef="#ctx0" brushRef="#br0" timeOffset="3054.39">6425 3892 92 0,'0'0'24'0,"0"0"-12"16,0 0 34-16,0 0 74 16,0 0-45-16,0 0-43 15,-7 4-9-15,14-4-23 0,13-12 54 16,11-7 6-16,14-8-10 16,11-7 0-16,19-7-19 15,16-5-6-15,8-3-8 16,6 2-4-16,-3 3-10 15,1 2 0-15,-7 0-1 16,-7 6-2-16,-10 2-6 16,-7 5 6-16,-13 4-3 15,-8 1 10-15,-12 7-14 16,-12 6 9-16,-12 4-2 16,-7 4 5-16,-5 2-4 0,-3 1-2 15,0 0 0 1,0 0-14-16,0 0-4 0,0 0-25 15,0 0-45-15,0 10-60 16,-7 4 18-16,-3 0-131 16</inkml:trace>
  <inkml:trace contextRef="#ctx0" brushRef="#br0" timeOffset="4274.84">14997 4692 482 0,'0'0'11'0,"0"0"-8"16,0 0-1-16,0 0 15 16,0 0-11-16,0 0-3 15,3 0 1-15,3-3-4 16,10-6 0-16,11-4 8 16,12-3 1-16,11-3-5 15,7-6 22-15,7 0 9 16,6-3-14-16,3 1-1 0,9-2-1 15,3-1-5-15,1 0-5 16,-4-1-7-16,-11 2 0 16,-6 4 0-16,-10 6 0 15,-9 1-2-15,-11 5 0 16,-9 2 0-16,-10 4-2 16,-5 4 0-16,-10 3 2 15,-1 0-22-15,0 0-8 16,-12 3-93-16,-14 11 67 15,-13 4-109-15,-8 1-50 16</inkml:trace>
  <inkml:trace contextRef="#ctx0" brushRef="#br0" timeOffset="4713.46">15119 4767 187 0,'0'0'1'0,"0"0"3"15,0 0 18-15,0 0 13 16,0 0-15-16,0 0 0 0,-8 10-13 15,14-10-7-15,15 0 56 16,5-6 45-16,11-6-30 16,5-6-27-16,11-3-18 15,13-3 21-15,13-2-21 16,12-2 8-16,9-3-16 16,-3 2-15-16,-5 0 0 15,-8-1-3-15,-5 7 1 16,-10 1-8-16,-11 3 12 15,-7 3-5-15,-12 2 0 16,-10 4 2-16,-6 2-2 16,-10 1 0-16,-4 4 0 0,-3 0 1 15,-5 1-1-15,-1 2-18 16,0 0-50-16,0 0-119 16</inkml:trace>
  <inkml:trace contextRef="#ctx0" brushRef="#br0" timeOffset="16001.16">13299 8530 493 0,'0'0'10'0,"0"0"-2"16,0 0 26-16,0 0-3 16,0 0-4-16,0 0-16 15,0 0 5-15,-6-24 3 16,-3 19-9-16,1 4 17 16,-1-2-5-16,-5 3-20 15,-3 0-4-15,-4 0 1 16,-6 0 1-16,-5 9 15 15,-4 9-8-15,-5 8-7 16,3 2 4-16,2 3 2 16,6 3-6-16,6 4 2 0,3 2 2 15,3 2-4 1,5 0-1-16,1 3 1 0,3 4-3 16,3-2 18-16,3 6-13 15,3 1 8-15,0 6-3 16,0 5 5-16,8 4-8 15,2 8 5-15,3-2 5 16,4-3-14-16,4-7 3 16,4-10 4-16,11-4-7 15,4-2 7-15,6-1-7 16,2 0 17-16,6-3 4 16,3-3-12-16,5-4 5 15,5-1-8-15,5-7-1 0,-2-2 5 16,2-4-8-16,-5-2-2 15,0-7 10-15,-2-5-7 16,0-5 4-16,0-5-5 16,-2 0-1-16,0-4 8 15,1-10-7-15,0-4-1 16,5-5 11-16,2-2-12 16,-1-2 9-16,-4-1-9 15,-6-1 0-15,-5 0 3 16,-6-3 4-16,-3-4-7 15,-2 0 10-15,-7-1-9 16,-3-1 14-16,-8 0-13 0,-1-5 5 16,-4-1 6-1,-3-3-12-15,-3-7 8 0,-3 1-3 16,-4-1-6-16,-5 4 6 16,-3 2-4-16,0 6 2 15,-7-4-4-15,-12 5 4 16,-4-3-6-16,-3-2 2 15,-6 2 0-15,1 1 3 16,-2-1-1-16,0 2-2 16,0-1 2-16,2 1 3 15,-2 1-5-15,2 2 0 16,-2 1-2-16,-1 3 1 16,-4 2-6-16,-3 3 7 15,-4 3-4-15,-3 1 3 16,2 3 1-16,0 4 0 0,1 0-3 15,-1 4-4-15,-1 0 7 16,-2 1 2-16,-2 3-2 16,-2 1-1-16,-2 2 1 15,-5 3 0-15,-1 0-1 16,-2 4-1-16,-1 1 2 16,3 0-2-16,3 0 1 15,2 0 1-15,5 8 0 16,2 7-1-16,0 3 1 15,4 3 0-15,0 1-3 16,1 0 5-16,-1 0-3 16,-3-1 2-16,3 1 2 0,-1 0-3 15,4 0 3-15,1 4-16 16,1 6 11-16,2 5-19 16,5 6-39-16,8 1-85 15,14-4 10-15,11-12-181 16</inkml:trace>
  <inkml:trace contextRef="#ctx0" brushRef="#br0" timeOffset="17387.25">17966 8216 208 0,'0'0'12'0,"0"0"9"15,0 0 55-15,0 0-3 16,0 0-4-16,0 0-47 16,-20-30 17-16,8 26-4 15,2 0 3-15,-4 0 4 16,-1 4-12-16,-1-4-6 15,-3 2-23-15,-5 2 3 16,-1 0 12-16,-2 0-14 16,-1 0 22-16,2 6-19 0,-3 6-1 15,1 9 7-15,0 5-9 16,-2 9 3-16,2 4-5 16,-1 7 0-16,2 5 1 15,2 7-1-15,4 6 0 16,3 6 7-16,3 1-3 15,5 0-8-15,5-4 1 16,5 2 3-16,0-5-4 16,15 1 8-16,9-3-4 15,6-3 8-15,6 2-4 16,4-2 0-16,7 3-4 16,6-3 5-16,4-2-9 15,1-7 10-15,0-6-1 0,0-7-5 16,2-8 7-16,2-4-7 15,0-10 14-15,2-5-13 16,3-9 16-16,2-1-5 16,8-2 9-16,2-16-7 15,6-4-8-15,-3-4 3 16,-7-1 1-16,-6 1-9 16,-10-4 12-16,-5-3-7 15,-7-6 3-15,-6-6 12 16,-5 0-16-16,-5-3 10 15,-2 0-9-15,-4 0-3 16,-2 0 4-16,-4 0-6 0,-3 1-1 16,-4 4 4-1,-4-1 1-15,-5 2-5 0,-3-2 0 16,0 1 0-16,0-5-6 16,-14 1 7-16,-4-3-2 15,0 2 1-15,-4-4 0 16,-2 4 6-16,-1 2-6 15,-2 2 0-15,-2 6-5 16,-2 1 5-16,0 4 0 16,-1 3-4-16,-2-1 7 15,-1 1-3-15,-3 1 0 16,-4 1-14-16,-8 6 6 16,-9 4-5-16,-8 6 13 15,-8 8-1-15,-5 4 3 16,-5 0-2-16,-3 7 1 0,-1 5 6 15,2-4-5-15,3-1 2 16,11-3-1-16,6 2-3 16,5 0 4-16,4 0-4 15,5 4 0-15,1 2-5 16,7 1 3-16,0 7-15 16,3 3-41-16,5 3-1 15,2 8-43-15,10 3 4 16,6 6-70-16,7 0-307 15</inkml:trace>
  <inkml:trace contextRef="#ctx0" brushRef="#br0" timeOffset="18455.04">15644 11605 615 0,'0'0'9'0,"0"0"-6"0,-106-58 6 15,69 45-9-15,1 7 12 16,3 6-12-16,-1 0 0 15,-4 11 24-15,-1 18-1 16,-5 12-14-16,-2 14 11 16,-7 9-7-16,-2 9 7 15,0 12-5-15,4 5-6 16,4 6 6-16,6 4-9 16,13-4 10-16,12-2-6 0,11 2-9 15,5-1 20 1,13 6-16-16,13 1 9 0,10 0-2 15,2-2-11-15,9-6 15 16,8-6-16-16,3-9 0 16,5-7 3-16,4-9-3 15,9-8 0-15,6-6 1 16,8-10 7-16,2-7-2 16,1-8-5-16,1-9 14 15,-2-12 11-15,-2-3-17 16,-2-18 2-16,-8-14 3 15,-2-12-10-15,-5-5 9 16,-9-9-3-16,-11-4-7 16,-14-7 6-16,-9-5-7 0,-15-5 4 15,-5-5 0-15,-10-7 4 16,0-4-10-16,-2 0 0 16,-12 1 7-16,-3 0-11 15,-5 4 6-15,-3 1-2 16,-2 1 2-16,-2 4 1 15,-3-1 0-15,-2 2-3 16,-2 6 2-16,-1 4-12 16,-8 9 10-16,-3 6 0 15,-9 9-2-15,-7 9-2 16,-7 12 0-16,-5 9 4 16,-9 10-2-16,-5 8-6 15,-5 1 13-15,-2 3-5 0,6 13 0 16,9 5-8-1,19 5 3-15,15 6 7 0,10 2-2 16,13 3 0-16,12-1-16 16,13 0-11-16,2-1-52 15,28-4-102-15,13-6-68 16</inkml:trace>
  <inkml:trace contextRef="#ctx0" brushRef="#br0" timeOffset="18755.2">19859 10989 363 0,'0'0'0'0</inkml:trace>
  <inkml:trace contextRef="#ctx0" brushRef="#br0" timeOffset="19456.59">19856 10858 299 0,'0'0'48'0,"0"0"8"15,0 0 27-15,0 0 18 16,0 0-58-16,-84-44-9 15,64 44-8-15,-5 0-21 16,-5 0 8-16,-5 16 9 16,-2 10-20-16,-2 7 13 0,-3 15-8 15,-1 12-1-15,-2 13 17 16,0 14-18-16,3 12 0 16,3 11 3-16,8 14-4 15,9 2 12-15,13-3-15 16,9-4-1-16,10-11 2 15,25-5 7-15,11-6-2 16,8-10 3-16,6-10-9 16,4-11 4-16,9-8-5 15,4-11 0-15,5-9 53 16,2-11-43-16,-2-7 14 16,0-12-9-16,1-8-9 15,0-1 13-15,-1-21-12 16,1-8-3-16,-2-6 6 15,-1-7-7-15,-8-4-3 0,-9-6 1 16,-13-7 6-16,-12-5-2 16,-10-4 0-16,-6-6 2 15,-5-3 7-15,-5-2-13 16,-3-6 10-16,-6-1-10 16,-3-4-1-16,0 3 5 15,-14-1-5-15,-11 9 0 16,-8 0 1-16,-12 3-1 15,-7 9 0-15,-5 1 0 16,1 7 0-16,4 3 9 0,11 6-9 16,8 9 0-16,5 8-4 15,0 9 1-15,-5 9-6 16,-9 7-1-16,-16 9-10 16,-14 0 20-16,-10 8-3 15,-4 9 3-15,-1 2 2 16,5-2 2-16,9 0-4 15,9-5 0-15,9 0 0 16,10-2-4-16,5-3-4 16,2 0-55-16,2-3 3 15,-1 0-43-15,0-1-9 16,-5-3-142-16</inkml:trace>
  <inkml:trace contextRef="#ctx0" brushRef="#br0" timeOffset="20142.12">15713 12612 995 0,'0'0'59'0,"0"0"-32"16,0 0 46-16,0 0-14 0,0 0-42 15,0 0 3-15,-3-5-14 16,3 5-4-16,0 0 2 16,-2 0-1-16,2 0-6 15,0 0-6-15,0 0-45 16,0-1-38-16,0-9-104 15,0-5-377-15</inkml:trace>
  <inkml:trace contextRef="#ctx0" brushRef="#br0" timeOffset="21132.31">13772 9028 512 0,'0'0'15'0,"0"0"-10"16,0 0 64-16,0 0-40 16,0 0-3-16,0 0 7 15,0-4-8-15,0 4-1 16,0 0-24-16,0 4 6 16,0 11-6-16,0 1 4 15,0 0 4-15,1-3-3 16,4-5-3-16,2-3 0 0,-4-3-2 15,1-1 0-15,0-1 7 16,-1 0-6-16,3 0 20 16,-3-10 32-16,1-2-18 15,-1-1-7-15,-3 3-11 16,0 4-15-16,0 2 11 16,0 4-13-16,0 0-9 15,0 0 2-15,0 0-46 16,0-3-75-16,0 0-170 15</inkml:trace>
  <inkml:trace contextRef="#ctx0" brushRef="#br0" timeOffset="21691">13824 8833 410 0,'0'0'36'0,"0"0"-3"16,0 0 15-16,0 0-24 15,0 0-17-15,-82-26 17 16,58 26-5-16,1 0 1 16,0 10-2-16,-3 4-1 15,3 4-9-15,0 3-2 0,1 6 8 16,1 7-4-16,7 5-1 15,7 7-8-15,4 1 7 16,3 3-4-16,4-1-2 16,17-4 2-16,8-3-3 15,4-4 0-15,1-5-1 16,6-4-2-16,-3-9 2 16,1-4 0-16,-1-8 1 15,-1-8-2-15,-1 0 8 16,1-17 0-16,-1-10 36 15,-4-4-18-15,-1-9 2 16,-6-3-2-16,-6-4 10 0,-5-7 2 16,-9-4-23-1,-4-5-3-15,0 3-3 0,-7 4-8 16,-11 5 0-16,-6 4 2 16,-2 5 2-16,-6 9-5 15,-1 2 1-15,-1 10 0 16,-3 7-2-16,-1 5 2 15,2 3 0-15,1 3 0 16,8 3-11-16,0 0 7 16,6 3-15-16,2 10-161 15,10-1-4-15</inkml:trace>
  <inkml:trace contextRef="#ctx0" brushRef="#br0" timeOffset="22573.12">18355 8813 574 0,'0'0'21'16,"0"0"0"-16,0 0 52 15,0 0-44-15,0 0-9 16,0 0 17-16,0-9-37 16,0 22 4-16,0 5 2 15,0 1 12-15,0-2 7 16,0-7-23-16,0-3 5 16,0-5-1-16,1-2-5 15,1 0 11-15,-2 0-6 16,3 0 3-16,0-10 28 0,2-6-23 15,-1-1-7-15,-3 3-7 16,1 2 0-16,1 3-1 16,-2 2-12-16,1 1-45 15,1 2-57-15,1-2-64 16</inkml:trace>
  <inkml:trace contextRef="#ctx0" brushRef="#br0" timeOffset="23092.2">18422 8667 539 0,'0'0'16'0,"0"0"-13"0,0 0 16 16,0 0 11-16,0 0-16 16,0 0 11-16,-66-63-12 15,46 63-9-15,-2 0-4 16,-1 0 4-16,-1 8 8 15,0 10-12-15,4 6 7 16,1 7 10-16,6 8-6 16,3 3 2-16,3 1-2 15,4 1-8-15,3-2-3 16,0-2 8-16,17-1-7 16,2-5-1-16,5-3-5 15,4-4 5-15,4-5 1 0,2-6-1 16,5-6-1-16,1-8 1 15,2-2 0-15,1-6 20 16,2-14 12-16,-3-5 5 16,-2-5-3-16,-1-5 1 15,-6-6-5-15,-5-5-9 16,-10-5-18-16,-5-2 2 16,-8 6-3-16,-5 3-2 15,0 4 6-15,-3 6-3 16,-15 0 3-16,-3 5-6 15,-8 4 0-15,-6 3-2 16,-2 6 2-16,-4 5 0 16,1 5 4-16,-3 6 0 15,2 0-8-15,1 3-10 0,-2 11-124 16,4-1-45-16</inkml:trace>
  <inkml:trace contextRef="#ctx0" brushRef="#br0" timeOffset="24310.73">15734 12480 195 0,'0'0'213'16,"0"0"-205"-16,0 0 28 16,0 0 4-16,0 0-39 15,0 0 15-15,-32-15-6 16,25 11 5-16,-5 1 24 15,0-3-6-15,-3 2 6 16,0 2-11-16,-1 2-13 16,1 0 13-16,-3 0-22 15,3 1 9-15,-1 10-12 16,2 2 2-16,5 6-5 16,-3 5 0-16,5 5 2 15,-1 4-3-15,7 3 1 16,1-2 0-16,0 2-1 0,10-3 2 15,8-1-1-15,2 3 0 16,0-3 0-16,4-5-2 16,0-3 2-16,2-7-2 15,2-3-1-15,2-6 1 16,3-4 2-16,1-4 10 16,4 0-4-16,0-18 24 15,-2-3-4-15,-6-1 9 16,-7 0-8-16,-6-1-16 15,-2-1 9-15,-5-3 7 16,-2-1-15-16,-4-1 9 16,-4-1-19-16,0-3 5 0,0-2 3 15,-12-3-9-15,-5 1 2 16,0 1 3-16,-5 3-2 16,-2 3-4-16,0 7 0 15,-3 3 3-15,0 5-3 16,3 7-2-16,2 2-5 15,4 4 7-15,-3 2-16 16,-1 0 13-16,2 10-16 16,-2 4-118-16,4-3-59 15</inkml:trace>
  <inkml:trace contextRef="#ctx0" brushRef="#br0" timeOffset="25215.85">20166 11829 675 0,'0'0'17'0,"0"0"-14"0,0 0 4 15,0 0-5-15,0 0 5 16,0 0-2-16,18-51 34 16,-18 49 16-16,0 2 7 15,0 0-28-15,0 0-25 16,0 0 4-16,-7 0-11 15,-1 8 8-15,2-1-2 16,1-1-7-16,3-3-2 16,2-2 0-16,0-1-4 15,0 0 3-15,0 0-8 16,0 0 10-16,5-10 7 16,5-5 2-16,-3 3 5 15,-4-1-12-15,-1 4 0 0,-2 4 14 16,0 2-10-16,0 2 6 15,0 1-5-15,0 0-6 16,0 0-2-16,0 0-3 16,0 0-4-16,0 0 7 15,-5 1-44-15,2 5-65 16,0-2-58-16,2-4-273 16</inkml:trace>
  <inkml:trace contextRef="#ctx0" brushRef="#br0" timeOffset="25913.28">20181 11473 415 0,'0'0'5'16,"0"0"-4"-16,0 0 52 15,0 0-34-15,0 0 3 16,-81-32-11-16,62 32-3 16,1 0 21-16,0 6 9 15,-2 6-22-15,0 4-10 16,-1 5 13-16,2 4 9 16,1 7-11-16,0 4-3 15,4 9 11-15,4 4-17 0,7 0 11 16,3 0-8-1,0-4-7-15,5-5 1 0,11 0 0 16,5-9 0-16,3 1-5 16,6-5-2-16,3-4 2 15,5-1 11-15,2-7 21 16,2-2 5-16,1-4-5 16,1-4 0-16,-1-2 6 15,-1-3-7-15,-2 0-12 16,-1-5 0-16,3-10-16 15,-4-2 10-15,0-1-9 16,-2-1 1-16,-6-3 8 16,-4 1-9-16,-3-1 2 0,-10-2 0 15,-1 1-5-15,-6-6 14 16,-3-5-12-16,-3-2-1 16,0-1 6-16,0-1-7 15,-8-1 0-15,-11-2-1 16,-9 1 3-16,-2 2-3 15,-6 1 0-15,0 5-1 16,0 5-4-16,1 5 5 16,-1 5-1-16,0 4 0 15,3 5-8-15,2 4 8 16,1 4-6-16,0 0-1 16,5 0 7-16,1 6 1 15,3 4-14-15,4 0-6 16,1 1-12-16,6 2-11 15,0-2-69-15,5-4-64 0,5-4-234 16</inkml:trace>
  <inkml:trace contextRef="#ctx0" brushRef="#br0" timeOffset="26059.02">20296 11430 540 0,'0'0'83'0,"0"0"-75"15,0 0 12-15,0 0-7 16,0 0-13-16,0 0-4 16,3-4-22-16,-3 4-154 15,0 4-176-15</inkml:trace>
  <inkml:trace contextRef="#ctx0" brushRef="#br0" timeOffset="32688.42">21511 7847 20 0,'0'0'21'16,"0"0"2"-16,0 0 4 15,0 0 0-15,0 0 6 16,0 0 27-16,0 0-2 16,-35 21 7-16,35-21 24 15,0 0-30-15,0 0-10 16,0 0-15-16,0 0-20 0,0 0-14 15,0 0 7-15,7 0 21 16,12-11-10-16,7-3 27 16,10-5-25-16,7-1-1 15,7-1 4-15,6-1 2 16,4 1 9-16,0-1-21 16,-7 1 4-16,-9 6 1 15,-13 4-13-15,-12 5-2 16,-8 2-6-16,-7 4 4 15,-4 0-2-15,0 0-10 16,0 0-25-16,-4 0-7 16,-14 13-9-16,-2 1 5 0,-2-2-5 15,5-2 8-15,1-2 29 16,4-2 3-16,1 0 12 16,4-4 8-16,4 1-8 15,0-2 0-15,3-1 9 16,-1 2-7-16,-2 1 5 15,-6 3-7-15,-1 1 0 16,-6 2 4-16,3 2-3 16,0 1 1-16,4 4 1 15,3 6 1-15,3 5-4 16,3 10 0-16,0 3 8 16,0 0 4-16,0 3-12 15,0-1 0-15,8 2 5 0,2-2 0 16,-1 1 0-16,1-1-5 15,-1-6-1-15,0-6-2 16,0-7-3-16,3-8 5 16,1-8-14-16,7-7-107 15,-2 0-214-15</inkml:trace>
  <inkml:trace contextRef="#ctx0" brushRef="#br0" timeOffset="33154.21">22198 7645 467 0,'0'0'20'0,"0"0"-11"0,0 0-2 16,0 0-7-16,0 0 9 16,0 0-9-16,8 116 39 15,-8-43-24-15,0 0 4 16,0-4-15-16,0-7-3 15,0-12 12-15,0-9-10 16,7-12-3-16,2-9 0 16,-3-8 1-16,-2-8-1 15,-2-4 0-15,-1 0 3 16,1 0 3-16,-1-12 14 16,-1-10-3-16,2-6-12 15,0-3-4-15,1 2 5 16,1 4-4-16,8 4 1 0,1 6-3 15,5 3-7 1,4 4 7-16,1 6 0 0,2 2 2 16,-1 0-9-16,0 14 5 15,-4 8 2-15,-1 4 3 16,-4 1-2-16,0 2 6 16,-5-3-2-16,0-3-5 15,-4-5-1-15,-1-4 1 16,-4-3-6-16,2-4 4 15,-1-7-68-15,-2 0-80 16,0-2-269-16</inkml:trace>
  <inkml:trace contextRef="#ctx0" brushRef="#br0" timeOffset="33505.05">22514 7958 363 0,'0'0'7'0,"0"0"4"15,0 0 76-15,81-2-35 16,-53 15 5-16,5 4-16 16,-2 2-14-16,-2 0-13 15,-5-2 0-15,-5-2-14 16,-7-3 0-16,-5-2-2 16,-4-3-5-16,-3-1 1 15,0-3-4-15,0-2 10 0,0-1 0 16,0 0 34-1,-7 0-6-15,0-13-20 0,-1-3 1 16,1-1 10-16,2-3-7 16,5 0 9-16,0-3-14 15,0 0-6-15,8 2 0 16,4-1-2-16,2 5 0 16,2 2 0-16,0 4-15 15,-1 5-72-15,3 2-11 16,-3 3-107-16</inkml:trace>
  <inkml:trace contextRef="#ctx0" brushRef="#br0" timeOffset="34407.83">22993 7895 119 0,'0'0'12'16,"0"0"73"-16,0 0 35 16,0 0 0-16,0 0-36 15,0 0-44-15,6-29-30 16,-6 17 4-16,-4 4-14 15,-9 3 2-15,2 5-4 16,0 0-12-16,1 12 14 16,3 12 14-16,4 5-7 15,3 0-5-15,0-6-4 16,13-5 0-16,8-5-1 16,3-7-10-16,3-6 12 15,5 0-22-15,1-13-66 16,0-8-6-16,-5-2 37 0,-11 0 52 15,-5 1 6 1,-8 1 19-16,-4 3 23 0,0 4 55 16,0 5-47-16,-1 6 31 15,-8 1-62-15,-1 2-19 16,-1 0 0-16,3 8 12 16,3 7-9-16,5-1-3 15,0 0-8-15,7 0 1 16,8 2 6-16,3 3 1 15,0 1 6-15,-2 1-6 16,-1 0 5-16,0-2-5 16,-3-1 2-16,-3-2-4 0,-3-7 1 15,-5-1-3-15,-1-2 4 16,0 0-16-16,0-2 16 16,-11 2 33-16,-5-4-31 15,0 0 24-15,0-2-20 16,-1 0 2-16,4-2-8 15,1-12-12-15,3-10-27 16,6-7-1-16,3-7 25 16,0-7-12-16,3-4-42 15,13-2-13-15,-1 0 58 16,5 4 10-16,-2 6 14 0,-1 5 27 16,4 8 54-1,-1 7-12-15,-1 7-28 16,-2 8-15-16,-3 6 1 15,-1 0-16-15,0 24-9 0,-3 11 10 16,-1 12-10-16,0 4 13 16,-4 0-4-16,-2-1-11 15,-2-8 7-15,2-6-5 16,-1-8 1-16,2-9-1 16,-1-6-2-16,2-7-1 15,-1-5 1-15,-1-1-1 16,0 0-6-16,1 0 7 15,4-11 10-15,4-7-2 16,1-4-5-16,7 2-2 0,2 2 1 16,4 6-1-16,-3 5-2 15,1 7 1-15,-1 0-1 16,-1 5 1 0,0 14 0-16,1 2 6 0,-8 2-6 15,-3-4 1-15,-4-2 0 16,-5-5-1-16,-1-4-4 15,-2-4-35-15,0-4-102 16,0 0-176-16</inkml:trace>
  <inkml:trace contextRef="#ctx0" brushRef="#br0" timeOffset="34690.08">23756 7871 109 0,'0'0'86'0,"0"0"68"0,0 0 28 15,0 0-107-15,0 0-71 16,0 0 3-16,-3 7-6 15,-2 15 26-15,2 3-9 16,3-6-18-16,0-2 0 16,0-6 6-16,0-2-6 15,5-6-4-15,2-3 2 16,4 0-10-16,-4 0 12 16,1-5 18-16,-1-7-10 15,-3-3 5-15,-2-1 0 16,-2 2 11-16,0 2-1 15,0 1-19-15,0 3-4 0,-2-4 4 16,-3 2-4 0,0-2-54-16,1-5-40 0,-2-1-189 15</inkml:trace>
  <inkml:trace contextRef="#ctx0" brushRef="#br0" timeOffset="34904.31">23924 7405 631 0,'0'0'31'0,"0"0"-31"15,0 0-7-15,0 0 2 16,12 123 5-16,-12-66 15 16,0 2-8-16,0 0 2 15,0-2-5-15,0-7-4 16,-1-7 7-16,1-7-7 15,0-6-10-15,0-9-145 0,0-11-288 16</inkml:trace>
  <inkml:trace contextRef="#ctx0" brushRef="#br0" timeOffset="35357.83">24135 7763 632 0,'0'0'16'15,"0"0"-7"-15,0 0 29 16,0 0-38-16,0 0-17 0,0 0 17 16,-42 39 23-16,30-7-18 15,6 1-5-15,3-5 0 16,3-5-12-16,0-6 12 16,0-6-20-16,4-7 20 15,7-2-4-15,4-2 4 16,1-2 10-16,5-16-8 15,-3-4 8-15,1-3 15 16,-1-3-5-16,-4-3 3 16,-1-2 5-16,-1-5-23 15,-4-3 20-15,-4-5-16 16,-1-4-9-16,-3 1 7 16,0 2-4-16,0 11-1 15,0 10-2-15,0 13 3 16,0 5-11-16,0 8 8 0,-1 0-12 15,-1 13-13-15,-1 21 21 16,2 15 4-16,1 8 4 16,0 7 1-16,0-2-1 15,0-5-4-15,0-3 0 16,3-6-2-16,3-7-53 16,2-9-34-16,0-10-64 15,0-10-318-15</inkml:trace>
  <inkml:trace contextRef="#ctx0" brushRef="#br0" timeOffset="35645.33">24567 7802 526 0,'0'0'54'0,"0"0"-41"16,0 0 49-16,0 0-37 16,0 0 3-16,0 0 11 15,88-45-6-15,-65 35-8 16,1 1-24-16,-1 2 5 16,-3 1-6-16,-8 3-9 15,-6 3 8-15,-6 0-39 0,0 6-73 16,-9 10-14-16,-12 3-64 15,-3 1-99-15</inkml:trace>
  <inkml:trace contextRef="#ctx0" brushRef="#br0" timeOffset="35809.46">24567 7802 157 0,'24'80'31'16,"-24"-77"37"-16,12-3 115 15,5 0-73-15,5 0-58 16,5 0 4-16,6-3-10 15,3-5-7-15,4-3-5 16,1 2-17-16,-2-1-13 0,-3 0-4 16,-1 0-16-16,-6-7-144 15</inkml:trace>
  <inkml:trace contextRef="#ctx0" brushRef="#br0" timeOffset="39761.47">25624 7547 551 0,'0'0'32'16,"0"0"-6"-16,0 0 18 16,0 0-7-16,0 0-17 15,0 0 35-15,0 0-47 16,-49-46-6-16,24 46-4 16,-1 0-4-16,-3 12 6 15,6 4-3-15,3 4 3 16,8-3 15-16,6 2-15 15,6-5-3-15,0 1-4 16,2-1-10-16,14 1-18 16,11-4 33-16,6-2-10 0,7 0 12 15,0-3 3-15,2-1-1 16,-5 4 2-16,-4-1-1 16,-7 2-3-16,-5 2 0 15,-5 0 0-15,-6 3-1 16,-5-4-4-16,-4 0-1 15,-1 0 5-15,0 0-8 16,-10 0 9-16,-14 1 10 16,-4-4-4-16,-4-1 3 15,1-2-9-15,1-3 0 16,0-2 0-16,4 0 0 16,3 0-2-16,5-2-5 15,6-3 4-15,5-2-29 0,1 1-52 16,1-5-136-16</inkml:trace>
  <inkml:trace contextRef="#ctx0" brushRef="#br0" timeOffset="40077.96">25610 7513 191 0,'0'0'256'0,"0"0"-250"16,0 0 50-16,0 0-29 0,0 0-24 15,0 0 27-15,-9-9-10 16,32 5 5-16,8-2 39 16,8-4-19-16,5-2-15 15,1-3 3-15,3-1-14 16,0-1-2-16,2 0-17 15,0 1 5-15,-5 5 2 16,-5 3-6-16,-9 2-1 16,-4 3-10-16,-5 1-38 15,-2 2-19-15,-4 0-27 16,-1 0-138-16</inkml:trace>
  <inkml:trace contextRef="#ctx0" brushRef="#br0" timeOffset="48987.59">21610 9624 143 0,'0'0'50'0,"0"0"61"15,0 0 48-15,0 0-64 16,0 0-16-16,0 0-23 15,0 0-1-15,-43-39 22 16,39 39-64-16,-1 16-13 16,-1 20 0-16,2 13 15 15,0 5-4-15,4-4-9 16,0-11 0-16,0-13 8 16,0-12-10-16,0-5-3 15,0-8 3-15,0-1-2 16,0 0 2-16,0-14 26 0,-5-10-16 15,-6-7-8-15,-1-3 2 16,-1-2-4-16,5 3 2 16,2 0-2-16,6 1 0 15,0 3 0-15,5 3-7 16,17 2 5-16,10 4 0 16,5 8 2-16,2 6 6 15,1 6-2-15,-4 1-1 16,-7 19-3-16,-3 8-9 15,-3-1 9-15,-3 5 6 16,-2 1-6-16,0-2 3 16,-4-2 2-16,-1-2-10 0,-4-4 7 15,-4 0-6-15,-2-4 2 16,-3-2-19-16,0-1-72 16,1-8-53-16,2-8-422 15</inkml:trace>
  <inkml:trace contextRef="#ctx0" brushRef="#br0" timeOffset="49287.87">22162 9753 328 0,'0'0'274'0,"0"0"-269"16,0 0 34-16,0 0-3 15,83-41-17-15,-73 23 4 16,-7-2 25-16,-3-3-9 15,0 1-22-15,-5 0-3 0,-16 0-13 16,-4 8-1-16,-3 5-3 16,3 9-12-16,2 0 15 15,4 12 17-15,5 13-17 16,4 4 1-16,8 2-5 16,2-2-7-16,0 0 11 15,9-6-2-15,12-1 2 16,4-5-4-16,8-6 4 15,5-5-25-15,-1-6-61 16,2 0-31-16,-7-20-163 16</inkml:trace>
  <inkml:trace contextRef="#ctx0" brushRef="#br0" timeOffset="49607.06">22443 9605 239 0,'0'0'110'0,"0"0"8"15,0 0 2-15,0 0-61 16,0 0-15-16,0 0-39 15,-30-15-1-15,14 44 9 16,2 5 0-16,2 1-8 16,9-4-4-16,3-5-1 15,0-6-8-15,11-9 3 16,1-2 4-16,1-9-2 16,5 0 3-16,0-10 8 0,-3-10-4 15,-2-2 11 1,-5 1-2-16,-2 0 30 0,-3 4-6 15,0 2-19-15,-3 7-1 16,1 6 8-16,1 2-14 16,2 0-11-16,6 14-40 15,6 11 40-15,6 4 7 16,3-3-7-16,2-9-89 16,0-12-236-16</inkml:trace>
  <inkml:trace contextRef="#ctx0" brushRef="#br0" timeOffset="49939.05">22732 9531 582 0,'0'0'10'16,"0"0"-7"-16,0 0 24 16,0 0 14-16,0 0 14 15,0 0-5-15,97 44-1 16,-76-20-30-16,-6-1-15 15,-3-2-4-15,-5-4 5 16,-3-3-3-16,-3-7-4 16,-1-2-9-16,0-4 11 15,0-1 1-15,0 0 20 16,0 0 15-16,0-7-26 16,-5-9 10-16,2-2 16 15,2-6-14-15,1-1-11 16,0-2-11-16,0 1 6 0,6 6-1 15,5 0-5-15,0 5 0 16,-2 4-1-16,2 4-32 16,4 1-150-16,0 4-17 15</inkml:trace>
  <inkml:trace contextRef="#ctx0" brushRef="#br0" timeOffset="50489.01">23186 9536 445 0,'0'0'102'16,"0"0"-91"-16,0 0 44 0,0 0 5 16,0 0-22-16,0 0 20 15,18-45-13-15,-18 33-7 16,-5 5-21 0,-2 6 4-16,-1 1-21 0,2 0 6 15,-2 11-3-15,3 12 1 16,2 4-2-16,3-2-2 15,0-2-13-15,16-6 12 16,4-3-11-16,5-7 12 16,5-7 1-16,4 0-1 15,1-6-9-15,-1-12-6 16,-4-2-11-16,-6-3 24 16,-8 0 2-16,-6 1 6 15,-5 4 3-15,-3 4-5 16,-2 5 18-16,0 6 5 0,0 1-16 15,0 2-11 1,0 0-11-16,0 0 11 0,-2 3-3 16,2 8 3-16,0 3-3 15,0 2-8-15,3 1 11 16,10-1-17-16,2 3 12 16,5-1 5-16,-2 1 5 15,-2-1-3-15,-5 0-4 16,-4 0-3-16,-7-3-2 15,0-1-5-15,-1 1 12 16,-18-2 1-16,-3 0-1 16,0-4 5-16,1-3-5 0,2-5 9 15,2-1-9-15,4 0 0 16,4-5-69-16,6-12-11 16,3-6 10-16,0-5-189 15</inkml:trace>
  <inkml:trace contextRef="#ctx0" brushRef="#br0" timeOffset="50698.12">23659 9174 778 0,'0'0'18'16,"0"0"-17"-16,0 0-1 15,0 0-19-15,0 0 19 0,18 116 57 16,-14-43-11-16,-1 7-16 15,-1-5-12-15,-1-11-14 16,1-9 1-16,1-12-10 16,-3-10 4-16,0-6-110 15,0-14-80-15,-2-11-297 16</inkml:trace>
  <inkml:trace contextRef="#ctx0" brushRef="#br0" timeOffset="50817.93">23719 9560 672 0,'0'0'18'16,"0"0"-8"-16,97-45 44 0,-41 31-36 16,16 4-13-16,2-3-5 15,-8-1-127-15</inkml:trace>
  <inkml:trace contextRef="#ctx0" brushRef="#br0" timeOffset="51440.09">22462 10337 703 0,'0'0'9'0,"0"0"-9"15,21 76 19-15,-12-42 8 16,0-2-13-16,-2-10-8 16,-2-5-5-16,-2-9 6 15,-1-3-6-15,-1-5 0 16,2 0 9-16,0-5-8 15,3-15 19-15,-2-10-13 16,1-3 0-16,-2 2 1 16,0 1-2-16,1 1 11 15,1 5 13-15,5 2-8 16,-1 6 1-16,3 5-21 16,4 3 5-16,4 6 1 15,-2 2-7-15,4 1 4 0,-4 18-6 16,-3 2-10-1,-4 5 10-15,-5 0 2 0,-4 4-2 16,-2-1-11-16,0-2-45 16,-4-2-96-16,4-15-97 15</inkml:trace>
  <inkml:trace contextRef="#ctx0" brushRef="#br0" timeOffset="51725.21">22891 10407 644 0,'0'0'26'16,"0"0"-25"-16,0 0 1 0,0 0 6 16,0 0-2-16,0 0 26 15,44-74-4-15,-44 53-8 16,0 3 1-16,0 2 1 16,-10 3-13-16,-5 6-3 15,-4 7 4-15,0 0-8 16,2 10 1-16,2 10-1 15,1 5 0-15,8 0-2 16,6 3-6-16,0-3 5 16,3-1-6-16,15-4 7 15,2-6-3-15,2-3 0 16,0-8-34-16,1-3-44 16,-2 0-38-16,-1-16-433 0</inkml:trace>
  <inkml:trace contextRef="#ctx0" brushRef="#br0" timeOffset="51919.71">23154 10291 615 0,'0'0'26'0,"0"0"-18"16,0 0 1-16,0 0 13 16,0 0 7-16,6 90-4 15,1-64-15-15,-3-1 1 16,2-1-11-16,-2 0 0 15,-1-4-2-15,0-3-7 16,-1-8-35-16,-2-4-25 16,0-5-140-16</inkml:trace>
  <inkml:trace contextRef="#ctx0" brushRef="#br0" timeOffset="52115.18">23063 10143 192 0,'0'0'418'0,"0"0"-418"16,0 0 6-16,0 0-7 16,0 0 1-16,0 0-15 15,0-19-45-15,0 19-181 16</inkml:trace>
  <inkml:trace contextRef="#ctx0" brushRef="#br0" timeOffset="53409.71">23469 10231 50 0,'0'0'431'15,"0"0"-376"-15,0 0 3 16,0 0-21-16,-113-42-19 16,79 42-18-16,-1 2 0 15,7 20 20-15,8 12-17 16,9 6-1-16,9 2 1 15,2-5-3-15,5-7 0 16,19-11-4-16,1-8 2 0,3-8 2 16,2-3 1-1,-5-4 6-15,-4-14 1 0,-3-1-7 16,-6-1 29-16,-6-1 29 16,-3 3 10-16,-3 1-13 15,0 5-23-15,0 5-2 16,0 2-7-16,0 4-19 15,0 1-2-15,0 0-3 16,0 0-19-16,4 10 3 16,7 14 16-16,4 9 4 15,1 10 1-15,4 5-2 16,-2 6-1-16,1 2-2 16,-5-1-3-16,-4-3-7 0,-7-4 4 15,-3-7 6-15,0-5 2 16,-19 1-2-16,-5-8 0 15,-2-4-3-15,1-4-16 16,1-8 8-16,5-7-8 16,2-6 7-16,4-2-2 15,2-19-14-15,8-9 26 16,3-9 2-16,0-6-2 16,8-8-1-16,13-3 3 15,4-1 6-15,3 8-5 16,-2 7-1-16,-1 8-1 15,-3 4-5-15,-1 2-142 16,-4 2-252-16</inkml:trace>
  <inkml:trace contextRef="#ctx0" brushRef="#br0" timeOffset="53771.3">23753 10020 734 0,'0'0'29'0,"0"0"-29"15,0 0-16-15,0 0 13 16,0 102 3-16,0-41 31 16,0 2-27-16,0-8 2 15,0-6-2-15,8-15-4 16,0-7-1-16,1-12-3 16,-3-6 3-16,-1-5-1 15,-4-4-4-15,2 0 6 0,-2-4 2 16,1-18 4-16,1-5-5 15,0-3-2-15,0 0 11 16,2 5-11-16,2 6 1 16,3 5-3-16,1 8 3 15,-1 6-5-15,5 0-2 16,0 9 6-16,4 13 2 16,-1 0 1-16,-3 0 7 15,-3-2-5-15,-1-3-8 16,-7-5-24-16,-1-5-37 15,-3-7-68-15,0 0-425 16</inkml:trace>
  <inkml:trace contextRef="#ctx0" brushRef="#br0" timeOffset="54177.65">24036 9981 686 0,'0'0'68'16,"0"0"-65"-16,0 0-3 15,0 0 1-15,9 91-1 16,-4-33 38-16,-2 1-33 16,1-4 4-16,-1-5 0 15,3-12-7-15,-2-10 2 16,1-10-4-16,-4-9 0 16,1-6-1-16,-1-3-2 0,-1 0 0 15,0-14-6 1,0-8 3-16,0-7 0 0,2-3 6 15,3 1 4-15,1 5-4 16,5 6 0-16,3 7-5 16,4 6 1-16,-2 7 0 15,3 0 3-15,0 9-6 16,0 12 7-16,-3 3 4 16,-5 0-1-16,-7 2-3 15,-4-4-9-15,0-1 3 16,-12-1 5-16,-9-3 1 15,-1-3 1-15,-1-2-1 16,1-7-38-16,4-5-29 16,8 0-30-16,5-17-240 0</inkml:trace>
  <inkml:trace contextRef="#ctx0" brushRef="#br0" timeOffset="54477.21">24305 10124 672 0,'0'0'1'16,"0"0"14"-16,0 0 15 16,0 100 2-16,0-68-17 15,0-6-11-15,0-4 2 16,1-8-4-16,11-4-2 16,-3-4 0-16,2-3 3 15,3-3-2-15,-1 0 11 16,1-13-1-16,-3-6 1 15,-4-5 1-15,-4-1 19 0,-3 0 9 16,0 0-5-16,-4 6 6 16,-8 6-15-16,-3 6 7 15,1 4-30-15,-5 3-4 16,1 0-25-16,-1 0-57 16,5 4-161-16</inkml:trace>
  <inkml:trace contextRef="#ctx0" brushRef="#br0" timeOffset="55047.44">24496 10122 541 0,'0'0'121'0,"0"0"-120"0,0 0 5 16,0 0 29-16,0 0-10 16,91 43 25-16,-72-25-17 15,-4 0-20-15,-5-6-8 16,-5 0-5-16,-5-6-1 15,0-5-1-15,0 1 2 16,0-2 2-16,0 0 25 16,-3-2-14-16,-2-9-3 15,2-4 35-15,3-2-21 16,0 0-24-16,0 2 0 16,11 0-1-16,4-1 1 15,6 0-49-15,4 1-80 16,2-2 18-16,0-2-31 0,-5 1-133 15,-4 1 198-15,-7 3 77 16,-4 4 174-16,-6 4 53 16,-1 4-97-16,0 0-40 15,0 2-4-15,0 0-28 16,0 0-58-16,-7 4 4 16,-5 12 3-16,0 5-6 15,0 2-1-15,8-2-2 16,4-1-13-16,0-2-35 15,4-5 16-15,11 3 24 16,2-4 7-16,2 1 6 16,2-1-4-16,3 0 1 0,1 0 0 15,-1 0 4 1,-3-1-3-16,-8-1 1 0,-5-2-2 16,-7 1 2-16,-1 0-1 15,0 1 21-15,-9 2 17 16,-11-1-6-16,-7-1-30 15,-5-3 2-15,0-2-5 16,-4-5-72-16,1 0-119 16,3-13-438-16</inkml:trace>
  <inkml:trace contextRef="#ctx0" brushRef="#br0" timeOffset="56134.97">25421 9186 699 0,'0'0'0'16,"0"0"-55"-16,0 0 40 15,0 0-40-15,0 0-37 16,0 0-27-16,31 54-151 15</inkml:trace>
  <inkml:trace contextRef="#ctx0" brushRef="#br0" timeOffset="56315.37">25601 9664 846 0,'0'0'14'0,"0"0"-12"0,0 0 2 15,0 0-1-15,0 0-2 16,0 0-1-16,0 10-20 16,0-10-80-16,3 0-37 15,3 0-322-15</inkml:trace>
  <inkml:trace contextRef="#ctx0" brushRef="#br0" timeOffset="56931.12">26364 9334 503 0,'0'0'46'16,"0"0"-36"-16,0 0-1 15,0 0 40-15,4-81 1 16,-16 68 19-16,-7 4 14 16,-5 4-54-16,0 5-4 15,-3 0-9-15,-1 11-16 16,-1 13 2-16,3 9-2 16,3 5 0-16,10 6-2 15,8-4-12-15,5-5 9 0,3-7-12 16,21-8-18-16,10-7 11 15,5-10 15-15,5-3 9 16,-1-9 6-16,-4-13-4 16,-3-9 8-16,-7-7 37 15,-2-5 8-15,-5-3 10 16,-5-2-29-16,-5-4-1 16,-6 1-3-16,-6-6-20 15,0-5 2-15,0 0-6 16,-16 0-4-16,-1 4 1 15,-1 10-5-15,6 15 0 16,5 14 4-16,5 14-4 16,1 5 0-16,-2 0-8 0,1 16-7 15,1 24 11-15,1 19 4 16,0 14 4-16,0 3 3 16,9 3-7-16,6-8 3 15,5-3-3-15,2-6 0 16,1-4-3-16,3-7 1 15,4-8-15-15,4-7-13 16,3-9-27-16,8-9-42 16,-5-10-91-16,1-8-210 15</inkml:trace>
  <inkml:trace contextRef="#ctx0" brushRef="#br0" timeOffset="58232.74">27432 8838 493 0,'0'0'35'16,"0"0"-8"-16,0 0 31 0,0 0-26 16,0 0 15-16,0 0-2 15,7-31-10-15,-7 31-35 16,0 19-24-16,-3 15 24 16,-10 9 12-16,-4 1-4 15,-5-3-5-15,-3-5 2 16,-2-4-5-16,0-6 4 15,0-2-4-15,0-6 8 16,4-5-4-16,0-5-4 16,5-4 6-16,5-4-6 15,5 0 0-15,5 0 2 16,3 0-5-16,0 0 6 16,0 0-5-16,3-5 2 15,17 2-1-15,5 3 0 0,8 0 1 16,4 3 0-1,4 10 21-15,2 4-12 0,0 0-5 16,0 0 1-16,-1 0-4 16,-5 2 2-16,-2 0-3 15,-4-3-3-15,-1 1 3 16,-5-4-9-16,2-6-42 16,0-5-46-16,-1-2-179 15</inkml:trace>
  <inkml:trace contextRef="#ctx0" brushRef="#br0" timeOffset="58665.7">28306 8799 746 0,'0'0'6'0,"0"0"7"15,0 0 32-15,0 0-17 16,0 0 7-16,0 0-30 15,11-39 11-15,-32 57-17 16,-6 8 1-16,2-1-4 16,5 0-6-16,11 1-1 15,9-2-46-15,0 0 24 16,6-2-8-16,18-3 18 16,3-6 9-16,6-1 14 15,0-2 3-15,-2-1-2 16,0-1 2-16,-5 0-1 0,-4 4 0 15,-7-3-2-15,-5 4-5 16,-7 0 5-16,-3-1-11 16,0 3 10-16,-12-5 1 15,-3-2 0-15,-4-4 10 16,-3-1 15-16,-1-3-7 16,-7 0 22-16,-3 0-25 15,-1-3-11-15,0-4-4 16,8-7-4-16,6 2-58 15,5-6-19-15,9-3-99 16,6-4-221-16</inkml:trace>
  <inkml:trace contextRef="#ctx0" brushRef="#br0" timeOffset="58967.23">28248 8693 623 0,'0'0'39'16,"0"0"-35"-16,0 0-1 15,0 0 20-15,118-51 24 16,-55 28 20-16,15-3-21 16,12 1 0-16,4-2-27 15,-6 4 2-15,-4-1-13 16,-11 5 2-16,-9 1-10 15,-15 4 4-15,-13 2-1 0,-11 5-3 16,-13 5 0-16,-7-2-1 16,-4 4 3-16,-1 0-2 15,0 0 0-15,0 0-8 16,0 0-43-16,0 0-109 16,-11 0-58-16</inkml:trace>
  <inkml:trace contextRef="#ctx0" brushRef="#br0" timeOffset="61753.71">14033 9113 213 0,'0'0'26'0,"0"0"-14"0,0 0-3 15,0 0-1-15,0 0-8 16,0 0 3-16,19 0 13 16,-4 0 30-16,5-1 11 15,3-7 1-15,6-2-15 16,4 1 2-16,2-1-6 16,7 0-13-16,3 0 11 15,5 0-13-15,2 0-6 16,3-1 8-16,3 0-22 15,-2-1 9-15,4 3-6 0,-2-1-6 16,-1 2 10-16,-3-2-8 16,-1 3-1-16,1-1 9 15,4 2-11-15,-5-4 7 16,2 2 1-16,-3 0-5 16,-2-2 5-16,-3 3-6 15,-1 0 0-15,-6 1 10 16,-2 1-12-16,-4 3 6 15,0-3 1-15,2 4-6 16,3-3 10-16,1 0-6 16,2 1 5-16,4 0 0 15,1 1-5-15,0 0-1 16,0 0-4-16,0 1 7 16,2-3-8-16,-1-2 1 15,4 1 0-15,0-2 7 0,-2 0-5 16,0 0 3-16,-1 1-5 15,-4 0 1-15,-3 2 0 16,-3 2-1-16,1 0 0 16,-4-1 0-16,5-2 3 15,0 0-3-15,3-3 0 16,-1 1 5-16,2 0-5 16,-5-1 0-16,-1 1 0 15,-2 2 1-15,-4 1 6 16,-4-2-7-16,1 4 0 15,2-2 0-15,2-1-1 16,2-1 1-16,4-3 0 16,2 2-4-16,-2-3 9 15,-1 2-8-15,-5-1 3 16,-1 3 0-16,-4 0-1 0,-3 2 1 16,-2-2 0-16,-2 2 0 15,0 0 4-15,1-2-4 16,3 0 0-16,0 2 0 15,3-2 1-15,-1 0-1 16,0 1 0-16,-3-1 0 16,-2 2 0-16,-3 1 1 15,-4 0-2-15,-1-1 2 16,-1 2-2-16,0 0 3 16,-2-1-3-16,3 2 1 15,-3-1 0-15,-1-1 0 16,0 2 0-16,2 0 1 0,0-1-4 15,3-1 3-15,1 2 0 16,-2-1 0-16,-2-1 4 16,2 3-7-16,-3-2 3 15,3 2 0-15,-2-4 2 16,4 3-2-16,-2-1 0 16,-1-2-1-16,0 1 3 15,-1 0-3-15,-1 2 2 16,-2 1-1-16,-3 0 0 15,-4-2 0-15,0 2 0 16,-3 0 4-16,1-1-4 16,-1 1 3-16,0 0-3 0,0 0 0 15,0 0 0-15,0 0-6 16,0 0-3-16,0 0-1 16,0 0-10-16,0 0-7 15,0 0-71-15,-4 0 10 16,-3 1-234-16</inkml:trace>
  <inkml:trace contextRef="#ctx0" brushRef="#br0" timeOffset="62286.27">17685 8399 236 0,'0'0'50'0,"0"0"-28"16,0 0 107-16,0 0-57 16,0 0-42-16,0 0 5 15,-7-5-13-15,7 5-12 16,0 0-5-16,0 0 0 15,0 0 9-15,9 0 5 16,4 2 2-16,-1 3-13 0,3 2 10 16,-2 3 3-16,3-3-15 15,0 0 9-15,-2 2-5 16,-2-1-9-16,1-2 11 16,-5 1-10-16,1 0 0 15,0 2 0-15,0-2 2 16,2 1-4-16,-4-1 2 15,1 1 0-15,0 2-4 16,0-2 2-16,-1 2 0 16,1 1 0-16,-1-1 10 15,1 0-14-15,-5-1 4 16,0 2-1-16,-2 2-4 16,-1 5 3-16,0 4 2 0,0 4 7 15,-9 1-6 1,-9 4-1-16,-1-1 5 0,-7 3-5 15,-3-1-21-15,-7-2-129 16</inkml:trace>
  <inkml:trace contextRef="#ctx0" brushRef="#br0" timeOffset="63453.43">14343 8813 184 0,'0'0'44'16,"0"0"49"-16,0 0 20 15,0 0-59-15,0 0-20 0,0 0-1 16,0-12 2 0,0 12-35-16,-2 4-18 0,-5 15 18 15,-2 7 23-15,-3 5-18 16,-1 3 9-16,-1-2-13 16,-2 1 6-16,1-5-7 15,-1-4 0-15,1-3 0 16,0 0-2-16,-2-3 2 15,-3-2 0-15,0 1 3 16,-1-4-3-16,5-2 0 16,7-3-1-16,4-4-6 15,5-3 6-15,0-1-27 16,0 0-16-16,9 0 44 16,14 0 6-16,5 0 4 15,8 3-7-15,6 4 5 0,7 4 12 16,3 0-6-16,0 5 8 15,1 2-8-15,-3-1-11 16,-3 1 5-16,-1 0-5 16,-3-3 0-16,2-1-6 15,-5-3-30-15,0-3-154 16</inkml:trace>
  <inkml:trace contextRef="#ctx0" brushRef="#br0" timeOffset="64221.45">16127 7984 592 0,'0'0'7'15,"0"0"14"-15,0 0-14 16,0 0 11-16,0 0-12 16,-55 84 7-16,41-45-12 15,-2-2 5-15,0-5-6 16,1-1 1-16,-6-5 1 15,-4 0-2-15,1-3 0 16,-3-5-1-16,3-6 2 16,5-5 3-16,7-4-4 15,7-3 2-15,4 0-2 16,1 0 1-16,0-4-2 16,1-7 2-16,11 0-1 15,8 0 4-15,3 5 0 0,7 3-1 16,3 3 2-1,3 3-3-15,3 12 1 0,-3 3-2 16,1-2 4-16,-1-1-3 16,-5-1-2-16,-4 0 0 15,-3-4-1-15,-5-3-13 16,-2-1-9-16,1-4-82 16,1-2-225-16</inkml:trace>
  <inkml:trace contextRef="#ctx0" brushRef="#br0" timeOffset="64638.63">16572 8021 551 0,'0'0'14'16,"0"0"43"-16,0 0-15 15,0 0-42-15,0 0-9 16,0 0 9-16,-86 14 9 15,69 5-9-15,5 2-2 16,9-1 0-16,3-2-12 16,0-3-5-16,15-4 9 15,9-1-4-15,0-2 14 16,6-2 4-16,0 1-2 16,-1-1 6-16,0 0-7 15,-4 5-1-15,-4 0 7 16,-3 2-7-16,-5-1 4 0,-7 2-4 15,-3-1-4-15,-3 3 0 16,0 0-2-16,-13 0 6 16,-10-1 8-16,-2-2-8 15,0-2 0-15,1-3 11 16,4-4-7-16,3-4-4 16,0 0 0-16,5 0-10 15,3-12-23-15,3-6-49 16,5-6-112-16,-1-3-125 15</inkml:trace>
  <inkml:trace contextRef="#ctx0" brushRef="#br0" timeOffset="64865.55">16600 7942 527 0,'0'0'26'0,"0"0"-23"16,0 0 24-16,99-45 27 16,-53 27-24-16,5-1 4 15,7-5-10-15,0 2-22 16,-3 5 24-16,-13 3-18 16,-13 6-8-16,-13 5-23 15,-9 0-99-15,-4-3-277 16</inkml:trace>
  <inkml:trace contextRef="#ctx0" brushRef="#br0" timeOffset="66623.64">19269 8738 81 0,'0'0'283'15,"0"0"-282"-15,0 0 15 16,0 0 6-16,0 0 9 16,0 0 9-16,83-50 2 15,-50 43 12-15,5 1-24 16,4 0-6-16,10 4 17 0,9 1-24 16,12-2 5-1,9 3-1-15,5 0-5 0,-2 0-8 16,0 3 1-16,-1 6-7 15,-2 4 3-15,-2 0 8 16,2 4-6-16,-4 1 5 16,2 2-1-16,0 0 3 15,-1 3-8-15,-5-4-6 16,-4 1 0-16,-1-4-1 16,0-2 1-16,1 0 0 15,1-1 0-15,-1 3 3 16,-2 1 4-16,-6 2 3 15,-2 3 5-15,-8 1-2 16,-4-2 10-16,-2-2-11 16,-2 0-6-16,3-1 0 0,4 1-1 15,1-1 5-15,5 0 0 16,2-1 2-16,0-1 4 16,-6-4-6-16,-6 0 1 15,-13-5 3-15,-9 1-5 16,-9-4 0-16,-5-1 2 15,-3-2-8-15,-5-1 5 16,1 0-8-16,-4 0 1 16,0 0 0-16,0 0 0 15,0 2-1-15,0-2-3 16,0 0 0-16,-4 0-26 16,-7 0-68-16,-1 0-92 0,0 0 51 15,3 0-319-15</inkml:trace>
  <inkml:trace contextRef="#ctx0" brushRef="#br0" timeOffset="67491.27">21600 9240 371 0,'0'0'82'16,"0"0"-27"-16,0 0 13 15,0 0-40-15,0 0 5 16,0 0 4-16,0 1-11 16,3 3-9-16,9 1 3 15,1 0-5-15,5 1 1 16,4 0 11-16,4-2-9 15,8-1 5-15,6-2 9 16,4-1 3-16,5 0-18 16,3 0-10-16,-6 0 1 0,-4 0-8 15,-5 0 4 1,-7 0-1-16,-4 0 3 0,-2 0-6 16,-2 0 0-16,-1 0 6 15,-3 1-6-15,1 1 2 16,-2-1-1-16,3 1 0 15,1-1-1-15,0 0-1 16,-1-1 0-16,-3 0 1 16,-3 0 0-16,-2 0 3 15,-2 0-3-15,-2 0 0 16,-2 0 3-16,-3 0-3 16,-2 0 4-16,1-7 2 0,-2 0 1 15,0-5 15-15,0 0-7 16,0-5-2-16,0-3 13 15,-6-3-13-15,-3-7 12 16,-2-6-15-16,3-3 0 16,3-8-7-16,5-4-3 15,0-5-12-15,0 0-20 16,0 4-37-16,0 8-96 16,0 8 19-16,5 14-4 15,-5 7-176-15</inkml:trace>
  <inkml:trace contextRef="#ctx0" brushRef="#br0" timeOffset="71380.36">9857 13356 388 0,'0'0'0'0,"0"0"-13"16,0 0 12-16,0 0 2 0,0 0 6 16,0 0 15-16,0 0 30 15,0 0 10-15,0 0 9 16,0 0-9-16,0-4-29 16,-2-1 4-16,-1 2-21 15,0 2 4-15,3 1-2 16,-1 0 9-16,1 0-11 15,0 0-8-15,0 0-6 16,0 0 5-16,0-2 4 16,0 1-7-16,0-2 5 15,-3 2 15-15,0-2-17 16,-3-3 2-16,0 0-7 0,0-1 2 16,-2-2-3-1,0 1-1-15,0-2 0 0,-2-2-3 16,-5 1 7-16,1-3-4 15,-2 4 0-15,1 2 0 16,3 4-6-16,0 4 6 16,0 0-7-16,-1 0 5 15,-2 20-11-15,-7 12 9 16,-4 9 4-16,2 2 0 16,0 1 8-16,5 3-8 15,4 0 0-15,3 3 7 16,3 6-6-16,5 5-2 15,4 3 1-15,0 5 0 0,12 6 0 16,13 1-2-16,11-2 2 16,7-3 0-16,5-5 4 15,10-2-4-15,3-3 0 16,6-5 4-16,2-7-2 16,2-10-1-16,0-11 2 15,-1-9 0-15,0-9 3 16,0-9 7-16,3-1 2 15,5-14-7-15,-2-16 3 16,-3-11-3-16,-6-6-4 16,-7-4-1-16,-4 1 2 15,-8-3 1-15,-6 1-5 16,-8-3 3-16,-10-3 14 16,-6-1-8-16,-4 1 7 0,-6 1-13 15,-5 1-3-15,-3-1 11 16,0 0-12-16,0 0 1 15,-4-2-1-15,-12 1 3 16,-10 4-3-16,-8 0 0 16,-13 4 2-16,-11 0-6 15,-13 4 4-15,-11 6-13 16,-12 9 10-16,-6 6-17 16,3 8 17-16,9 6 1 15,16 6-1-15,10 5 3 16,8 0 0-16,15 2 1 15,3 19-4-15,0 8-2 16,0 10 4-16,-2 3 1 0,2 0-18 16,3-3 3-16,3-8-23 15,11-6 1-15,9-4 36 16,10 2-26-16,0 2-4 16,16 6-22-16,12 5-14 15,0-3-16-15,1 3-209 16</inkml:trace>
  <inkml:trace contextRef="#ctx0" brushRef="#br0" timeOffset="71998.25">10227 13677 205 0,'0'0'372'0,"0"0"-369"16,0 0 12-16,0 0 21 15,0 0-5-15,0 0-3 0,-61-42-14 16,47 42 12 0,-4 4-26-16,2 10 3 0,-2 7 0 15,6 4-3-15,0 2 0 16,6 0 11-16,6 6-11 16,0 3 1-16,12 7-1 15,11 4 0-15,5 1-2 16,2-1 4-16,1-7-1 15,2-4-1-15,0-11 0 16,3-8-3-16,2-9-1 16,1-8 4-16,1 0-2 15,-1-17 0-15,0-8 2 16,-8-7 6-16,-7-4-4 16,-6-2 1-16,-12 0-3 0,-6 0 0 15,0-2 13 1,-21 3-13-16,-13-4 9 0,-5 3-9 15,-4 5 7-15,-2 2-14 16,8 7 7-16,7 9 0 16,8 4-3-16,8 6 7 15,5 5-8-15,3 0 4 16,5 0-16-16,1 13 11 16,0 9-18-16,0 2-19 15,0-1 6-15,7-5-130 16,-1-5-198-16</inkml:trace>
  <inkml:trace contextRef="#ctx0" brushRef="#br0" timeOffset="72187.28">10421 13889 768 0,'0'0'84'16,"0"0"-72"-16,0 0-7 15,0 0 22-15,0 0-27 16,0 0 1-16,0 0-1 16,3-4-5-16,-3-13-40 15,0-4-129-15</inkml:trace>
  <inkml:trace contextRef="#ctx0" brushRef="#br0" timeOffset="74366.37">10676 13172 5 0,'0'0'52'0,"0"0"32"15,0 0-43-15,0 0-17 16,0 0-13-16,0 0-6 16,0 0 34-16,1 0-5 15,1-3 1-15,-2-1 10 16,3-3 1-16,1-5-1 15,2-1-10-15,2-5-10 16,4-4 8-16,0 1-11 16,1-3 7-16,-1-2-10 15,4 0-10-15,-1-5 2 0,3-6-10 16,2-2 2-16,-1-3 6 16,5 1-9-16,-3 0 0 15,4-2 10-15,-1-1-7 16,4-1 7-16,-2-4 0 15,0 1-3-15,0 3 10 16,-2 1-9-16,0 0 13 16,-2-1 0-16,1-3-17 15,0-3 15-15,4-2-1 16,3-1 15-16,1 0 2 16,2 5-29-16,0 0 11 15,-3 4-8-15,0 1-6 16,-5-3 15-16,2-1-18 15,-6-3 5-15,6 1-1 16,-3 0 2-16,-1 5-6 0,3 4 0 16,-1 1 3-16,1-3-3 15,3 0 0-15,3-2 0 16,1-6 1-16,-2 0 3 16,6 0-4-16,-3 2 0 15,2 2 7-15,0 3-8 16,-2 3 1-16,2-1-2 15,-1 3 2-15,0-1 0 16,-1 1 2-16,-1 1-4 16,-1 2 5-16,-1-3 2 15,-1 0-5-15,-2-3 0 16,-1 0 7-16,-1 2-5 16,-1 2 2-16,2 1-1 15,-2 3-1-15,5 1 1 0,-2-1-3 16,0 1 0-16,-1 3 3 15,-1-1 1-15,1 1-3 16,-2 3-1-16,0-3 2 16,-1 2-2-16,-1 0 0 15,2-1 0-15,-1 1-2 16,1 0 8-16,-1 0-6 16,-3 3 0-16,1-3 2 15,-1 5-3-15,-1-1 1 16,2-1 0-16,2 1-4 15,1-1 11-15,-1-1-6 16,3 0-1-16,1 1 0 16,-2-2-1-16,-4 3 1 0,2 0 0 15,-6 4 0-15,0 0 0 16,-5 2 0-16,2-2-1 16,-1 0 3-16,3-2-1 15,3-1-1-15,2 1-1 16,0 1-3-16,0 1 4 15,-2 3 0-15,-2 1 1 16,-3 2 0-16,1 2-2 16,0-3-1-16,1-2 2 15,3 0-4-15,4-4 5 16,0-1-1-16,2 0 0 16,-2 0 4-16,-1 4-4 0,-1 1 0 15,-3 1 0 1,1 2 0-16,-2 0-1 0,1 1 1 15,-1-2 0-15,-2 0 2 16,1 2-3-16,-2 0 1 16,-2 1 0-16,3 1-5 15,-2 1 9-15,1 0-4 16,-5 4 0-16,-4 1 1 16,-4 4-1-16,-1 1 0 15,-1 0 0-15,0 0-7 16,0 0 1-16,0 0 6 15,0 0-2-15,0-1 7 16,0 1-4-16,0-2-1 0,0 2 0 16,0 0-1-1,0 0 1-15,0 0 0 0,0 0-1 16,0 0-34-16,0 3-47 16,-1 14-31-16,-23 8-56 15,-10 6-122-15</inkml:trace>
  <inkml:trace contextRef="#ctx0" brushRef="#br0" timeOffset="75634.66">10570 12837 263 0,'0'0'22'16,"0"0"8"-16,0 0-12 15,0 0-12-15,0 0-2 16,0 0 25-16,6 0 2 16,-4 0-1-16,0 0 12 15,0 0 17-15,1 10-38 16,1 8-4-16,4 7 4 15,1 9-11-15,6 1 4 0,-2-1 8 16,2 0-1 0,0-6-19-16,1 0 2 0,-2-5-3 15,-1-3-2-15,-1 0 9 16,-3-2-5-16,-2-1-3 16,-1-1-2-16,-1-4 2 15,4-2 3-15,3-2-3 16,-2-5-5-16,4-3-6 15,5 0 8-15,2-2 6 16,0-10-2-16,4-3 13 16,1-1-10-16,-1 2 14 15,2 1 4-15,-2 1-16 16,1 0 5-16,2 0-4 16,2-2-7-16,1-4 0 0,1 0-6 15,-3-1-47-15,-3-1-65 16,-7 1-252-16</inkml:trace>
  <inkml:trace contextRef="#ctx0" brushRef="#br0" timeOffset="77803.98">10127 11346 499 0,'0'0'0'0,"0"0"-12"0,0 0 11 16,0 0 1-16,0 0 9 16,0 0-4-16,-6 16 16 15,0-16 32-15,-3 0 8 16,-2 0-40-16,-2-6-12 15,0-5 1-15,-5 0 3 16,6-5-9-16,3 4 3 16,0-1-3-16,5 2-1 15,2-2-1-15,2 0-2 16,0 0 0-16,0-2-1 16,13-1 5-16,7 1-8 0,5-2 3 15,2 1 1-15,3-2-4 16,-5 3 5-16,-2-1-1 15,-7 1 0-15,0 0 5 16,-7 1-5-16,-3 1 0 16,-3-1 0-16,-1 2 0 15,-2-2 3-15,0-1-3 16,0 3 0-16,0-3 5 16,0 3 0-16,-2 2-5 15,-2 5 0-15,1 0-3 16,1 5 6-16,1 0 9 15,1 0 19-15,0 5-14 16,0 15-17-16,3 14-13 16,12 6 13-16,6 2 3 0,2-1 2 15,4-3-5-15,2-1 0 16,-1-3 8-16,1-1-11 16,-4-5 3-16,2-2 0 15,-5-2-5-15,-4-5 5 16,-2-6 0-16,-5-1 0 15,2-5-13-15,-5-3 2 16,1-4-39-16,-1 0-15 16,0 0-72-16,3-17-233 15</inkml:trace>
  <inkml:trace contextRef="#ctx0" brushRef="#br0" timeOffset="80143.39">8496 10822 482 0,'0'0'0'0,"0"0"-17"16,91 81 14-16,-69-58 6 15,-8-7 1-15,-6-8 0 0,-7-2-3 16,-1-5 3 0,0-1-1-16,0 0 21 0,0 0 9 15,-4-7-12-15,-10-11 14 16,-2-8-30-16,-1 1-4 16,2-3 6-16,3 1-7 15,6-3 3-15,6 1-7 16,0-1 9-16,0-1-3 15,15 3-2-15,5 5 0 16,1 7 15-16,3 11-15 16,2 5-1-16,3 4 1 15,-1 17 0-15,-1 7 0 0,-6-1 5 16,1 2 0 0,-4-4-4-16,-4-4-1 0,-3-1 0 15,-2-7 0 1,-3-5-27-16,-3-8-98 0,-3 0-361 15</inkml:trace>
  <inkml:trace contextRef="#ctx0" brushRef="#br0" timeOffset="80439.2">8845 10618 574 0,'0'0'0'15,"0"0"-15"-15,0 0 15 16,12 81 8-16,5-60-1 15,2-9-4-15,-2-6-1 16,3-4-4-16,-2-2 4 0,-3 0 5 16,-3-12-3-16,-3-4 12 15,-6-4-6-15,-3-1 10 16,0-3 23-16,0 1-19 16,-3 2-8-16,-12 2 2 15,-1 6-9-15,-4 3 7 16,1 2-10-16,7 6-1 15,1 2-3-15,3 0-2 16,2 0-6-16,1 8 0 16,1-5-71-16,1-3-30 15,1-3-240-15</inkml:trace>
  <inkml:trace contextRef="#ctx0" brushRef="#br0" timeOffset="80647.23">8948 10231 604 0,'0'0'33'0,"0"0"16"16,0 0 30-16,0 0-76 15,0 0-3-15,18 76 0 16,9-29 18-16,7 2 12 16,4-5 8-16,2 1-36 15,-6-8 7-15,-3 0-9 16,-7-9-6-16,-13-10-100 15,-7-12-79-15,-4-6-383 16</inkml:trace>
  <inkml:trace contextRef="#ctx0" brushRef="#br0" timeOffset="80778.39">9145 10487 599 0,'0'0'12'16,"0"0"-3"-16,0 0 28 15,15-78-29-15,3 57-7 16,4-4 0-16,-2-5-1 15,2-6-47-15,-1-7-375 16</inkml:trace>
  <inkml:trace contextRef="#ctx0" brushRef="#br0" timeOffset="81157.63">9448 9943 758 0,'0'0'0'0,"0"0"-13"15,42 114 13-15,-18-71 8 16,-1-7 3-16,-1-10-11 16,-5-10 0-16,-6-6 3 15,-1-5-1-15,-7-5-4 16,-1 0-2-16,-2 0 4 16,0-6 10-16,0-12 2 15,0-4 12-15,-15-5-12 16,3 0-11-16,-3-3 12 15,0 3-12-15,3 1-1 16,5 3 4-16,7 5-4 0,0 3 5 16,4 5-7-16,17 6 6 15,9 4-4-15,7 0 3 16,6 14 8-16,-1 7 10 16,-4 0-14-16,-7-3-4 15,-6-1-1-15,-7-4 2 16,-6-1-8-16,-4-5-16 15,-4-3-67-15,-4-4-30 16,0-6-244-16</inkml:trace>
  <inkml:trace contextRef="#ctx0" brushRef="#br0" timeOffset="81490.53">9900 9886 554 0,'0'0'71'16,"0"0"-68"-16,0 0 4 15,0 0 22-15,24-79-3 16,-24 60-2-16,0 0 10 16,-12 3 4-16,-4 3 3 15,-2 6-23-15,-5 6-18 16,3 1 0-16,0 5-6 16,4 17 1-16,7 7-5 15,9 5 20-15,0 1-15 16,4-2 5-16,15-5-12 15,4-8 8-15,2-4 3 0,-1-7 1 16,0-3 0 0,-3-4 4-16,3-2-4 0,0 0 3 15,-1-9 5-15,0-4 0 16,2-6-8-16,-1-5-58 16,-5-3-66-16,-3-1-209 15</inkml:trace>
  <inkml:trace contextRef="#ctx0" brushRef="#br0" timeOffset="81859.7">10100 9610 407 0,'0'0'248'0,"0"0"-236"16,0 0 37-16,0 0 38 0,0 0-72 15,0 0-9 1,-67 72-1-16,67-30 5 0,0-6-7 15,16-6-3-15,5-8-6 16,3-13-2-16,-4-8 7 16,2-1 1-16,-3-5 3 15,-7-16 6-15,-3-6 3 16,-3-2-6-16,-6 0 12 16,0 0 1-16,0 3 3 15,-6 1-12-15,-1 4-8 16,1 6 11-16,1 8-11 15,2 6-2-15,3 1 4 16,0 6-4-16,9 16-14 0,12 6-12 16,2-1 26-1,2-3 13-15,-1-8-13 0,-2-7-2 16,-4-6-1-16,-2-3-73 16,-8-1-62-16,-5-17-25 15</inkml:trace>
  <inkml:trace contextRef="#ctx0" brushRef="#br0" timeOffset="82175.32">10269 9432 540 0,'0'0'20'16,"0"0"-10"-16,0 0 26 0,0 0 0 16,0 0-4-1,89-23 12-15,-59 32 3 0,0 8 16 16,-3 1-34-16,-8 1-21 15,-8-3-5-15,-7-3-6 16,-2-7 3-16,-2-2-14 16,0-4 14-16,0 0 12 15,0 0 5-15,-8-10 11 16,-6-4-18-16,-2-6 14 16,4-5 5-16,-3-5-25 15,6-1 6-15,0 0-8 16,1 5 1-16,5 5-3 15,-2 5-1-15,2 1 1 16,3 3-33-16,0 1-121 16,0-4-63-16</inkml:trace>
  <inkml:trace contextRef="#ctx0" brushRef="#br0" timeOffset="82726.19">10575 9145 611 0,'0'0'6'0,"0"0"-1"16,0 0 10-16,0 0 11 16,0 0 11-16,0 0 12 15,-47-35-15-15,40 43-33 16,-2 12 0-16,9 7 5 16,0 4-5-16,3-3-2 0,16-5-1 15,2-5 2 1,0-7 0-16,-2-5 2 0,2-6-2 15,0 0 0-15,2-8 0 16,-1-13 6-16,-4-4 0 16,0-3 1-16,-9 0-7 15,-2 0 3-15,-7 2-5 16,0 5 2-16,0 6 0 16,0 8 9-16,0 4-7 15,-4 3 4-15,-1 0 0 16,1 0-4-16,1 0-2 15,1 10 2-15,2 1-1 16,0 2-1-16,2-1-8 0,14 1-1 16,2-1 5-1,4-4 3-15,-1 0-2 0,5-1 0 16,1-1 0-16,-2 0-1 16,-3-2-4-16,-5 0 5 15,-9 1-3-15,-6 1-4 16,-2 1-3-16,-2 5 1 15,-14-2 12-15,-6 2 9 16,2-1-2-16,-2-6-2 16,3-2-5-16,2-3 8 15,1 0-13-15,7-10 5 16,1-12-15-16,4-6-37 0,0-7-40 16,4-8-249-1</inkml:trace>
  <inkml:trace contextRef="#ctx0" brushRef="#br0" timeOffset="83075.42">10737 8784 648 0,'0'0'30'15,"0"0"-4"-15,0 0 8 16,0 0-22-16,0 0 1 16,34 76-13-16,-4-32 40 15,1 1 14-15,-1 0-14 16,0-2-34-16,-6-10 1 15,-1-6-7-15,-6-6-1 0,-5-10 0 16,-4-2-11 0,1-8-76-16,-9-1-10 0,0 0-51 15,0-15 60-15,-9-2 14 16,1 0 75-16,1 2 19 16,4 0 72-16,3-2-21 15,0 0-26-15,0-3-2 16,4-4-13-16,17-4-12 15,2 2-11-15,5-1-2 16,-1 6-4-16,-5 7-2 16,-7 10-12-16,-6 4-52 15,-9 8-126-15,0 22-202 16</inkml:trace>
  <inkml:trace contextRef="#ctx0" brushRef="#br0" timeOffset="83609.03">10586 10014 699 0,'0'0'3'0,"0"0"1"15,0 0 0-15,12 79-3 0,11-50 13 16,0-2-8-16,-1-4 1 16,0-2 3-16,-4-8-8 15,-6-4 1-15,-2-6 4 16,-4-2-6-16,-2-1 6 15,-2 0 0-15,-1-8 2 16,-1-10 20-16,0-7 6 16,0-5-26-16,-13-3 6 15,0-3-15-15,-2 3 0 16,3 0 6-16,4 5-2 16,8 4-8-16,0 5 4 0,0 5 0 15,15 4-4-15,8 8 3 16,2 2-2-16,9 0 3 15,-1 15 0-15,-3 7 13 16,0-2-8-16,-8 1-3 16,-5-2 2-16,-3-3 0 15,-6-5-4-15,-3-4 0 16,-2-3-15-16,0-4-72 16,0-1-39-16,4-20-229 15</inkml:trace>
  <inkml:trace contextRef="#ctx0" brushRef="#br0" timeOffset="83895.93">11034 9846 483 0,'0'0'71'0,"0"0"-58"15,0 0 29-15,0 0 5 16,2-87-10-16,-16 67-26 16,-7 3 18-16,0 2-16 15,-1 7-5-15,1 3 13 16,6 5-19-16,5 0 0 15,4 10 3-15,4 12-3 16,2 8 4-16,0 2-2 16,18-2-2-16,3-3-4 15,4-4 1-15,2-8 1 16,0-5 10-16,-2-4-9 16,-5-6 10-16,2 0 0 0,-3-2-10 15,-3-16 5 1,0-10-6-16,-6-5-89 0,-2-6-81 15,-8-2-406-15</inkml:trace>
  <inkml:trace contextRef="#ctx0" brushRef="#br0" timeOffset="84079.17">11158 9570 555 0,'0'0'8'15,"0"0"-8"-15,0 0 29 16,46 84 17-16,-28-59 5 15,-3-3-26-15,-2-2-8 16,-1-4-4-16,-6-3-13 0,-3-4 1 16,-3-5-1-1,0-4-12-15,0 0-57 0,-9-8-47 16,-9-14-432-16</inkml:trace>
  <inkml:trace contextRef="#ctx0" brushRef="#br0" timeOffset="84200.95">11101 9485 462 0,'0'0'198'0,"0"0"-191"16,0 0-7-16,0 0-1 15,0 0-17-15,0 0-91 16,12-47-231-16</inkml:trace>
  <inkml:trace contextRef="#ctx0" brushRef="#br0" timeOffset="84764.7">11301 9313 248 0,'0'0'321'0,"0"0"-317"16,0 0-4-16,-15 99 1 16,15-58 10-16,0-5-2 15,6-4-4-15,9-13-3 16,6-9 0-16,4-10-2 15,1 0 1-15,-2-12 4 16,-4-8 24-16,-8-2 2 16,-3-2-15-16,-4 2 16 15,-4 1-2-15,-1 4 15 0,0 5-10 16,0 5-1-16,0 3 4 16,0 4-11-16,0 0 15 15,-1 0-8-15,1 0-32 16,0 12-2-16,0 9 0 15,0 6 3-15,6 3 0 16,9 3 0-16,4-2-3 16,5 2 11-16,3 2-8 15,4 1 3-15,2 4 18 16,-3 1-16-16,-2 0 5 16,-7-3-7-16,-3-4-6 0,-11-4 2 15,-4-7-1-15,-3-3-1 16,0-6 0-16,0-8 1 15,-9-6 5-15,-3 0-3 16,-7-13-3-16,3-12-4 16,-1-9-10-16,-4-6 14 15,2-2 2-15,-2-1-1 16,5 2-2-16,5 2-8 16,5 4-4-16,6-3 1 15,0-2-22-15,0-3-12 16,0-2-76-16,0-4-88 15,0 0-221-15</inkml:trace>
  <inkml:trace contextRef="#ctx0" brushRef="#br0" timeOffset="85145.16">11477 8932 524 0,'0'0'72'16,"0"0"36"-16,0 0-31 15,0 0-19-15,0 0-58 16,0 0 13-16,31 119-13 15,-8-54 18-15,5-5-6 16,-1-8 0-16,-3-8-7 16,-2-12-1-16,-4-7-4 15,-5-11 5-15,-5-6-4 16,-3-5-1-16,-4-3-3 0,-1 0 0 16,0-11 3-1,0-13 15-15,-9-8-6 0,-4-2-3 16,1 2-7-16,4 7 2 15,5 5-1-15,3 7 0 16,0 7 2-16,0 6-4 16,11 0 1-16,8 2-7 15,4 17 6-15,5 3 1 16,-1 3 1-16,-5-3 5 16,-1-4-5-16,-9-5-1 15,-5-6-11-15,-2-5-73 16,1-2 2-16,-6-5-69 15,0-14-341-15</inkml:trace>
  <inkml:trace contextRef="#ctx0" brushRef="#br0" timeOffset="85562.26">11602 8868 51 0,'0'0'500'0,"0"0"-429"15,0 0-18-15,0 0 19 16,0 0-56-16,0 0-1 15,32 101-2-15,-4-44 35 16,0 5-7-16,2-6-11 16,-4-7-20-16,-2-11-6 15,-4-12-2-15,-6-9-2 0,-1-9 0 16,-7-8-4 0,-3 0-10-16,-3-1 11 0,0-19 3 15,0-6 19-15,-4-5-16 16,-11 1 3-16,1 0-6 15,5 0 3-15,8 4-7 16,1 7 2-16,0 3 2 16,3 6-2-16,7 6 1 15,8 4-8-15,-1 0 4 16,3 7 1-16,-1 12 3 16,-3 4 1-16,-6 5-7 15,-5-3 4-15,-5-4 3 16,0-4-4-16,0-5 4 15,0-3-13-15,-9-5 13 16,-5-2-1-16,-2-2-22 0,-1-7-96 16,-5-18-8-1,3-8-284-15</inkml:trace>
  <inkml:trace contextRef="#ctx0" brushRef="#br0" timeOffset="85894.92">11756 8844 600 0,'0'0'0'0,"0"0"-3"15,27 88 3-15,-12-54 6 16,3-3 6-16,-2-7-7 0,3-7-4 16,-5-6 7-16,2-9 1 15,-2-2-1-15,2-2 5 16,-1-21 3-16,-2-4 18 15,-5-6-6-15,-3 0-10 16,-5 4 15-16,0 3-20 16,-13 5 7-16,-6 6-10 15,-3 5-7-15,1 7-3 16,-3 3-4-16,5 2 4 16,-1 14 6-16,1 7-5 15,5 2-2-15,3-1 1 16,3-4-67-16,8-10-16 15,0-8-112-15</inkml:trace>
  <inkml:trace contextRef="#ctx0" brushRef="#br0" timeOffset="85995.37">11756 8844 476 0</inkml:trace>
  <inkml:trace contextRef="#ctx0" brushRef="#br0" timeOffset="86229.38">11756 8844 476 0,'127'-76'2'0,"-112"74"5"0,3 0 60 16,2 2-31-16,3 0 12 16,4 5 16-16,0 10-17 15,-4 0 6-15,0 4-3 0,-8 0-34 16,-3-5-4 0,-3-1-12-16,-5-3 0 0,-2-4 3 15,-2-4-1-15,0-2 16 16,0 0-8-16,-2-2 21 15,-11-16 44-15,2-6-72 16,1-7 15-16,0-5-9 16,1-3-8-16,-1 0 4 15,1-1-1-15,1-1 0 16,5-3-4-16,3 0-22 16,0-4-160-16,0-3-85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22:1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17889 2907 559 0,'0'0'0'16,"0"0"7"-16,0 0 20 15,0 0 3-15,0 0-10 16,0 0-14-16,0 0 2 15,0 0-2-15,0 0-4 16,0 0-2-16,0 0-1 16,0 0-14-16,3 0 7 15,15 0 8-15,9 2 9 16,15 0-3-16,13-2-5 16,14 0 0-16,19 0 12 15,15 0-6-15,19-12 5 0,10-5-1 16,4-2-8-16,-6 0-1 15,-10-2 1-15,-17 1 0 16,-15 2 0-16,-15 2-3 16,-12 1 2-16,-10 5-2 15,-14 0 0-15,-10 5-2 16,-11 3-1-16,-10 1 1 16,-1-1 1-16,-5 2-15 15,0 0-6-15,-8 0-34 16,-16 15-8-16,-10-2-118 0,-5 2-75 15</inkml:trace>
  <inkml:trace contextRef="#ctx0" brushRef="#br0" timeOffset="367.06">17951 3132 340 0,'0'0'22'15,"0"0"-21"-15,0 0 0 0,0 0 25 16,0 0-6 0,0 0-15-16,-8 1 7 0,39-1 20 15,17 0 2-15,21-6 5 16,19-7 5-16,22-3-2 15,22-5-14-15,14-2-15 16,10 0-7-16,-3-1-6 16,-17 5 13-16,-17 2-13 15,-19 4 4-15,-15 3-4 16,-12 3 0-16,-12-1-1 16,-10 2-2-16,-12 4-15 15,-12 0-11-15,-10 2-15 16,-9 0-71-16,-8 0-108 15</inkml:trace>
  <inkml:trace contextRef="#ctx0" brushRef="#br0" timeOffset="10664">10161 10559 447 0,'0'0'11'0,"0"0"-4"16,0 0 2-16,0 0-5 15,0 0 6-15,0 0-3 16,0 0 3-16,90-83 13 15,-44 56 1-15,14-1-6 16,16-5 4-16,16-4-13 16,13-7 10-16,17-6-12 15,8-8-6-15,10-4 8 0,5-4-7 16,-2-4-2-16,-4 4 2 16,-6 5 6-16,-13 6-8 15,-18 15 0-15,-17 8-6 16,-27 11 1-16,-19 8-6 15,-15 8 1-15,-11 4-12 16,-3 1-32-16,-7 0-19 16,-1 11-51-16,-2 8-27 15,0 3-42-15</inkml:trace>
  <inkml:trace contextRef="#ctx0" brushRef="#br0" timeOffset="11329.09">13961 10446 342 0,'0'0'156'0,"0"0"-151"16,94 0 1-16,-36-7 3 15,12-4 9-15,11 0-9 16,6-3 8-16,-1-2-17 16,-1-1 3-16,-4-2 1 15,1-1-3-15,-6-4 2 16,-2 2-3-16,-8 1 0 15,-8 1-4-15,-11 8 5 16,-11 2-1-16,-11 4 3 16,-8 5-2-16,-6-1-2 15,-3 2 1-15,-4 0-15 16,-4 0-48-16,0 2-100 0,-7 7-71 16</inkml:trace>
  <inkml:trace contextRef="#ctx0" brushRef="#br0" timeOffset="11663.05">14382 10687 247 0,'0'0'289'16,"0"0"-289"-16,0 0 0 15,83 3 9-15,-30-5-3 16,15-10-3-16,5-5 2 16,8-1-4-16,0-2 1 15,-4 2-2-15,-7-1-4 16,-7 1-23-16,-6 1-22 15,-7-1 21-15,-8 4 20 16,-5 0-12-16,-4 4-28 16,-4-1-17-16,-6-2-34 0</inkml:trace>
  <inkml:trace contextRef="#ctx0" brushRef="#br0" timeOffset="12748.41">18486 10582 212 0,'0'0'25'16,"0"0"27"-16,0 0-16 15,0 0 18-15,0 0-36 16,0 0-14-16,0 0 23 16,-4 4 7-16,35-4 30 15,12-4-43-15,8-9-3 16,10-5 2-16,10-4-5 15,7-8 1-15,10-4 0 16,5-6-4-16,-1 2 7 0,2 2-15 16,-3 6 7-16,-9 3-4 15,-13 5-7-15,-14 8 0 16,-17 3 0-16,-15 4-8 16,-11 4 4-16,-9 3-30 15,-3 0-10-15,0 0-2 16,-10 3-36-16,-17 10-109 15,-6 2-85-15</inkml:trace>
  <inkml:trace contextRef="#ctx0" brushRef="#br0" timeOffset="13083.1">18677 10710 515 0,'0'0'12'15,"0"0"-1"-15,0 0-9 16,0 0 10-16,0 0 11 16,114-26-17-16,-62 13 12 15,6-3 14-15,8-2-7 16,4-4-6-16,10-5 0 15,3 1-6-15,9-3 14 16,5-1-23-16,-5 3 3 0,-3 2-7 16,-8 3 0-1,-7 0-3-15,-1 2 3 0,-2-1-2 16,4-5-4-16,2-2-77 16,7-6-174-16</inkml:trace>
  <inkml:trace contextRef="#ctx0" brushRef="#br0" timeOffset="13968.93">23447 10561 544 0,'0'0'3'16,"0"0"4"-16,96-10 5 0,-38 2 24 15,12-2-10-15,6-1-20 16,7-3 3-16,4-1 6 15,1-2-7-15,2 1 1 16,-4 3-5-16,0 3-3 16,-5 1 6-16,-11 3-6 15,-13 1-2-15,-18 1-6 16,-16 2-41-16,-13 2-46 16,-10 0-50-16,0 0-13 15,-16 0 124-15,-21 4-132 16</inkml:trace>
  <inkml:trace contextRef="#ctx0" brushRef="#br0" timeOffset="14282.13">23708 10710 379 0,'0'0'6'15,"0"0"-2"-15,0 0 61 16,0 0 3-16,0 0-36 16,100 3-16-16,-54-3 22 0,13-9-12 15,10 1-3 1,12-4-3-16,10 2-5 0,9-3 2 16,4 1-4-16,0 0-13 15,-6 0 0-15,-7 2-1 16,-10 1-4-16,-11-1 3 15,-8 1-15-15,-9 0-14 16,-12 0-15-16,-9-3-11 16,-10 1-51-16,-9-2-165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22:55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17172 2404 574 0,'0'0'0'0,"0"0"-30"16,0 0 30-16,0 0 0 15,0 0 0-15,0 0-3 16,0 0 3-16,76 9 14 15,-27-8 7-15,11-1-2 16,10 0 1-16,8 0 3 16,8 0 5-16,8-7-16 15,7-4 33-15,10 3-44 16,10-4 0-16,10 0 7 16,17 0-3-16,16-1-2 15,17-5 20-15,17-3 11 16,9-2 4-16,12-1-37 0,1 3 10 15,-1 4-9-15,-4 0 2 16,-15 4-6-16,-15 1 2 16,-14 2 0-16,-14 3-1 15,-11-1-3-15,-10 1-1 16,-14-1-25-16,-11 2 1 16,-16 2 25-16,-20 2-10 15,-17 0-1-15,-22-1 5 16,-17 3-22-16,-16 0-12 15,-3 0-38-15,-16 0 35 16,-23 10-32-16,-19 5-165 16</inkml:trace>
  <inkml:trace contextRef="#ctx0" brushRef="#br0" timeOffset="517.08">17591 2971 241 0,'0'0'0'16,"0"0"0"-16,0 0 26 15,0 0 79-15,94 0-64 16,-54 0 5-16,8 0-3 16,9 0-5-16,11-2-2 15,19-9-25-15,19 1 1 16,19-6 34-16,20-3-26 15,13-2-19-15,11 0 6 16,8 0-6-16,2-2 0 0,9 1 3 16,6-4-2-1,2-1 5-15,3-1-6 0,-8 2 0 16,-3 1-2-16,-7 0-2 16,-11 5 2-16,-9 5-19 15,-19 3 19-15,-18 3-5 16,-24 2-15-16,-21 1 4 15,-23 2-10-15,-18 0 19 16,-19 2-16-16,-11 2-26 16,-8 0-21-16,0 0-121 15,-15 0 24-15</inkml:trace>
  <inkml:trace contextRef="#ctx0" brushRef="#br0" timeOffset="3141.47">10710 3438 167 0,'0'0'17'15,"96"-44"-7"-15,-34 14-1 16,7-2 92-16,8-5-27 16,-3 1-22-16,-1-4-14 15,-5 1-20-15,-8 3-10 16,-9 5-2-16,-12 6-4 15,-11 6-1-15,-12 7-1 16,-8 7-3-16,-7 4 1 16,-1 1-82-16,0 0-54 15,-12 3-46-15</inkml:trace>
  <inkml:trace contextRef="#ctx0" brushRef="#br0" timeOffset="3543.79">10718 3648 61 0,'0'0'25'16,"0"0"-6"-16,0 0 26 0,0 0 30 16,0 0-18-1,0 0-18-15,91-27-7 0,-46 8 3 16,11-4 16-16,10-6 1 16,13-6-5-16,7-4-24 15,4-5 16-15,2 0-24 16,-4 1-7-16,-8 4-8 15,-9 4 5-15,-4 3-6 16,-11 6 1-16,-6 3 0 16,-4 4 0-16,-13 5-14 15,-10 3-5-15,-7 6-30 16,-10 2-50-16,-6 3-9 16,0 0-46-16</inkml:trace>
  <inkml:trace contextRef="#ctx0" brushRef="#br0" timeOffset="10240.26">9272 4232 125 0,'0'0'16'0,"0"0"19"15,0 0 18-15,0 0-8 16,0 0 6-16,0 0-4 16,0 0-23-16,0 0-4 15,0-39-14-15,0 39 26 16,0 0-21-16,0 0-9 0,0 0 6 15,0 0-8-15,0 0 0 16,0 0 0-16,0 0 1 16,0 0-1-16,0 0 0 15,0 0-2-15,0 0 0 16,0 0-5-16,0 2 7 16,0 6 10-16,5-2-9 15,6 1-1-15,4 0 0 16,6-4-6-16,4-3 5 15,8 0 1-15,8-2 4 16,8-13 4-16,6-6-7 16,8-7 15-16,7-4-14 0,0-5 0 15,0-1 11-15,-1-1-6 16,-1 1-3-16,-7 4 2 16,-8 4-6-16,-4 3 0 15,-12 7-1-15,-8 8 1 16,-9 2 0-16,-7 6-13 15,-6 3-32-15,-5 1-30 16,-2 0-57-16,0 7-60 16</inkml:trace>
  <inkml:trace contextRef="#ctx0" brushRef="#br0" timeOffset="10901.23">9548 4392 375 0,'0'0'0'0,"0"0"-32"0,0 0 32 15,0 0 84-15,0 0-70 16,0 0-8-16,-3-4-3 15,3 4-3-15,0 0 8 16,0 0-8-16,0 0 1 16,0 0 2-16,0 0-3 15,0 0 0-15,0 0-6 16,0 0 6-16,6 0 6 16,5 1-3-16,2 4 2 15,2-1-3-15,4-1-2 16,0-3-6-16,4 0 2 15,4 0 3-15,4-5 1 16,5-9 13-16,12-9-11 16,7-5 34-16,9-8-19 0,12-6 17 15,6-4-14-15,2-2-11 16,-5-1 0-16,1 3-9 16,-6 5 0-16,-2 6 5 15,-7 6-5-15,-13 4 1 16,-12 5 1-16,-13 8-2 15,-10 2-1-15,-10 8-1 16,-5 2 0-16,-2 0 2 16,0 0-57-16,0 0-28 15,0 5-56-15,-3 6 34 16,-11 0-65-16</inkml:trace>
  <inkml:trace contextRef="#ctx0" brushRef="#br0" timeOffset="14799.62">10716 5326 293 0,'0'0'0'0,"0"0"-43"0,0 0 43 16,0 0 8-16,0 0-6 15,0 0-4-15,0 0 4 16,47 70 24-16,-33-62 14 15,-3-1 35-15,4 2-20 16,-2-1-25-16,5-2 13 16,3-2-14-16,4-3-19 15,5-1 5-15,5 0-9 16,5-7 16-16,3-8-15 16,5-5 3-16,1-4-7 15,6-2 0-15,-1-4 0 0,2-3-6 16,0-3 0-16,1-2 3 15,-4 0 6-15,-2 1 2 16,-9 7-10-16,-8 4 4 16,-9 11 2-16,-11 8-4 15,-11 7-35-15,-3 0-63 16,-8 6-76-16,-13 12 31 16,-7 2-56-16</inkml:trace>
  <inkml:trace contextRef="#ctx0" brushRef="#br0" timeOffset="15202.04">10973 5613 432 0,'0'0'0'0,"0"0"-62"16,0 0 55-16,0 0 0 16,0 0 3-16,0 0 8 15,82-10 11-15,-52-2 10 16,1-4 1-16,8 0 4 16,4-3 7-16,2-3-17 15,5-1 11-15,7-5-15 16,2 0-11-16,0-2 17 0,4-3-13 15,2-2-8-15,-1 3 0 16,-2 2-1-16,-8 4 1 16,-7 7-1-16,-8 2 9 15,-9 4-9-15,-6 4-4 16,-4 4 1-16,-9 3-20 16,0 2-48-16,-5 0-25 15,-6 0-12-15,0 0-6 16,0 12-47-16</inkml:trace>
  <inkml:trace contextRef="#ctx0" brushRef="#br0" timeOffset="16317.61">10173 6107 448 0,'0'0'4'0,"0"0"-4"0,0 0 21 15,0 0-11-15,0 0-10 16,0 0-20-16,0-9 4 15,0 21 16-15,0 3 12 16,0 1 3-16,0-1-9 16,0-2-6-16,10-1 2 15,1-2-2-15,7-4-4 16,-2-1-2-16,7-3 3 16,2-2 3-16,8 0 12 15,7-12-5-15,11-11-2 0,8-7 20 16,6-7-17-16,2-6 6 15,-3 1-7-15,2-2 14 16,-4 5-10-16,-2 3-10 16,-5 5 5-16,-4 6-6 15,-12 8 0-15,-8 3 2 16,-11 8-2-16,-10 4-16 16,-9 2-56-16,-1 0-47 15,-10 11-121-15</inkml:trace>
  <inkml:trace contextRef="#ctx0" brushRef="#br0" timeOffset="16735.07">10388 6311 258 0,'0'0'0'0,"0"0"-26"16,0 0 26-16,0 0 23 16,0 0 7-16,0 0 10 15,85 9-8-15,-54-9-4 16,4-9 30-16,6-5-26 0,4-5 13 15,6-5-9-15,3-5-24 16,4-4 27-16,5-4-26 16,1-4-5-16,1-6 0 15,-2 3-6-15,-5 2 1 16,-3 4-3-16,-7 6 5 16,-3 6 4-16,-5 4-9 15,-7 4 0-15,-9 5-6 16,0 4 6-16,-7 5-35 15,-3 1-50-15,-2 3-99 16,-6 0-94-16</inkml:trace>
  <inkml:trace contextRef="#ctx0" brushRef="#br0" timeOffset="50770.36">26834 13544 450 0,'0'0'0'0,"0"0"-1"16,0 0 1-16,0 0 5 0,0 0-5 16,0 0 0-16,0 0-1 15,0 0 2-15,-35 0 1 16,35 0-2-16,-1 0 0 16,1 1 0-16,0-1-1 15,0 0 1-15,0 1 6 16,0 0-2-16,3 1 6 15,15 0 15-15,7-1-7 16,8 0 5-16,7-1-8 16,8 0-8-16,6 0 16 0,4 0 1 15,5 0-2 1,1-6-17-16,0-2-5 0,-6-3 1 16,-7 2 3-16,-12 1-4 15,-16 2 0-15,-9 3 1 16,-7 3 2-16,-5 0 2 15,1 0-1-15,-2-2-6 16,-1 2 2-16,0 0-7 16,0 0-2-16,0-2-43 15,0 0-64-15,-1-3-281 16</inkml:trace>
  <inkml:trace contextRef="#ctx0" brushRef="#br0" timeOffset="51109.53">27372 13350 332 0,'0'0'202'0,"0"0"-197"16,0 0 5-16,0 0-4 15,0 0 0-15,0 0-6 16,24-1 20-16,-9 1-7 15,1 0 2-15,2 0-7 16,6 5-1-16,0 7 1 16,1-1-6-16,-2 5 2 15,-1 0-4-15,-7 5 3 0,0 4-7 16,-7 0 4-16,-4 3-1 16,-4-1 0-16,0 2 1 15,0-2 0-15,-9 0 0 16,-3-2-26-16,-1-3-21 15,4-4-49-15,3-5-144 16</inkml:trace>
  <inkml:trace contextRef="#ctx0" brushRef="#br0" timeOffset="51590.18">28030 13407 548 0,'0'0'19'0,"0"0"-12"16,0 0 21-16,0 0-12 16,0 0-3-16,0 0-7 15,-40-45-6-15,19 45 5 16,-1 0 8-16,4 19-8 15,0 5 1-15,3 4-5 16,3 1 5-16,6-5-5 16,5-5 2-16,1-5-2 15,0-5-1-15,7-6-5 16,9-3-11-16,4 0 15 0,1-13 1 16,0-3 10-16,-2-6-4 15,-4 1 6-15,-3 1 6 16,-2-3-1-16,-4 5-3 15,-1 6 26-15,-5 3-22 16,0 6 10-16,0 3-10 16,0 0-16-16,0 4-4 15,0 19-11-15,0 5 13 16,0 5 12-16,0-2-12 16,0-5 9-16,0 0-9 15,0-3-10-15,3-5-71 16,7-4-8-16,4-6-13 15,3-8-165-15</inkml:trace>
  <inkml:trace contextRef="#ctx0" brushRef="#br0" timeOffset="51823.11">28286 13183 613 0,'0'0'16'0,"0"0"8"16,0 0-24-16,0 0-2 0,0 0 1 16,0 111 2-1,-5-66 14-15,-1-1-10 0,3-6-5 16,1-6 6-16,2-5-6 16,0-5-7-16,0-3-31 15,0-6-100-15,0-8-213 16</inkml:trace>
  <inkml:trace contextRef="#ctx0" brushRef="#br0" timeOffset="52029.12">28366 13228 556 0,'0'0'30'15,"0"0"-5"-15,0 0-15 16,0 0-10-16,0 0-3 15,0 0 3-15,0 94 17 16,0-47 3-16,0 0-12 0,0-3-2 16,0-6-1-16,6-3-5 15,9-9-73-15,0-8-221 16</inkml:trace>
  <inkml:trace contextRef="#ctx0" brushRef="#br0" timeOffset="52565.06">29104 13034 540 0,'0'0'26'0,"0"0"-2"16,0 0 34-16,0 0-37 15,0 0-21-15,0 0 0 16,-19 55 2-16,1-7 16 15,-1 6-4-15,4 3-14 16,1-4 9-16,7-5-9 16,1-7 0-16,3-8-1 15,1-4 7-15,2-9-6 0,0-3 0 16,0-8-8 0,0-5-30-16,0-4-44 0,0 0-75 15,-3-9-64-15</inkml:trace>
  <inkml:trace contextRef="#ctx0" brushRef="#br0" timeOffset="52722.55">28984 13359 391 0,'0'0'67'15,"0"0"-36"-15,0 0 11 16,0 0-19-16,80-30-7 16,-53 24 2-16,3 1 1 15,1-2 8-15,-1-2-22 16,-3-2-3-16,0 0-2 15,-3-4-40-15,-7-3-185 0</inkml:trace>
  <inkml:trace contextRef="#ctx0" brushRef="#br0" timeOffset="53110.02">29297 13024 228 0,'0'0'166'0,"0"0"-82"15,0 0-3-15,0 0-72 16,0 0-7-16,0 0 16 15,6 72-5-15,-3-27-8 16,-2 1 9-16,-1-3-3 16,2-5-11-16,-1-6 7 15,1-7-7-15,-1-7 4 16,-1-3-8-16,2-9 4 0,-2-1-1 16,0-5-8-16,0 0 18 15,0 0-7-15,0 0-2 16,1-13-4-16,4-4-8 15,-2-1 12-15,8-1 4 16,3 1 17-16,1 0-21 16,3 7 16-16,0 3-15 15,-2 5 4-15,2 3-4 16,-1 0 2-16,0 6 0 16,-1 12-3-16,0 7 4 15,-3 0 8-15,-4 1-12 16,-1 0 2-16,-5-5-4 15,-2-1-6-15,-1-4-67 0,2-8-153 16</inkml:trace>
  <inkml:trace contextRef="#ctx0" brushRef="#br0" timeOffset="53393.28">29719 13272 538 0,'0'0'9'0,"0"0"41"16,0 0 2-16,70-78-6 16,-57 56-25-16,-6 4 13 15,-7 3 2-15,0 4-21 0,-4 5-12 16,-15 6 7-16,-7 0-10 16,-6 22 12-16,2 6-12 15,9 7 2-15,6-3-5 16,12 0 3-16,3-3-3 15,3-6 0-15,20-2-52 16,8-3 20-16,6-8-21 16,9-2-10-16,-2-5-67 15,-5-3-291-15</inkml:trace>
  <inkml:trace contextRef="#ctx0" brushRef="#br0" timeOffset="53892.71">29191 13720 613 0,'0'0'14'0,"0"0"-10"16,0 0 3-16,0 0-6 16,0 0 4-16,-79 82-1 15,68-51-4-15,4 1 0 16,7-1-2-16,0-3 12 15,0-5-20-15,6-5 14 16,8-5-4-16,5-6 0 16,3-7-4-16,2 0 2 15,3-7 4-15,1-11-2 16,-4-6 9-16,-6 0-9 16,-8-3 2-16,-8 1 13 15,-2 1 15-15,0 1 0 16,-2 3-16-16,-8 4 16 15,-5 2 0-15,3 4-20 0,-1 4-7 16,-1 1-3-16,1 4-7 16,1 2-25-16,1 0-78 15,4-1-68-15</inkml:trace>
  <inkml:trace contextRef="#ctx0" brushRef="#br0" timeOffset="54345.24">29434 13536 636 0,'0'0'0'0,"0"0"1"0,0 0 6 16,0 0-6 0,1 109 3-16,-7-70 2 0,-1-1-4 15,3-2 0-15,2-5 1 16,2-5 0-16,0-8-3 15,0-5-3-15,0-7 1 16,0-3-8-16,0-3 4 16,6 0-13-16,3-8 19 15,-1-9 3-15,2-4 0 16,2 1-2-16,-3 0 4 16,0 3-3-16,3 4 0 15,-3 1 5-15,1 5-5 16,3 3-1-16,-2 4-1 0,0 0-2 15,2 0 2 1,-4 6 0-16,-2 8 1 0,-2-2-1 16,-5 4 0-16,0-2-1 15,0 1-11-15,-17 1 6 16,-5 1-7-16,-3-2-15 16,-1-1 1-16,1-1-28 15,3-4 35-15,1-5 8 16,9-2-6-16,3-2-26 15,6 0-215-15</inkml:trace>
  <inkml:trace contextRef="#ctx0" brushRef="#br0" timeOffset="54709.52">29697 13737 285 0,'0'0'360'0,"0"0"-355"16,0 0-2-16,0 0 3 16,0 0-5-16,0 0 1 15,16 62 5-15,-13-45-7 16,3 0 2-16,-1-2-1 16,1 1-1-16,1-1 1 15,-3 0-4-15,2-1 0 0,-1-3-5 16,-2-2-1-1,-3 0-6-15,0 0 0 0,0-1 1 16,0-1-4-16,-8 0 18 16,-2-3 0-16,-3-2 7 15,-1-1 2-15,-1-1 3 16,0 0 8-16,-1 0-3 16,1 0-6-16,0-4-4 15,3-7-7-15,3-6-9 16,3-5-44-16,2-5-164 15</inkml:trace>
  <inkml:trace contextRef="#ctx0" brushRef="#br0" timeOffset="54846.07">29764 13502 607 0,'0'0'0'0,"0"0"-85"15,0 0-11-15</inkml:trace>
  <inkml:trace contextRef="#ctx0" brushRef="#br0" timeOffset="55228.71">29984 13690 413 0,'0'0'27'0,"0"0"68"15,0 0-38-15,0 0-46 16,0 0 18-16,0 0-12 16,30-63-4-16,-38 56-4 15,-9 3-3-15,-4 4-3 16,-1 0-3-16,-1 18 0 15,0 3 1-15,3 1-1 16,5 0 0-16,4-1 0 16,6-4 1-16,5-1-1 15,0-1-7-15,0-3 5 16,8-1-1-16,9-2-1 0,5-6 1 16,4-3 0-16,0 0 3 15,3-1 2-15,1-10 1 16,-3-1-3-16,-2-2-22 15,-4-3-75-15,-4-1-185 16</inkml:trace>
  <inkml:trace contextRef="#ctx0" brushRef="#br0" timeOffset="55812.89">30165 13547 248 0,'0'0'98'16,"0"0"50"-16,0 0-29 15,0 0-50-15,0 0-37 16,0 0-32-16,-1 0 0 15,-8 28 0-15,-3 5 9 0,0-2-6 16,1-2 1-16,1-4 2 16,-2-2-6-16,0-5-3 15,0-4-9-15,2-1-16 16,2-6 0-16,5-3 11 16,2-4-8-16,1 0 4 15,0 0 19-15,0 0-9 16,12-4 11-16,5-7 10 15,3-2-6-15,2 0 16 16,-1-2-7-16,0 1-1 16,2-2 6-16,0-1-13 15,-2-1 10-15,-3-2-7 0,-3-1 1 16,-4 2 12-16,-7 4 5 16,-1 3-7-16,-1 4 20 15,-2 4-20-15,0 3-10 16,0 1-9-16,0 0-8 15,-9 0 5-15,-5 10-2 16,-4 6-13-16,6 3-19 16,0-1-19-16,9-1 12 15,3-1-15-15,0-4-12 16,0-2-16-16,12-2 1 16,0-1 0-16,3-1 49 15,2 0 21-15,0-2 16 16,-2 2 9-16,2 2 15 0,-7-3 33 15,-2-2-14 1,-4 2-4-16,-4-4-8 0,0 4-10 16,0 1 0-16,-3 1 17 15,-12-1-16-15,-4 3 5 16,-2-4-19-16,1 2-8 16,0-2 0-16,5-5-38 15,1 0-172-15</inkml:trace>
  <inkml:trace contextRef="#ctx0" brushRef="#br0" timeOffset="55940.34">30337 13664 723 0,'0'0'14'0,"0"0"-14"0,0 0-51 15,0 0-460-15</inkml:trace>
  <inkml:trace contextRef="#ctx0" brushRef="#br0" timeOffset="60350.16">23468 17201 216 0,'0'0'33'0,"0"0"-3"16,0 0 23-16,0 0-23 15,0 0-24-15,0 0-6 16,0 0-6-16,-6 0 6 15,6 0 1-15,0 0 14 16,0 0-6-16,0 0 11 16,0 0 7-16,0 0 0 15,0-3-12-15,0-5-13 16,0-1 5-16,9 4-6 16,4-3 1-16,2-1-2 15,6 2 0-15,0-3 0 16,4-1 5-16,1 5-2 15,-1 4 2-15,-3-4 0 0,-4 4-5 16,0 2 0-16,-3 0-1 16,-2 0 1-16,0 0 1 15,-4 0-1-15,1 0 0 16,-1 4-5-16,-2 2 5 16,3 4 11-16,1 1-10 15,4 1 4-15,4-2 1 16,4 2-6-16,2-4 5 15,-1-1 0-15,2-1-5 16,-3-3 0-16,0-1 1 16,-5-2-1-16,-1 0 0 15,-3 0 0-15,-2 0 3 0,-5 0-3 16,1-7 0-16,-2 0 2 16,3-4 4-16,-2-2-5 15,2 1-1-15,-1 1 4 16,3-1-6-16,0 2 5 15,-2 4-3-15,3 1 0 16,-3-1 0-16,1 2 0 16,2 1 2-16,-3 1 0 15,0 0-4-15,0 2-1 16,0 0 3-16,0 0-3 16,0 0 3-16,1 0-1 15,1 0 1-15,2 0 6 16,1 0-6-16,-1 0 0 15,-1 0 1-15,0 0-2 16,1 0-1-16,-4 0 2 0,2 0-2 16,4-2 4-16,-3 1 3 15,4-1-5-15,-2 0 2 16,-1 1 2-16,-1 0-4 16,-2 1 0-16,2 0 7 15,-3 0-1-15,0 0 2 16,1 0-8-16,-1 0 5 15,-1 0 3-15,2 0-2 16,1 0-6-16,-1 0 0 16,5 0 1-16,0 6-2 0,1 1 2 15,-2 0-1 1,4 0 4-16,-2 3-3 0,2-4 1 16,0-2-2-1,2 0 4-15,0 1-7 0,0-5 3 16,2 1 0-16,3-1-1 15,2 0 4-15,0 0-6 16,-3 0 1-16,0-4 2 16,-2-4 0-16,-1 0 1 15,-4-6 3-15,0 2 0 16,-3-2 1-16,-1 1 1 16,-1-1 2-16,-4 2-3 15,1 1-4-15,-5 1 0 16,-2-1-1-16,-2 1-50 15,0 1-244-15</inkml:trace>
  <inkml:trace contextRef="#ctx0" brushRef="#br0" timeOffset="63757.11">27912 17160 164 0,'0'0'81'16,"0"0"-45"-16,0 0 49 16,0 0-54-16,0 0-31 15,0 0 0-15,0 0 0 16,0 0 0-16,0 0-3 16,0 0 6-16,0 0-2 15,0 0 3-15,0 0 1 16,0 0-5-16,0 0 2 15,0 0 4-15,0 0-2 16,0 0 1-16,0 0 12 16,0 0 5-16,0 0-3 15,0 0 13-15,0 0-5 0,0 0-3 16,0-8-24-16,0-2 0 16,4 1-4-16,3-1 4 15,0 0 0-15,2 1-5 16,4 0 0-16,1 1 5 15,5 1 1-15,-2-1-1 16,4 2 0-16,-1 0 1 16,-1 2-1-16,0 2 2 15,-6 2-1-15,1 0 1 16,-5 0-2-16,0 0 1 0,1 2-4 16,-3 4 3-1,3-1 0-15,-3 2 0 0,3-1 0 16,-1 0 0-16,4 0 3 15,1 1-1-15,1 0-4 16,3-1-3-16,1 0 3 16,-2-1 2-16,1 1-4 15,-2-4 3-15,-1 3 0 16,0 1-9-16,-2-2 5 16,-2-1-1-16,-1 0-14 15,1-3 11-15,-1 0 0 16,-1 0 7-16,0 0-2 15,2 0 8-15,-2 0-7 16,1-7 3-16,0 1-1 16,-2-2 1-16,3 0 1 0,0-3 3 15,-2 1-4 1,2-2 0-16,0 1 9 0,2 2-3 16,0-1 5-16,0 2 3 15,5-1-5-15,-1 2-3 16,0 0-1-16,0 2 1 15,-5 1-3-15,-3 4-3 16,0 0 3-16,-2 0-7 16,-1 0 4-16,2 0 0 15,-2 0 0-15,1 0 4 16,2 6-9-16,0-2 7 16,3 3-2-16,1 0 3 0,1-1-2 15,1 0-2-15,-2 0 1 16,3-4 0-16,-2 1-2 15,2 0 0-15,-2-1 2 16,-1-2 2-16,-1 0 1 16,-1 0-6-16,0 0 3 15,-1 0 0-15,0 0 6 16,0 0-6-16,1-4 0 16,-1 2 0-16,2-2 4 15,-1 1-4-15,-2 0 1 16,1 3 0-16,-1 0-1 15,-1 0 0-15,2 0 0 16,-1 0-1-16,3 0 0 0,0 0 1 16,1 0-4-1,-1 4 11-15,3-2-11 0,-1 3 5 16,-1-2-2-16,-3-1 1 16,0-2-3-16,0 0 0 15,-3 0 3-15,-1 0 0 16,-1 0 3-16,-2 0-3 15,-2 0 10-15,-1-4 8 16,3-2-8-16,-3 0-6 16,0-1-4-16,0-3-98 15</inkml:trace>
  <inkml:trace contextRef="#ctx0" brushRef="#br0" timeOffset="68314.23">26762 17229 235 0,'0'0'28'0,"0"0"-3"16,0 0 72-16,0 0-28 15,0 0-44-15,0 0-13 0,0 0 11 16,-11-30-3 0,10 29-9-16,1-2 5 0,-2 2-14 15,0-3-2-15,2 1 6 16,-2 2-3-16,2-4-3 15,0 1 0-15,0 0 2 16,0-2-4-16,0 1 2 16,0-1 0-16,0 2 1 15,0-3 0-15,0 1-1 16,4 0 0-16,5-1-1 16,4 4 1-16,3-5 0 15,2 2 7-15,3 1-10 16,-1 3 3-16,0-3 0 15,-1 3-2-15,-1 2 4 16,-6 0-3-16,-4 0 1 0,-5 0-1 16,-3 0-6-16,0 0-5 15,1 0 12-15,2 0 0 16,1 0 2-16,2 0-5 16,2 7 4-16,-2-1-1 15,2 1 5-15,0 1-5 16,0 0 2-16,2 0-2 15,2 1 3-15,-3-2-3 16,2 0 1-16,-1-1-1 16,1 0 0-16,-1 1-1 15,3 0 1-15,-1 0 0 16,2-1 0-16,-2 1-1 0,0-1-8 16,1-2 5-1,-1 1 0-15,0-3-2 0,-2 2 6 16,-1-4-7-16,-2 0 4 15,1 0 2-15,-3 0-5 16,-1 0 6-16,2 0 0 16,0 0 1-16,1 0-1 15,-1 0 3-15,2-8-3 16,-2 1 0-16,0 1 2 16,1-4-2-16,-1 2 4 15,0-2-4-15,-1 0 1 16,3 2-1-16,0-2 0 15,3-3 2-15,-1 3-1 16,3 0 1-16,0 4-2 16,-3 2-1-16,-1 0-1 0,-3 3 2 15,1-1 0-15,-2 2-2 16,1 0 2-16,-2 0 0 16,1 0-4-16,-2 0-4 15,3 0 8-15,0 0 1 16,1 4-1-16,2 2 0 15,2 1 0-15,-1 3 3 16,2-2-3-16,2 4 4 16,0-3-4-16,1 0 0 15,3 0 0-15,-4-4 0 0,2 2 0 16,-4-1-1 0,0-1-1-16,-2 0-5 0,-1-3 4 15,0 0 0-15,-3-2-1 16,0 0 1-16,-1 0-4 15,-1 0 7-15,2 0 1 16,0 0 2-16,1 0-4 16,1-4 1-16,2-1 0 15,-1 1-2-15,0-1 6 16,3 1-4-16,-3-2 0 16,2 2 1-16,-4-2 0 15,3 1 1-15,-2 2-2 16,-4 0 8-16,2 2-3 15,-2 1 3-15,0-2-2 16,-1 2-4-16,1 0 3 16,1-1-5-16,1 1 0 0,1 0-3 15,2 0 3-15,3-1 0 16,-1-1-1-16,3 2 4 16,0-4-7-16,2 1 4 15,-1 0-1-15,0 0 1 16,-1-3-1-16,0 4-1 15,-2-4 0-15,3 4 4 16,-1-3-3-16,2 0 1 16,-1 1 0-16,1 1-1 15,-1-1 5-15,2 0-4 16,-5 3 0-16,-2-1-3 16,-1 0 0-16,-5 2-10 15,-2 0-48-15,-2 0-173 0</inkml:trace>
  <inkml:trace contextRef="#ctx0" brushRef="#br0" timeOffset="79125.05">23120 14654 294 0,'0'0'10'16,"0"0"-6"-16,0 0 5 15,0 0 39-15,0 0 3 16,0 0-47-16,0 0-4 16,-15-14-3-16,15 14 3 15,0 0 3-15,0 0 0 16,0 0 1-16,0 0-4 15,0 0 0-15,0 0-3 16,2 0 6-16,-1 0 0 16,-1 0-1-16,0 0 0 0,0 0-2 15,0 0 0-15,0 0 0 16,0 0 7-16,0 0-6 16,0 0 0-16,0 0-1 15,0 0 3-15,0 0-6 16,0 0 2-16,2 0-11 15,-2 0 1-15,0 0 9 16,1 6 0-16,5-2-125 16,2-2-91-16</inkml:trace>
  <inkml:trace contextRef="#ctx0" brushRef="#br0" timeOffset="79388.39">23349 14658 465 0,'0'0'0'0,"0"0"-75"16,0 0-8-16,0 0 80 15,0 0 6-15,0 0-3 16,65 0 0-16,-47 0-2 0,0 0-21 16,-2 0-92-1</inkml:trace>
  <inkml:trace contextRef="#ctx0" brushRef="#br0" timeOffset="79557.73">23781 14639 455 0,'0'0'27'0,"0"0"-26"15,0 0-2-15,0 0 0 16,0 0 0-16,0 0-4 0,60 8-48 16,-44-3-43-16,-5-3-68 15</inkml:trace>
  <inkml:trace contextRef="#ctx0" brushRef="#br0" timeOffset="79722.14">24114 14654 174 0,'0'0'48'0,"0"0"-48"15,0 0 0-15,0 0-2 16,0 0-17-16,0 0-20 15,45 14-28-15</inkml:trace>
  <inkml:trace contextRef="#ctx0" brushRef="#br0" timeOffset="79880.98">24411 14675 581 0,'0'0'0'0,"0"0"-54"16,0 0 21-16,0 0-89 16,0 0 44-16,0 0-40 15</inkml:trace>
  <inkml:trace contextRef="#ctx0" brushRef="#br0" timeOffset="80071.7">24716 14648 513 0,'0'0'0'0,"0"0"-45"16,0 0 0-16,0 0 43 16,0 0-3-16,0 0-9 15,68-2-127-15,-59 2-120 16</inkml:trace>
  <inkml:trace contextRef="#ctx0" brushRef="#br0" timeOffset="80242.28">25092 14646 148 0,'0'0'102'0,"0"0"-102"15,0 0-17-15,0 0 16 16,0 0-3-16,81-3-160 16</inkml:trace>
  <inkml:trace contextRef="#ctx0" brushRef="#br0" timeOffset="80422.12">25430 14586 487 0,'0'0'6'16,"0"0"-6"-16,0 0-5 15,0 0-2-15,0 0-2 16,0 0-55-16,86-7-57 16,-68 7-66-16</inkml:trace>
  <inkml:trace contextRef="#ctx0" brushRef="#br0" timeOffset="80600.67">25807 14562 434 0,'0'0'5'16,"0"0"5"-16,0 0-9 15,0 0-1-15,0 0 0 16,0 0-4-16,87-3-55 15,-68 3-47-15,1 0-70 16</inkml:trace>
  <inkml:trace contextRef="#ctx0" brushRef="#br0" timeOffset="80775">26244 14546 437 0,'0'0'6'15,"0"0"3"-15,0 0-15 16,0 0 6-16,0 0-16 16,0 0-5-16,63-3-39 15,-47 6-72-15,1-2-85 16</inkml:trace>
  <inkml:trace contextRef="#ctx0" brushRef="#br0" timeOffset="80914.45">26561 14547 375 0,'0'0'34'0,"0"0"-34"15,0 0 0-15,0 0-14 16,0 0-108-16,0 0-141 16</inkml:trace>
  <inkml:trace contextRef="#ctx0" brushRef="#br0" timeOffset="81082.77">26889 14553 440 0,'0'0'0'15,"0"0"-74"-15,0 0 38 0,0 0-56 16,0 0-93-16</inkml:trace>
  <inkml:trace contextRef="#ctx0" brushRef="#br0" timeOffset="81252.23">27190 14565 544 0,'0'0'0'0,"0"0"-6"16,0 0-45-16,0 0 11 16,0 0-61-16,0 0-116 0</inkml:trace>
  <inkml:trace contextRef="#ctx0" brushRef="#br0" timeOffset="81427">27578 14566 191 0,'0'0'328'0,"0"0"-322"16,0 0-4-16,0 0 3 15,0 0-10-15,0 0 2 0,67 9-2 16,-58-1-52 0,2-5-80-16,2 0-149 0</inkml:trace>
  <inkml:trace contextRef="#ctx0" brushRef="#br0" timeOffset="81606.95">28052 14579 520 0,'0'0'14'15,"0"0"-13"-15,0 0 0 16,0 0-1-16,0 0 0 15,0 0-28-15,90 10-146 16,-79-10-122-16</inkml:trace>
  <inkml:trace contextRef="#ctx0" brushRef="#br0" timeOffset="81800.23">28548 14552 610 0,'0'0'12'16,"0"0"-12"-16,0 0-8 0,0 0 8 15,0 0 0 1,0 0-5-16,42 0-17 0,-39 0-100 16,-3 0-223-16</inkml:trace>
  <inkml:trace contextRef="#ctx0" brushRef="#br0" timeOffset="88072.72">23781 15440 408 0,'0'0'18'16,"0"0"-18"-16,0 0 3 15,0 0-3-15,0 0 6 0,0 0 1 16,0 0-4 0,9-17 2-16,-6 16 4 0,-3 1 8 15,0 0 7-15,0 0-22 16,0 0-2-16,0 0-7 16,1 0-35-16,2 0-81 15,3 0-40-15,4 0 60 16</inkml:trace>
  <inkml:trace contextRef="#ctx0" brushRef="#br0" timeOffset="88267.37">24100 15418 648 0,'0'0'0'0,"0"0"-16"0,0 0 16 15,0 0 0-15,0 0-3 16,83 14 2-16,-69-6-44 16,-6 6-22-16,-2-3-154 15,-3 1-39-15</inkml:trace>
  <inkml:trace contextRef="#ctx0" brushRef="#br0" timeOffset="88433.05">24508 15512 403 0,'0'0'40'0,"0"0"-40"0,0 0-59 16,0 0-27-16,0 0 29 16,0 0-23-16,31-13-40 15</inkml:trace>
  <inkml:trace contextRef="#ctx0" brushRef="#br0" timeOffset="88603.77">24827 15458 527 0,'0'0'0'0,"0"0"-99"16,0 0 26-16,0 0 61 15,0 0-101-15,0 0 32 16</inkml:trace>
  <inkml:trace contextRef="#ctx0" brushRef="#br0" timeOffset="88784.79">25188 15461 460 0,'0'0'0'0,"0"0"-105"0,0 0 97 15,0 0 7-15,0 0-114 16,0 0-71-16</inkml:trace>
  <inkml:trace contextRef="#ctx0" brushRef="#br0" timeOffset="88971.73">25636 15433 475 0,'0'0'0'0,"0"0"-56"15,0 0 5-15,0 0 26 16,0 0-35-16,0 0-4 15,56-10-54-15</inkml:trace>
  <inkml:trace contextRef="#ctx0" brushRef="#br0" timeOffset="89153.13">25964 15404 243 0,'0'0'71'0,"0"0"-57"16,0 0-12-16,0 0-2 0,0 0 0 16,0 0-3-16,70-2-25 15,-46 2-21-15,-2 0-73 16</inkml:trace>
  <inkml:trace contextRef="#ctx0" brushRef="#br0" timeOffset="89324.97">26349 15366 236 0,'0'0'49'16,"0"0"-49"-16,0 0 0 0,0 0-5 16,0 0-39-1,0 0 20-15,22-5-6 0,-13 5-52 16</inkml:trace>
  <inkml:trace contextRef="#ctx0" brushRef="#br0" timeOffset="89502.29">26660 15308 308 0,'0'0'69'0,"0"0"-69"15,0 0-11-15,0 0-38 16,0 0-21-16,0 0 59 16,25-4-20-16,-17 4-87 0</inkml:trace>
  <inkml:trace contextRef="#ctx0" brushRef="#br0" timeOffset="89685.92">26913 15302 319 0,'0'0'15'15,"0"0"-15"-15,0 0-4 0,0 0-5 16,0 0-39 0,0 0 14-16,42 0-25 0,-31 0-29 15</inkml:trace>
  <inkml:trace contextRef="#ctx0" brushRef="#br0" timeOffset="89883.42">27204 15286 315 0,'0'0'36'0,"0"0"-36"16,0 0 12-16,0 0-12 15,0 0-3-15,0 0 0 16,94-7-49-16,-73 7-61 0,-2 0-74 16</inkml:trace>
  <inkml:trace contextRef="#ctx0" brushRef="#br0" timeOffset="90043.27">27611 15273 237 0,'0'0'55'16,"0"0"2"-16,0 0-28 16,0 0-22-16,0 0-4 15,0 0-6-15,71-2 3 16,-57 2-3-16,4 0-47 0,-1 0-83 16</inkml:trace>
  <inkml:trace contextRef="#ctx0" brushRef="#br0" timeOffset="90216.43">27969 15268 239 0,'0'0'27'16,"0"0"-1"-16,0 0 6 16,0 0-26-16,0 0-6 15,0 0-3-15,69-3-7 16,-51 3-56-16,-1 0-54 15</inkml:trace>
  <inkml:trace contextRef="#ctx0" brushRef="#br0" timeOffset="90358.81">28366 15216 353 0,'0'0'0'15,"0"0"-32"-15,0 0 6 16,0 0-72-16</inkml:trace>
  <inkml:trace contextRef="#ctx0" brushRef="#br0" timeOffset="90549.82">28689 15194 366 0,'0'0'2'0,"0"0"2"16,0 0 1-16,0 0-4 15,0 0-1-15,86 0-2 16,-67 0-89-16,-4 0-66 16</inkml:trace>
  <inkml:trace contextRef="#ctx0" brushRef="#br0" timeOffset="90711.47">29100 15193 575 0,'0'0'22'16,"0"0"-19"-16,0 0 6 16,0 0-3-16,0 0-1 15,0 0-10-15,34 9 5 16,-22-7-83-16,0-2-226 15</inkml:trace>
  <inkml:trace contextRef="#ctx0" brushRef="#br0" timeOffset="90901.51">29446 15199 567 0,'0'0'41'0,"0"0"-41"0,0 0-5 16,0 0 3-16,0 0-3 16,0 0 9-16,54 5-8 15,-42-5-72-15,-2 0-231 16</inkml:trace>
  <inkml:trace contextRef="#ctx0" brushRef="#br0" timeOffset="91092.72">29761 15191 708 0,'0'0'18'16,"0"0"-18"-16,0 0-9 16,0 0 1-16,0 0 7 15,0 0 1-15,24 15 4 16,-18-11-4-16,-3-2-99 15,-3 0-288-15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24:54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9051 1782 134 0,'0'0'11'16,"0"0"55"-16,0 0 17 16,0 0 21-16,0 0-19 15,0 0-34-15,0 0-4 16,0 0-19-16,-22-23-10 15,22 23-14-15,0 0-4 0,0 0-3 16,0 0-24 0,0 7 21-16,13 3 4 0,1 5 2 15,2-4 0-15,-1 1 11 16,6-2-4-16,0-1-7 16,7-4 0-16,4-5-2 15,8 0-1-15,5-5 3 16,7-20-2-16,9-8 2 15,6-12 4-15,13-8 3 16,1 0-1-16,4-2-6 16,-1 1 0-16,-8 1 1 15,-7 2 4-15,-7 9-5 16,-11 6 0-16,-14 12-5 16,-8 9 5-16,-10 4-7 15,-9 8-18-15,-5 0 3 16,-5 3-11-16,0 0-37 15,0 1-69-15,0 16-49 0</inkml:trace>
  <inkml:trace contextRef="#ctx0" brushRef="#br0" timeOffset="528.57">9445 2044 213 0,'0'0'0'0,"0"0"0"16,0 0 13-16,0 0 11 15,0 0 5-15,0 0 62 16,95 0-73-16,-63-15 3 16,5-5 29-16,8-7-44 0,9-5 22 15,7-6 4-15,5-5-13 16,6-7 6-16,2-4-20 15,3 1 3-15,-2-1-8 16,-2 3 7-16,-2 1-1 16,-2 1-6-16,-3 2-1 15,-3 0-6-15,-7 7 14 16,-11 10-7-16,-12 7 0 16,-14 15-12-16,-11 8 6 15,-7 0-50-15,-1 0-57 16,0 0 75-16,0 3 13 15,0 7 7-15,-7 0 0 16,1-1-136-16,-5 1 0 16</inkml:trace>
  <inkml:trace contextRef="#ctx0" brushRef="#br0" timeOffset="6335.4">12690 3568 345 0,'0'0'0'0,"0"0"0"16,0 0 15-16,0 0 67 15,0 0-50-15,0 0-21 16,0 0 12-16,-25-8-6 15,25 8-10-15,0 0-7 16,0 0-21-16,0-1 17 16,16-1 4-16,9-3 5 0,10-1 12 15,7-2-14-15,8-3 10 16,7 0-2 0,7 0 2-16,5-1-6 0,4 3-2 15,0-2-3-15,0 2 3 16,3-5-4-16,6-2 2 15,3-2-2-15,5-3-1 16,1-3 1-16,4 1 1 16,7-2-2-16,3 0 0 15,3 0 4-15,4 4 6 16,-2 1-9-16,-1 1-1 16,-1 2 0-16,-3-2 3 15,-3 5-7-15,3-1 2 0,2-1 2 16,-4 0 2-16,1-4-2 15,-4 3 3-15,-4-2-8 16,-2 0 7-16,-2 1-2 16,-1 0 4-16,-1 1-3 15,-2-4 1-15,1 0-1 16,5-2-2-16,3 4-6 16,5-1 7-16,2 2 6 15,-2 2-6-15,-2 2 2 16,-3-1-3-16,-2 4 1 15,-1 0 0-15,0-1 8 16,1-1-3-16,-6-3 0 16,2 0-5-16,0-2 10 15,1 1-5-15,1-1 0 16,-5 2-5-16,-6 1 10 0,-6 3-10 16,-2 4 0-16,-7-2 2 15,-5 5 5-15,-10-1-11 16,-7 2 4-16,-10-1 0 15,-2 1 0-15,-6 2 1 16,-6-1-1-16,-11 3 4 16,-3 0-4-16,-7 0 0 15,0 0-13-15,0 0-26 16,-11 0-25-16,-17 5 18 16,-10 8-71-16,-11 0-95 0</inkml:trace>
  <inkml:trace contextRef="#ctx0" brushRef="#br0" timeOffset="7002.04">13930 3991 529 0,'0'0'0'15,"0"0"-54"-15,0 0 54 0,0 0 8 16,0 0 15-16,82-15-20 15,-46 4 19-15,10-5 0 16,8-1-2-16,14-3-14 16,13-4 5-16,10-4-8 15,6-4-3-15,10-5 0 16,5-2 3-16,12-3-3 16,10 0 0-16,8 1 5 15,7 2-2-15,10 1 3 16,4-3-3-16,6-1-3 15,6-2 0-15,-4 0 0 16,-1 3 2-16,-7-1-7 16,-9 5 2-16,-7 2 2 0,-12 6-1 15,-11 3 1-15,-14 2-12 16,-19 2 3-16,-16 6-16 16,-14 3 16-16,-15 1-12 15,-13 4 9-15,-14 3 6 16,-10 2-32-16,-9 1-62 15,0 1-118-15</inkml:trace>
  <inkml:trace contextRef="#ctx0" brushRef="#br0" timeOffset="20635.84">16053 6089 687 0,'0'0'14'16,"0"0"-7"-16,0 0 71 15,0 0 5-15,0 0-53 0,0 0-1 16,0 0 2-16,0-5-31 15,0 24 0-15,0 13 0 16,0 12 15-16,3 8 0 16,3 6-7-16,-2 4 8 15,1 3-3-15,1-2-13 16,0-3 5-16,-2-8-5 16,3-5 2-16,-2-7-3 15,0-7 1-15,1-5-16 16,0-8-22-16,1-7-79 15,3-13 13-15,2-3-51 16,3-30-391-16</inkml:trace>
  <inkml:trace contextRef="#ctx0" brushRef="#br0" timeOffset="21003.14">16326 6113 639 0,'0'0'6'15,"0"0"0"-15,0 0 18 16,0 0-21-16,0 0 22 16,0 0 20-16,4 79-35 15,-11-43-7-15,-17-3-2 16,-9 4-2-16,-7-1-48 16,-5-4-18-16,2-6 58 15,7-8 9-15,11-8-8 16,10-6 16-16,6-4 5 0,6 0-12 15,3 0-1 1,0 0-1-16,9 0 1 0,16 0 23 16,10 6 34-16,3 3-34 15,1 4 17-15,0-1-19 16,-3 2-20-16,-3 3 2 16,-3 1 1-16,-1 3-4 15,1-2 0-15,-3 0-1 16,-3 0-13-16,-2-1-56 15,-4-6-23-15,0-5-150 16</inkml:trace>
  <inkml:trace contextRef="#ctx0" brushRef="#br0" timeOffset="21601.62">16726 6293 812 0,'0'0'4'0,"0"0"-4"16,0 0 0-16,0 0 23 16,0 0 2-16,58 111-3 15,-49-67-17-15,0-4-3 16,-2-7 8-16,-2-8-10 16,1-8-15-16,-5-8 2 15,2-7 7-15,-3-2 6 0,0 0-1 16,0-8 2-1,0-16 13-15,0-7 6 0,0-8 16 16,0-7-9-16,-4-2-14 16,1 4 6-16,3 7-11 15,0 15-8-15,4 12-2 16,15 10-5-16,8 0 6 16,5 24 0-16,2 10 1 15,-1 2 9-15,-3-3-9 16,-5-9-17-16,-5-6 7 15,-6-10 0-15,-6-3 4 16,-5-4 5-16,-3-1-18 16,0 0 19-16,0-6 2 0,-6-12 6 15,-3-3-16-15,-1-9 7 16,2-2 0-16,2-3-4 16,5 0 1-16,1 2 1 15,0 8-4-15,3 6 4 16,7 10-3-16,5 8 3 15,3 1 3-15,6 4 27 16,6 15-2-16,2 8 0 16,-2 3-25-16,-3 3-1 15,-6-2-3-15,-5 2 1 16,-2-5-24-16,-4-3-9 16,-2-3-40-16,-4-4-4 15,2-6-91-15,-3-10-418 16</inkml:trace>
  <inkml:trace contextRef="#ctx0" brushRef="#br0" timeOffset="22553.03">17480 6318 452 0,'0'0'115'16,"0"0"-94"-16,23-76 55 16,-21 47-30-16,-2 0-34 15,0 4-10-15,-8 4 7 16,-4 12-5-16,-3 9 12 15,0 3-15-15,-1 24 9 16,1 6 5-16,2 6-8 16,5 1 2-16,7-4-7 15,1-3-2-15,0-6-4 0,12-3 3 16,7-6-6-16,5-7 5 16,1-5 2-16,3-4 0 15,2-2 0-15,1-5-14 16,2-14-36-16,0-6-26 15,0-4-88-15,-3-5-124 16,-5-3 150-16,-5 2 138 16,-7 0 33-16,-5 2 100 15,-8 8 11-15,0 6 66 16,0 9-72-16,-2 7-21 16,-8 3-38-16,-1 0-50 15,-4 16-6-15,-1 12-16 0,1 9 7 16,3 1-13-16,8-1 0 15,4-2-1-15,0-7-4 16,1-5-15-16,14-7 1 16,1-8 1-16,5-8 15 15,1 0 1-15,1-8 1 16,1-16 30-16,0-3-9 16,-2-2-4-16,-5-1-2 15,-4 4-6-15,-7-1-1 16,-2 5 0-16,-2 8-2 15,-2 5-2-15,0 9-4 16,0 0-6-16,0 0-11 16,0 16 8-16,3 5 9 0,1-2 7 15,4 1-2 1,4-4-6-16,-3-5 1 0,1-2-17 16,4-5-54-16,-2-4-42 15,4 0-5-15,1-8-16 16,-3-10-156-16,0-6 156 15,0-2 134-15,-6 1 79 16,0 0-43-16,-5 4 91 16,-3 10 29-16,0 6-77 15,0 5-3-15,0 0-46 16,0 10-20-16,0 11-5 16,0 2 14-16,0-1-19 15,0-4-2-15,0-6-38 16,0-6-7-16,0-5 2 0,3-1 11 15,2 0 34-15,0-13 3 16,-1-2-2-16,-1-1 16 16,3-3-3-16,1 0 27 15,1 1-6-15,1 0-12 16,0 1-1-16,3 3-5 16,0 6-12-16,-1 2-1 15,2 6-4-15,-3 1 0 16,1 16 9-16,1 7 5 15,-2 3 15-15,-2-1-29 16,-1-2-19-16,-1-5-28 16,2-7-18-16,2-4-15 15,5-8-35-15,4 0-150 0</inkml:trace>
  <inkml:trace contextRef="#ctx0" brushRef="#br0" timeOffset="22872.89">18457 6003 347 0,'0'0'144'15,"0"0"-18"-15,0 0-36 16,0 0-32-16,0 0-58 16,0 0 16-16,-19-6-21 15,8 29 10-15,2-1-10 16,7-3-10-16,2 2-14 16,0-6 5-16,5-2-6 15,8-1 27-15,3-3 2 0,5 1 1 16,0 0 5-16,5 0 2 15,0 1 9-15,1-1 19 16,-5 2-18-16,-5 1 4 16,-8-2-18-16,-8 2-1 15,-1 0 2-15,-8 2 32 16,-17-1 8-16,-6 2-10 16,-7-2-22-16,-4 0-12 15,0 0-8-15,-4 2-80 16,-3 3-16-16,-5 0-55 15,-6 2-349-15</inkml:trace>
  <inkml:trace contextRef="#ctx0" brushRef="#br0" timeOffset="23323.09">16396 7510 775 0,'0'0'13'0,"0"0"-13"15,0 0 100-15,0 0-94 16,0 0 24-16,0 0 3 16,88 51 8-16,2-73-4 15,29-13-4-15,28-10 2 16,34-10 2-16,22-7-22 15,17-6 14-15,8-3-18 0,3 2 2 16,-3 2-7-16,-9 4-4 16,-13 6-2-16,-23 2-4 15,-21 5-1-15,-28 5-3 16,-24 7-14-16,-30 10 15 16,-33 10-7-16,-27 10 10 15,-20 7 4-15,-15 1-41 16,-33 6 39-16,-20 13-12 15,-23 11-15-15,-12 5-16 16,-12 7-5-16,-8 8-37 16,-6 8 8-16,-10 11 15 15,-16 9-57-15,-12 6-85 0,-11 1-208 16</inkml:trace>
  <inkml:trace contextRef="#ctx0" brushRef="#br0" timeOffset="23621.32">17425 7504 228 0,'-176'78'167'15,"-1"-4"-79"-15,11-6 36 16,19-9-16-16,21-6-37 15,28-11-28-15,23-7 3 16,24-10-44-16,23-9 28 16,20-9-12-16,8-5-18 15,33-2 0-15,30-7 28 16,28-20 20-16,34-11-16 16,34-10-15-16,27-9 19 15,29-7-15-15,20-5-6 16,21-4 10-16,15 1-24 15,8 2 8-15,2 6-8 0,-8 1 2 16,-10 4-3-16,-16 0 4 16,-19 4-1-16,-28 9-6 15,-36 7 6-15,-37 10-3 16,-42 9 1-16,-34 8 0 16,-27 5-1-16,-21 3-8 15,-3 2-35-15,-30 1-10 16,-16 1-41-16,-11 0-126 15,-11 0-350-15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25:44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7546 1940 479 0,'0'0'0'0,"0"0"0"15,0 0 9-15,0 0-6 16,0 0 9-16,0 0 3 16,0 0-1-16,0 0 16 15,0-14-19-15,0 14 3 16,0 0-14-16,0 0-6 15,0 0-9-15,0 7 8 0,0 4 7 16,9 3 13-16,6-1-11 16,4-3-2-16,10-4 0 15,9-6 5-15,13 0-5 16,15-26 10-16,14-8-10 16,13-10 17-16,7-4-12 15,2-4 1-15,0-3 7 16,-5-2-13-16,-9 3 0 15,-9 3 0-15,-15 10 5 16,-11 7-4-16,-16 9-1 16,-6 8-2-16,-13 7-2 15,-7 6-4-15,-11 4-41 16,0 3-87-16,-11 20-112 0,-19 6 100 16</inkml:trace>
  <inkml:trace contextRef="#ctx0" brushRef="#br0" timeOffset="386.77">7883 2145 495 0,'0'0'0'0,"0"0"-1"0,0 0-2 16,0 0 3-16,0 0-17 15,0 0 17-15,0 7 19 16,0-7-19-16,3 0-15 16,16 0 15-16,13 0 3 15,11-8-2-15,17-15 6 16,4-6-1-16,6-7 0 15,9-5 4-15,9-7 3 16,6-6 3-16,6-1-1 16,-1-1-15-16,-4 2 3 15,-4 8-2-15,-9 3 1 16,-5 5-4-16,-8 5-29 16,-9 3-93-16,-5 4-56 0,-12 7-32 15</inkml:trace>
  <inkml:trace contextRef="#ctx0" brushRef="#br0" timeOffset="12898.38">20672 5648 275 0,'0'0'7'0,"0"0"7"16,0 0 86-16,0 0-30 16,0 0-24-16,0 0-5 15,0 0-2-15,-15-56 4 16,12 49-25-16,-3-1 17 16,5 1-16-16,-1-2-5 15,2-1-5-15,0 0-5 16,0 0-1-16,12 1-2 0,5 1-1 15,3 3-5 1,2 5 3-16,3 0-3 0,5 0 3 16,1 5 2-16,3 9 0 15,-1 5-1-15,-4 1 1 16,-4 4 0-16,-8-1 1 16,-6 4-1-16,-6 2 0 15,-5 1 0-15,0 4 0 16,-20-2 1-16,-7-3-1 15,-3-2 0-15,-1-2-2 16,0-2 8-16,-1-3-6 16,1-3 0-16,4-4 1 0,5-4-2 15,8-3 5 1,5-3-4-16,5-3 1 0,1 0-2 16,0 0-10-16,2 0-52 15,1-13-23-15,0-5-178 16</inkml:trace>
  <inkml:trace contextRef="#ctx0" brushRef="#br0" timeOffset="13348.59">21066 5528 34 0,'0'0'122'0,"0"0"-70"16,0 0 85-16,0 0-86 15,0 0 27-15,0 0-27 16,0-8-23-16,0 8-15 16,-3 0-13-16,-3 0 0 15,-3 0 9-15,0 8-8 16,0 4 15-16,1 3-6 15,0 1-10-15,2 5 8 16,0 1-7-16,3 5 3 0,3 5-1 16,0-2 13-1,0 2-7-15,0-4-9 0,3-2 0 16,6-1-4-16,7-4-8 16,2-3 12-16,6-3 0 15,6-2 2-15,3-4 6 16,4-2-1-16,1-4-5 15,3-3 1-15,1 0 1 16,-2 0-2-16,-1-2-2 16,-5-4 0-16,-4 0-131 15,-6 1-237-15</inkml:trace>
  <inkml:trace contextRef="#ctx0" brushRef="#br0" timeOffset="22345.7">23650 5582 12 0,'0'0'18'0,"0"0"-3"15,121-4-12-15,-78 3-3 16,-1-3-7-16,-2 1 2 16,-3 0 0-16,-1-3-3 15,-4 5 8-15,-6 0-23 16</inkml:trace>
  <inkml:trace contextRef="#ctx0" brushRef="#br0" timeOffset="22556.04">24457 5469 6 0,'0'0'0'0,"0"0"-6"16,0 0 6-16</inkml:trace>
  <inkml:trace contextRef="#ctx0" brushRef="#br0" timeOffset="22643.15">24457 5469 5 0,'74'-79'0'0</inkml:trace>
  <inkml:trace contextRef="#ctx0" brushRef="#br0" timeOffset="23461.94">24567 5338 39 0,'0'0'160'16,"0"0"-126"-16,0 0 33 16,0 0 12-16,0 0-24 15,0 0 0-15,0-22-17 16,0 20-10-16,0 2-4 16,0 0-8-16,0 0-4 15,0 0-12-15,0 3-19 16,0 19 19-16,-7 9 15 15,0 9-12-15,2-1 2 16,4-4-1-16,1-9-4 16,0-5-2-16,3-4-4 15,7-4 3-15,3-1 3 0,4-3 12 16,1-6-12-16,5-3 2 16,4 0-2-16,3-6 0 15,0-12 4-15,0 1-1 16,-6-4-1-16,-5-2 2 15,-4 2 3-15,-2 3-3 16,-8 5 5-16,-2 4 5 16,-1 5-1-16,-2 1-5 15,0 3 1-15,0 0-9 16,0 0 0-16,0 0-9 16,0 0 8-16,0 0-6 15,0 3 7-15,3 10 1 16,5 0-1-16,0 7 0 15,1-1 2-15,1 5-1 16,4 7 3-16,-1 5-4 0,3 3 0 16,0 4 6-16,-2 0-6 15,-2-2-2-15,-1-4-2 16,-4-3 4-16,-4-3 0 16,-3-5 0-16,0-1-5 15,-1-4-7-15,-16-3-8 16,-2-3 0-16,-4-1 0 15,0-6-1-15,0-4-9 16,2-4-12-16,1 0 14 16,3-4 0-16,4-10 24 15,7-1 4-15,3-1 0 16,3-2 0-16,0 2 3 0,10-1-2 16,12-1 4-16,5-1-1 15,3 2 13-15,4 0-4 16,1 2 3-16,1 2-3 15,-5 4 0-15,-1 1-7 16,-8 6-6-16,-5 0-2 16,-7 2-67-16,-10 0-108 15,0 2-122-15</inkml:trace>
  <inkml:trace contextRef="#ctx0" brushRef="#br0" timeOffset="23828.81">24302 6288 364 0,'0'0'0'15,"0"0"0"-15,0 0 0 16,0 0 0-16,0 0 10 15,0 0 35-15,103 25-18 16,-42-25 12-16,15-6 8 16,10-4 1-16,8-3-14 15,3-2-21-15,1 1 1 0,-11 1-7 16,-6 1-6-16,-12-1 7 16,-10 3-7-16,-11 1-1 15,-12 5 0-15,-12 2 0 16,-9 1-1-16,-11 1-1 15,-4 0-5-15,0 0-7 16,-15 1-45-16,-11 14 9 16,-9 0-115-16,-5-1-45 15</inkml:trace>
  <inkml:trace contextRef="#ctx0" brushRef="#br0" timeOffset="24165.5">24178 6506 186 0,'0'0'286'16,"0"0"-284"-16,0 0 3 15,-80 28 4-15,78-26 3 16,2 3-10-16,0-2-1 16,12 3 27-16,13 0 3 15,14-2 10-15,18-4-5 16,22 0-9-16,24 0-1 15,15-10 27-15,17-2-6 16,3-4-13-16,-1 3-12 16,-9-4-11-16,-12 3-2 15,-14 0-7-15,-11 0-1 0,-8 3 0 16,-11 1 4-16,-2 3-4 16,-4 1-1-16,-8 3-3 15,-12 3 2-15,-16 0-8 16,-15 0-29-16,-12 0-95 15,-3 0-69-15</inkml:trace>
  <inkml:trace contextRef="#ctx0" brushRef="#br0" timeOffset="32440.05">17941 8385 445 0,'0'0'0'16,"0"0"-23"-16,0 0 21 15,0 0 2-15,0 0 3 16,0 0 16-16,0 0 12 15,0 0 27-15,26 3-2 16,-2-3 0-16,7-6-11 16,7-1-7-16,8-5 14 15,4 0-22-15,0-1 1 16,2 0-5-16,-4 4-9 16,-4 0-3-16,-8 3-14 0,-7 4 2 15,-13 0-2-15,-4 2-1 16,-9 0-4-16,-3 0-8 15,0 11-50-15,-16 5-5 16,-9 3-59-16,-1-7-80 16</inkml:trace>
  <inkml:trace contextRef="#ctx0" brushRef="#br0" timeOffset="32703.31">18252 8378 288 0,'0'0'171'0,"0"0"-160"15,0 0 74-15,0 0-30 16,0 0-27-16,0 0 7 0,-12 0-15 16,12 4-19-16,-1 24-1 15,1 13 10-15,0 12-4 16,0 3 14-16,0-2-18 16,0-1 8-16,7-7-4 15,0-3-4-15,-2-5 4 16,1-4-6-16,-2-8 0 15,1-4-2-15,2-7 0 16,-1-6-11-16,5-9-88 16,2 0-162-16</inkml:trace>
  <inkml:trace contextRef="#ctx0" brushRef="#br0" timeOffset="33204.28">18521 8613 527 0,'0'0'31'0,"0"0"-10"15,0 0 35-15,0 0-36 16,0 0-15-16,0 0 15 16,56 119 26-16,-51-69-32 15,2-4-6-15,-1-10 4 16,2-6-8-16,-1-11-4 16,-1-6 0-16,0-6 1 15,-5-5 1-15,1-2-2 16,-2 0 5-16,0 0 31 15,0-17 33-15,0-11-41 0,0-11-27 16,-5-3 4 0,-6-5-5-16,0-4 0 0,-2 0 0 15,4 0 0-15,4 3 1 16,5 5-1-16,0 4 0 16,5 9 0-16,14 5-4 15,6 7 3-15,4 8-3 16,-1 8 3-16,2 2-8 15,-4 16 4-15,-4 11-4 16,-7 5-5-16,-5-1 13 16,-7-1-4-16,-3-4 3 15,0-3-5-15,-11-3-3 0,-6-3 10 16,-2-3 5 0,-1-4 0-16,-1-3 5 0,2-3-10 15,1-2 8-15,3-2-8 16,6 0 1-16,3 0-8 15,4 0 6-15,2 0-33 16,0 0-52-16,8-3-44 16,13-3-136-16</inkml:trace>
  <inkml:trace contextRef="#ctx0" brushRef="#br0" timeOffset="33499.86">19065 8736 603 0,'0'0'3'0,"0"0"-2"16,0 0 14-16,0 0 11 16,85 15 8-16,-46-15 23 15,10 0-13-15,5 0-8 16,1-5-1-16,0-3-7 15,-6 2-17-15,-5-1-1 16,-10 3-5-16,-4-2-1 16,-9 3-1-16,-8 0 0 15,-3 1-5-15,-3 1 2 16,-3 1-9-16,-2 0-42 0,-2-1-104 16,0-1-78-1</inkml:trace>
  <inkml:trace contextRef="#ctx0" brushRef="#br0" timeOffset="34225.1">20238 8474 577 0,'0'0'3'0,"0"0"6"15,0 0-5-15,0 0-3 16,0 0 15-16,82-12 37 16,-45 4-14-16,4-2 21 15,5-2-10-15,0 0 0 16,5-2-16-16,-5 0-11 15,-4 0-1-15,-14 5-20 16,-11 3 1-16,-10 5-3 16,-6 1-5-16,-1 0-17 15,-10 0-67-15,-17 0-88 16,-6 0-139-16</inkml:trace>
  <inkml:trace contextRef="#ctx0" brushRef="#br0" timeOffset="34420.67">20524 8369 460 0,'0'0'94'0,"0"0"-38"15,0 0-3-15,0 0-30 16,0 0-15-16,-3 76 45 16,3-33 11-16,0 9-38 15,0 1-9-15,0-2-7 16,2-4-5-16,5-9-5 16,1-5-1-16,2-7 1 15,2-3 2-15,0-6-1 16,0-3-2-16,1-6-21 15,4-7-123-15,-2-1-110 0</inkml:trace>
  <inkml:trace contextRef="#ctx0" brushRef="#br0" timeOffset="34791.32">20743 8699 659 0,'0'0'13'15,"0"0"-4"-15,0 0 27 16,0 0-15-16,0 0-3 15,106-23 26-15,-71 29-19 16,5 13 9-16,3 4-5 16,-5 2-16-16,-7 1-7 15,-7-2-6-15,-11-1 3 16,-4-7-3-16,-6-3 5 0,-3-4-3 16,0-6 2-16,0-3 0 15,0 0 0-15,-6 0 14 16,-3-16-18-16,0-2 1 15,3-6 2-15,5-5 2 16,1-3 6-16,0 1-7 16,7-1 11-16,10 5-4 15,4 5-1-15,7 0 5 16,3 8-15-16,2 5 6 16,2 1-4-16,-4 7-1 15,-4 1-2-15,-2 0-12 16,-4 4-69-16,-6 3-114 15,-6-3-111-15</inkml:trace>
  <inkml:trace contextRef="#ctx0" brushRef="#br0" timeOffset="35156.32">21428 8568 565 0,'0'0'94'0,"0"0"-76"15,0 0-7-15,0 0-4 16,0 0 16-16,-7 101 5 15,0-71-5-15,4-3-7 16,3-4-12-16,0-6 4 16,0-5-8-16,4-5 3 15,9-4 5-15,2-3-5 16,3 0 15-16,3-6 31 16,-1-10-11-16,-3-6 2 15,0-3-13-15,-1-1-20 0,-7 1 5 16,-3 4-6-16,-3 4 6 15,-3 7 1-15,0 6-9 16,0 4 5-16,0 0-9 16,0 0-5-16,0 14 5 15,0 14 0-15,6 7 2 16,-2 2-2-16,5-1 3 16,-1-3-1-16,1-4-2 15,0-4-27-15,-2-4-67 16,4-11-115-16,4-7-137 15</inkml:trace>
  <inkml:trace contextRef="#ctx0" brushRef="#br0" timeOffset="35492.42">21831 8772 642 0,'0'0'30'16,"0"0"-28"-16,0 0 2 15,0 0 4-15,0 0 44 16,0 0 26-16,87-9-19 15,-69-1-19-15,-1-3-22 16,-4-2 6-16,-7-4-12 16,-2 1 9-16,-4 1-9 15,0 0-2-15,-9 6-9 16,-6 4-1-16,-6 7 0 16,-1 0 0-16,-2 20 2 0,-2 7-1 15,6 6 4-15,6 2-5 16,8-2-3-16,6-4 1 15,0-4-2-15,20-3 0 16,6-6 4-16,7-2 4 16,6-9-1-16,10-1 2 15,9-4-3-15,8 0 0 16,3-8-2-16,-10-8-161 16,-9-3-276-16</inkml:trace>
  <inkml:trace contextRef="#ctx0" brushRef="#br0" timeOffset="36241.15">23181 8455 648 0,'0'0'25'0,"0"0"-21"16,0 0 1-16,-4 108 9 15,4-47-4-15,0-3 5 16,3-8-15-16,4-8 0 16,-1-12 3-16,0-9-3 0,-1-8 1 15,-1-8 0-15,-2-4-1 16,1-1 0-16,0-7 14 16,-2-19 33-16,1-7-30 15,-2-7-7-15,0-9 1 16,-9-3-8-16,-5-4-2 15,4 3 3-15,5 6-4 16,5 7 0-16,0 7-2 16,15 7 2-16,9 6-1 15,6 5 1-15,3 7-1 16,-2 8-2-16,-1 0-5 16,-5 17-1-16,-5 9-2 0,-5 4 11 15,-8-1-4-15,-7-1 5 16,0-4-1-16,0-4 0 15,-12-3 2-15,-3-4-2 16,0-5 0-16,-2 1 1 16,-2-6-3-16,2 1-10 15,0-4-36-15,4 0-11 16,7 0-39-16,6 0-226 16</inkml:trace>
  <inkml:trace contextRef="#ctx0" brushRef="#br0" timeOffset="36608.67">23651 8500 570 0,'0'0'27'15,"0"0"-10"-15,0 0 54 16,0 0-64-16,0 0 9 16,0 0 0-16,-40 94 9 15,22-56-17-15,9 1 2 16,8-4-5-16,1-5-2 15,0-6-3-15,13-6 0 16,3-7 2-16,1-6-3 16,4-5 2-16,3 0 3 15,0-9 7-15,0-10-8 16,-4-7 5-16,-6-5 6 16,-4-3-1-16,-7-4 9 15,-3-2-11-15,0 4-4 0,-13 5 7 16,-2 8-5-16,-4 9-3 15,2 8 1-15,-2 4-7 16,2 2 10-16,-1 0-10 16,5 0-4-16,1 3-6 15,9 8-91-15,3-3-41 16,5-3-93-16</inkml:trace>
  <inkml:trace contextRef="#ctx0" brushRef="#br0" timeOffset="36993.39">23971 8437 461 0,'0'0'85'16,"0"0"0"-16,0 0 5 0,0 0-42 15,0 0 1 1,0 0-39-16,-17 2 10 0,-4 14-14 16,3 3-6-16,5-2 0 15,8-1-7-15,5 1-3 16,0-3-1-16,14 1-1 15,10 0 12-15,4-1 6 16,4 0-6-16,-1 0 4 16,-3 0-4-16,-4-1 2 15,-7-1-2-15,-6-1 0 16,-5-4-7-16,-4 0 7 16,-2 0-10-16,0 0 10 0,-9 0 11 15,-9-1-9-15,-3-2 11 16,-3-3-8-16,0-1-3 15,-1 0 6-15,1 0-3 16,8 0 1-16,1-3-1 16,9-1-5-16,3 1-4 15,3-2 2-15,0-4-13 16,4-1-62-16,17-4-42 16,7 0-212-16</inkml:trace>
  <inkml:trace contextRef="#ctx0" brushRef="#br0" timeOffset="37232.07">24341 8514 551 0,'0'0'149'15,"0"0"-147"-15,0 0 44 16,0 0-34-16,0 0-8 16,0 0 18-16,1 24-22 15,-4 4 22-15,-1 0-16 16,1 4 1-16,1-4 1 15,2 0-7-15,0-3 2 16,0-3-1-16,0-2-2 16,0-5 0-16,0-3 0 15,0-3 0-15,3-5-16 16,0-4-72-16,-1 0-91 0</inkml:trace>
  <inkml:trace contextRef="#ctx0" brushRef="#br0" timeOffset="37404.25">24336 8396 736 0,'0'0'6'16,"0"0"44"-16,0 0 21 16,0 0-61-16,0 0-6 15,0 0-4-15,-9-39-6 16,9 35-98-16,3-2-69 15</inkml:trace>
  <inkml:trace contextRef="#ctx0" brushRef="#br0" timeOffset="37689.05">24578 8210 704 0,'0'0'18'16,"0"0"-14"-16,0 0 17 15,0 0-21-15,0 0 0 16,0 0 29-16,7 94 32 16,-2-45-23-16,-4 2-15 15,5 2-2-15,-3-2-8 16,3-2 0-16,2-5-7 16,-1-2 2-16,2-7-4 0,-2-4 2 15,3-5 2-15,-2-5-7 16,-2-5-2-16,-3-6-1 15,-1-3-25-15,-2-5-101 16,0-2-18-16,0 0-32 16</inkml:trace>
  <inkml:trace contextRef="#ctx0" brushRef="#br0" timeOffset="37871.15">24625 8687 375 0,'0'0'107'15,"0"0"-27"-15,0 0-24 16,0 0-19-16,0 0 2 15,0 0 16-15,30-36-3 16,-10 31-20-16,5 1-1 0,2-2 4 16,1 2-25-16,-1-2-6 15,-4 4-4-15,-2 0-3 16,-5-4-86-16,-4 0-70 16,-3-3-113-16</inkml:trace>
  <inkml:trace contextRef="#ctx0" brushRef="#br0" timeOffset="38079.61">24931 8536 558 0,'0'0'76'0,"0"0"-59"15,0 0 50-15,0 0-55 16,0 0 15-16,0 0-16 0,0 30 9 16,0-8 29-16,0 3-29 15,0-2-5-15,0-1-6 16,0-1-7-16,2-1 4 15,-1-6-6-15,1-3 0 16,-2-3-1-16,0-2-44 16,0-6-98-16,0 0-154 15</inkml:trace>
  <inkml:trace contextRef="#ctx0" brushRef="#br0" timeOffset="38268.05">24888 8392 737 0,'0'0'34'0,"0"0"-28"0,0 0 52 15,0 0-28-15,0 0-25 16,0 0 0-16,2-16-5 16,1 16-4-16,0 0-76 15,-3 0-93-15,0 5-233 16</inkml:trace>
  <inkml:trace contextRef="#ctx0" brushRef="#br0" timeOffset="38660.28">25045 8422 586 0,'0'0'22'0,"0"0"-19"0,0 0 28 15,0 0-2-15,0 0 17 16,49 82 6-16,-38-52-7 15,0 3-9-15,-2-1-24 16,-1-5-1-16,-4 0-4 16,1-6-7-16,-2-4 8 15,1-7-8-15,-1 0 4 16,0-6 0-16,2-3-2 16,1-1 5-16,3 0 10 15,4 0 24-15,2-10 10 16,1-7-21-16,-1-5-9 15,2-5-8-15,-5-4-4 16,2-3 1-16,-3 0-5 0,-2 1-5 16,0 4 11-16,-5 7-10 15,1 4 2-15,-2 7-1 16,0 5-2-16,-2 4 3 16,1 2-3-16,-2 0-8 15,1 0-36-15,4 0-88 16,4 0-87-16,0 8 39 15</inkml:trace>
  <inkml:trace contextRef="#ctx0" brushRef="#br0" timeOffset="39077.44">25495 8560 388 0,'0'0'39'0,"0"0"68"15,0 0-21-15,0 0-39 0,0 0 17 16,0 0 24-16,66 36-16 15,-48-36-18-15,-3-8-18 16,1-5-11-16,-5-2 2 16,-4-1-10-16,-2-2-3 15,-5 2 3-15,0 3-7 16,0 1-3-16,-3 5 1 16,-8 4-2-16,-5 3-6 15,-2 0 0-15,-6 8-3 16,2 12 0-16,4 3 0 15,1 4 2-15,7-1-1 16,4-1-1-16,2 1 1 16,4-5-2-16,0-1 4 0,0-2 0 15,16-2 2-15,6-3-1 16,6-2 0-16,8-4-1 16,9-5 8-16,7 0-5 15,3-2 0-15,-4 0 6 16,-5 0-8-16,-8 0 1 15,-7 0-2-15,-4-2-12 16,-5-6-76-16,-4 2-194 16,-3-5-457-16</inkml:trace>
  <inkml:trace contextRef="#ctx0" brushRef="#br0" timeOffset="40511.91">18164 9941 198 0,'0'0'87'0,"0"0"-51"15,0 0 46-15,0 0-27 16,0 0-32-16,0 0-1 16,0-3 9-16,0 3-6 15,0 0 26-15,0 0 1 16,0 0-20-16,0 0 10 16,0 0-6-16,0 0-15 15,0 0 12-15,0 0-23 0,0 0 2 16,0 0 0-16,0 0-8 15,0 0 13-15,0 0-14 16,0 0 2-16,0 0-2 16,0 0-3-16,0 0 0 15,0 0 0-15,0 0-3 16,0 13 0-16,0 19-4 16,0 16 7-16,0 6 3 15,0 1 4-15,0-2-8 16,0-9 1-16,0-3 0 15,0-8 5-15,0-7-5 16,0-6 0-16,0-3-1 16,0-7 6-16,-2-1-8 0,2-3 3 15,0-4-2-15,0 0-1 16,0-2-60-16,0 0-25 16,0-15-39-16,0-9-331 15</inkml:trace>
  <inkml:trace contextRef="#ctx0" brushRef="#br0" timeOffset="40944.85">18181 9903 370 0,'0'0'79'0,"0"0"-14"0,0 0-3 15,0 0-29 1,0 0-21-16,0 0-4 0,-7-2-6 16,21 2 2-1,8 0 19-15,10 0 11 0,6-4-2 16,1-5 12-16,4 3-21 16,-1-1-4-16,-6 1-8 15,-3 2-10-15,-10 2 1 16,-7 2-2-16,-6 0-11 15,-4 0-44-15,-6 2-13 16,0 14 16-16,-6 2-57 16,-17 1-292-16</inkml:trace>
  <inkml:trace contextRef="#ctx0" brushRef="#br0" timeOffset="41149.14">18239 10156 478 0,'0'0'2'0,"0"0"0"16,0 0 78-16,0 0-35 15,0 0 10-15,102 11-3 16,-67-11-21-16,-3-5 12 16,-2-1-43-16,-4 0-1 15,-4-1-45-15,-1 0-93 16,-2-4-291-16</inkml:trace>
  <inkml:trace contextRef="#ctx0" brushRef="#br0" timeOffset="41663.21">18714 9969 694 0,'0'0'0'15,"0"0"6"-15,0 0-6 16,8 85 17-16,-1-36-10 15,1 1 10-15,2-4-5 16,1-5-2-16,-1-7 0 16,0-7-8-16,0-3 1 15,-3-7 15-15,-1-6-13 0,0-4 3 16,-3-4-6-16,-3-3-2 16,1 0 16-16,1 0-6 15,1-19 56 1,0-8-34-16,-2-10-32 0,-1-7 18 15,0-7-8-15,0-5-9 16,-7-1 3-16,-1 4-2 16,7 3-1-16,1 7 2 15,0 10-3-15,15 8 0 16,6 8 0-16,0 9-4 16,6 4 4-16,-4 4-8 15,0 0 3-15,-7 10 1 16,-4 9-10-16,-9 7 12 15,-3 4 1-15,0 1 1 16,-18-2-9-16,-5-4-2 16,-2-5-4-16,-3-5 8 0,3-3 2 15,1-5 5-15,3 2 0 16,5-3 0-16,-1 1-8 16,8-2-37-16,6 0-15 15,3-3-34-15,0-2-66 16,16 0-350-16</inkml:trace>
  <inkml:trace contextRef="#ctx0" brushRef="#br0" timeOffset="41844.25">19197 10126 593 0,'0'0'22'0,"0"0"-19"0,0 0 68 16,122 14-28-16,-69-11 4 15,7-2 42-15,0-1-68 16,-1 0 6-16,0 0-15 16,-3 0-10-16,-2 0-4 15,-3-2-133-15,-11-14-216 16</inkml:trace>
  <inkml:trace contextRef="#ctx0" brushRef="#br0" timeOffset="42461.04">21015 9753 565 0,'0'0'27'0,"0"0"-19"16,0 0-7-16,0 0 15 16,6 125 26-16,1-66-6 15,-4 0-12-15,-3-4-6 16,0-9-9-16,0-6-3 15,0-10-6-15,0-8 1 16,0-8-1-16,0-6-6 16,0-6-9-16,0-2-45 15,0-10-134-15</inkml:trace>
  <inkml:trace contextRef="#ctx0" brushRef="#br0" timeOffset="42731.36">21037 9632 624 0,'0'0'3'16,"0"0"2"-16,0 0 45 16,117-48-24-16,-75 38 20 15,4-2-5-15,-3 3-17 16,-2 0 2-16,-5 3-15 15,-10 3-7-15,-8 1-8 16,-9 2 4-16,-9 2-19 16,0 17-46-16,-9 12-27 0,-18 6 7 15,-6 1-123-15,-3 1-101 16</inkml:trace>
  <inkml:trace contextRef="#ctx0" brushRef="#br0" timeOffset="42911.24">21121 9945 238 0,'0'0'96'16,"0"0"-52"-16,0 0 31 16,0 0 1-16,0 0-15 15,0 0 14-15,101 22-24 0,-66-32 8 16,-2 4-22 0,-5 2-21-16,-4 1-16 0,-4 3 0 15,-3-1-17-15,4 1-82 16,3-3-32-16,1-3-167 15</inkml:trace>
  <inkml:trace contextRef="#ctx0" brushRef="#br0" timeOffset="43284.46">21671 9859 9 0,'0'0'314'16,"0"0"-245"-16,0 0 84 16,0 0-62-16,0 0-52 15,0 0-6-15,-22-20-14 16,3 30-7-16,-1 13 3 15,1 5-8-15,5 4-3 16,4 1-1-16,9-5 1 0,1-2-8 16,1-5 4-16,15-7 0 15,0-6 0-15,4-5 1 16,1-3 7-16,0 0-2 16,0-16-5-16,-5-4 10 15,-5-6-2-15,-7-1 16 16,-4 1-1-16,0-2-11 15,0 7 1-15,0 7-5 16,0 8-5-16,0 4 12 16,0 2-16-16,0 5-19 15,0 17 13-15,3 7 6 16,10 4 8-16,0-2-8 16,0-1 1-16,0-3-1 15,-2-8 0-15,-2-4-10 0,1-6-46 16,1-8-81-16,2-1-196 15</inkml:trace>
  <inkml:trace contextRef="#ctx0" brushRef="#br0" timeOffset="43510">22022 9440 718 0,'0'0'3'0,"0"0"13"15,0 0-16-15,0 0 0 16,-9 102 0-16,9-33 20 16,5 8 1-16,4 3 12 0,2-5-4 15,-3-10-17-15,-1-10-12 16,0-9-1-16,1-12-10 16,1-10-83-16,3-12-22 15,5-12-110-15</inkml:trace>
  <inkml:trace contextRef="#ctx0" brushRef="#br0" timeOffset="43818.43">22265 9855 413 0,'0'0'127'15,"0"0"-29"-15,0 0-9 16,0 0-21-16,0 0-28 16,0 0-40-16,-6-37 0 0,-8 45-2 15,0 9 2 1,8-3-7-16,6 7-14 0,0-2-12 15,7 2 5-15,10-1 18 16,5-1 1-16,2 2 8 16,-2 0-4-16,0 1 4 15,-5-2-6-15,-5-2 2 16,-5-2 3-16,-7-4-9 16,0 0 0-16,0-4 10 15,-16 0 1-15,-1-3 12 16,-2-3 4-16,0-2-2 15,-1 0 1-15,1 0-15 16,6-15-15-16,3-5-49 0,3-8-189 16</inkml:trace>
  <inkml:trace contextRef="#ctx0" brushRef="#br0" timeOffset="44133.12">22534 9993 585 0,'0'0'29'16,"0"0"-6"-16,95-28 72 16,-53 10-44-16,-3-3-28 15,-8 2 19-15,-11-1-25 16,-14 2-10-16,-6 0 5 0,-11 6-12 16,-16 5-29-16,-4 7 28 15,0 0 0-15,1 19 2 16,5 8 0-16,8 2-1 15,7 2-3-15,8 2-1 16,2-4 4-16,0-3-1 16,16-2 2-16,7-7-1 15,2-3 2-15,8-8-1 16,10-3 3-16,8-3-4 16,6 0-78-16,-4-5-134 15</inkml:trace>
  <inkml:trace contextRef="#ctx0" brushRef="#br0" timeOffset="44889.14">23820 9622 134 0,'0'0'539'0,"0"0"-537"16,0 0 5-16,0 0-7 15,0 0 3-15,0 0-2 16,19 103 28-16,-14-42-10 0,-1-2-4 16,4-8-12-1,-2-6-3-15,0-11 0 0,-2-12 6 16,-1-7-3-16,-1-9-3 16,-2-5 0-16,1-1 7 15,-1 0 10-15,0-10 45 16,0-16-17-16,0-8-40 15,0-11 3-15,0-5-7 16,0-7-2-16,0-3-3 16,2 2 4-16,8 3 4 15,4 6-4-15,5 10 0 16,0 8-2-16,4 8 2 16,-4 10 0-16,-5 11-2 0,-4 2-5 15,-4 9-10-15,-3 21 2 16,-2 10 15-16,-1 2-2 15,0-1 2-15,-10-6-7 16,-5-5-4-16,0-7-3 16,0-7 13-16,-2-4-6 15,1-2 6-15,1-5-4 16,2 1-38-16,5-4 24 16,2-2-6-16,5 0-74 15,1 0-60-15,0 0-303 16</inkml:trace>
  <inkml:trace contextRef="#ctx0" brushRef="#br0" timeOffset="45234.51">24178 9674 592 0,'0'0'42'0,"0"0"-27"0,0 0 31 15,0 0-46-15,0 0 19 16,-19 106 4-16,13-60-13 15,4-3-5-15,2-6 0 16,3-9-4-16,15-5 1 16,3-11 1-16,1-5-3 15,4-7 6-15,-3 0-3 16,4-4 8-16,-6-17-7 16,-3 0 5-16,-7-6 23 0,-6-4-3 15,-5 0-15-15,0-2 12 16,-14 1-22-16,-6 7 2 15,1 7-6-15,0 6-9 16,3 4 2-16,2 7 7 16,0 1-1-16,2 0-3 15,3 0-63-15,8 6-26 16,1-2-71-16,9-2-250 16</inkml:trace>
  <inkml:trace contextRef="#ctx0" brushRef="#br0" timeOffset="45603.04">24543 9657 449 0,'0'0'67'16,"0"0"-18"-16,0 0 20 15,0 0-46-15,0 0 5 16,0 0-20-16,-16 5 7 16,1 9-11-16,3 0-1 15,5 3-3-15,5-2-5 16,2 2-3-16,0 1 1 15,18 1 4-15,6-1 3 16,2 2 0-16,0 0 1 16,-2-3-1-16,-3 3 0 15,-7-3 1-15,-4-2-2 16,-6-4 1-16,-4-3-7 0,0 1 6 16,-8-3 1-16,-12 1 3 15,-4-1-1-15,-1-5 0 16,1 2 1-16,3-3 6 15,2 0-1-15,2 0-1 16,2-9-3-16,8 1-4 16,4-5-6-16,3-1-33 15,0-4-57-15,18-2-292 16</inkml:trace>
  <inkml:trace contextRef="#ctx0" brushRef="#br0" timeOffset="45830.24">24855 9722 715 0,'0'0'9'15,"0"0"-9"-15,0 0-1 16,0 0 1-16,0 0 2 16,36 88 10-16,-31-55-2 15,-4-1 0-15,-1-4-5 16,0-5-4-16,0 0 0 15,0-9 2-15,0-1-3 16,0-6-2-16,0-3-42 16,0-4-71-16,0 0-214 15</inkml:trace>
  <inkml:trace contextRef="#ctx0" brushRef="#br0" timeOffset="45993.21">24813 9518 749 0,'0'0'9'0,"0"0"-3"15,0 0-6-15,0 0-10 16,0 0-25-16,0 0-48 16,2-17-234-16</inkml:trace>
  <inkml:trace contextRef="#ctx0" brushRef="#br0" timeOffset="46254.63">25040 9361 495 0,'0'0'224'16,"0"0"-214"-16,0 0-7 15,0 0-1-15,0 0 1 16,0 0 31-16,54 110 24 15,-42-62-13-15,-2 3-26 16,-2 4-11-16,-4 1-7 16,1 1 2-16,1-1-1 15,-2-6 2-15,4-7-3 16,-2-6-1-16,-3-7-20 16,-2-8-86-16,-1-8-9 0,0-7-101 15</inkml:trace>
  <inkml:trace contextRef="#ctx0" brushRef="#br0" timeOffset="46420.71">25134 9890 548 0,'0'0'34'0,"0"0"-1"16,0 0 25-16,0 0-27 16,0 0 4-16,0 0 5 15,76-41 2-15,-53 37-24 16,2 0-10-16,-1 2-8 15,-3 1-43-15,-5-3-161 16</inkml:trace>
  <inkml:trace contextRef="#ctx0" brushRef="#br0" timeOffset="46639.01">25445 9693 448 0,'0'0'259'0,"0"0"-259"15,0 0 0-15,0 0 1 16,0 0 7-16,6 89 7 16,-2-59 6-16,-1-3-11 15,0-3-3-15,-2-3-3 16,1-5-1-16,-1-2-3 16,1-4 0-16,-2-2-8 0,0-3-71 15,0-5-227-15</inkml:trace>
  <inkml:trace contextRef="#ctx0" brushRef="#br0" timeOffset="46823.89">25395 9489 736 0,'0'0'0'0,"0"0"0"15,0 0 0-15,0 0 2 16,0 0-4-16,0 0-27 0,47-14-147 16</inkml:trace>
  <inkml:trace contextRef="#ctx0" brushRef="#br0" timeOffset="47177.96">25627 9551 620 0,'0'0'2'0,"0"0"-1"15,28 98 24-15,-13-53 0 16,-2-2-23-16,1-1 15 0,2-7 5 16,-4-5 1-1,1-9-12-15,-3-8 2 0,-4-7-3 16,1-3 7-1,0-3 12-15,1 0 20 0,1 0 9 16,3-1-15-16,0-11-9 16,0-5-11-16,-1-2 8 15,0-5-16-15,-2-5-6 16,0-7 10-16,-3-3-16 16,0-2 0-16,-2 3 2 15,-1 8-3-15,1 10 0 16,-2 9-2-16,0 4-7 15,-1 4-30-15,2 1-99 16,-1 1-126-16</inkml:trace>
  <inkml:trace contextRef="#ctx0" brushRef="#br0" timeOffset="47569.38">26086 9708 573 0,'0'0'3'15,"0"0"25"-15,0 0 50 16,0 0-41-16,0 0 38 16,85 16-10-16,-61-22-3 15,-1-6-27-15,-1-7-10 0,-4 1-11 16,-6-2 0 0,-6 0 2-16,-3 4-16 0,-3 4 12 15,0 6-1-15,-8 4-4 16,-9 2-7-16,-8 1-3 15,-2 18 3-15,2 10-5 16,4 5 10-16,8 2-9 16,5-1 4-16,5-2 0 15,3-5 0-15,0-2 0 16,14-4 2-16,10-3-2 16,2-6 1-16,6-4 1 15,2-2 0-15,5-4-2 16,4-3 5-16,5 0-5 15,0 0 0-15,-5 0-3 16,-7-4-118-16,-12-6-156 0</inkml:trace>
  <inkml:trace contextRef="#ctx0" brushRef="#br0" timeOffset="49607.21">18051 11296 546 0,'0'0'9'0,"0"0"-6"15,0 0-2-15,0 0 9 16,0 0 15-16,116-4 18 16,-70-4 0-16,3 0-16 15,-1-3 4-15,-5 1 2 16,-2 1-1-16,-8 2 0 16,-8 0-25-16,-9 4-3 15,-10 2-3-15,-4 1 4 16,-2 0-10-16,0 0-2 15,-3 0-60-15,-17 9-20 16,-3-1-17-16,1 0-12 16,3-2-17-16,6-1 35 0,1-1 98 15,4-2 36-15,2 0 76 16,0 4 5-16,-1 2-68 16,3 3-6-16,-2 10-14 15,0 7-12-15,1 9 9 16,0 4-17-16,1 3-9 15,4 0 11-15,0-5-9 16,0-1-1-16,0-5-1 16,0-7 0-16,3-3 1 15,3-5-1-15,2-4 0 16,1-6-75-16,2-8-371 16</inkml:trace>
  <inkml:trace contextRef="#ctx0" brushRef="#br0" timeOffset="50142.05">18528 11459 663 0,'0'0'11'15,"0"0"-6"-15,0 0 45 16,0 0-41-16,0 0 11 16,0 0-9-16,72 80-4 15,-68-50 5-15,-1 0-12 16,-1-9 1-16,-2-5 3 15,0-9-3-15,1-6-1 16,-1-1 11-16,0 0-2 16,0-5 17-16,0-14 31 0,0-6-53 15,0-5 10-15,0 1-5 16,5-4-2-16,0 5 3 16,3 3-5-16,2 3 11 15,7 2-12-15,-1 5-3 16,8 3 1-16,1 4 2 15,2 8-4-15,1 0 4 16,-2 9-3-16,0 15-2 16,-4 9-3-16,-3 0 4 15,-4 1 2-15,1-4 3 16,-2-5-4-16,2-8 0 0,-2-5 1 16,0-6-2-1,2-6 5-15,1 0-4 0,1-1 10 16,2-13-5-16,-5-6 20 15,-4-2-7-15,-1-3-9 16,-4-5 1-16,-5 3-11 16,-1-4 3-16,0 2-4 15,0 1 6-15,0 5-7 16,0 8 2-16,0 6-8 16,0 8-8-16,0 1-72 15,0 0-89-15,0 8-85 16</inkml:trace>
  <inkml:trace contextRef="#ctx0" brushRef="#br0" timeOffset="50425.6">19610 11514 529 0,'0'0'3'15,"0"0"53"-15,0 0-3 16,0 0-15-16,79 0 7 16,-57 0-6-16,3 0 7 15,5 0-8-15,6-5-2 0,2 0-18 16,-1-2 5 0,4 0-9-16,-5 0 2 0,-3 2-4 15,-8 0-9 1,-6 3-3-16,-6 0-11 0,-7 1-82 15,-6-3-85-15,0-3-274 16</inkml:trace>
  <inkml:trace contextRef="#ctx0" brushRef="#br0" timeOffset="50657.36">20012 11275 609 0,'0'0'27'15,"0"0"-10"-15,0 0 57 16,0 0-47-16,0 0 10 0,0 0 20 16,81 39 0-16,-68-10-4 15,-2 1-24-15,-3 7 1 16,-3 0-13-16,-5 3-9 16,0-1-4-16,-1 3-4 15,-11 0-6-15,-2-5-74 16,0-6-122-16,-3-6-198 15</inkml:trace>
  <inkml:trace contextRef="#ctx0" brushRef="#br0" timeOffset="51260.88">21002 11194 601 0,'0'0'27'0,"0"0"-21"16,0 0 53-16,104-44-3 15,-62 31 5-15,1-1 21 16,3 2-45-16,-2-1-17 16,-5 0 1-16,-7 4-18 15,-9 1 4-15,-11 5-7 16,-5 2-3-16,-7 1-2 16,0 0-94-16,-13 0-75 15,-14 0-194-15</inkml:trace>
  <inkml:trace contextRef="#ctx0" brushRef="#br0" timeOffset="51444.92">21284 11075 344 0,'0'0'151'16,"0"0"-114"-16,0 0 12 15,0 0 1-15,-5 97-7 16,5-51 5-16,0 6-14 16,3 2-17-16,9-3 6 15,4-4-13-15,2-5 1 16,-3-9-7-16,1-6-3 15,-3-5 2-15,-3-7-3 16,2-5-7-16,0-9-75 16,-1-1-145-16</inkml:trace>
  <inkml:trace contextRef="#ctx0" brushRef="#br0" timeOffset="51792.3">21515 11339 609 0,'0'0'40'15,"0"0"-27"-15,0 0 34 16,0 0-17-16,82-15-11 16,-52 28 31-16,4 9-13 15,3 9 7-15,-4 3-17 16,-5 1-22-16,-9-4 3 16,-9-5-8-16,-7-8-10 15,-3-5 10-15,0-7 1 16,0-1-1-16,0-5 10 15,-7 0-5-15,1 0 2 16,-4-17 7-16,4-3-11 16,1-4 1-16,3-4 12 15,2 0 9-15,0-5-16 0,0 3-6 16,0-1 2-16,13 6-5 16,3 4 5-16,4 6-5 15,-2 1 0-15,-3 8-2 16,-3 2 0-16,-2 4-103 15,-7 0-163-15</inkml:trace>
  <inkml:trace contextRef="#ctx0" brushRef="#br0" timeOffset="52159.28">22021 11240 695 0,'0'0'14'16,"0"0"-11"-16,0 0-3 15,0 106 9-15,0-69-3 16,0-5 4-16,1-4-6 16,7-7-3-16,3-9 4 15,0-4-4-15,5-5-1 16,2-3 7-16,6 0 1 16,1-12 49-16,-2-10-2 15,2-3-15-15,-4-2-12 16,-6-2-12-16,-3 0-6 15,-6 1 2-15,-5 7-12 16,-1 9 14-16,2 5 4 0,-2 7 2 16,0 0-15-16,0 3-5 15,2 17-6-15,1 10 5 16,0 6 2-16,4-3 0 16,-1-4-1-16,1-4-3 15,1-5-31-15,5-8-90 16,4-6-60-16,2-6-159 15</inkml:trace>
  <inkml:trace contextRef="#ctx0" brushRef="#br0" timeOffset="52492.21">22456 11376 376 0,'0'0'232'0,"0"0"-224"16,0 0-3-1,0 0 15-15,0 0 10 0,0 0 16 16,90-30-9-16,-72 16-26 15,-3-4 5-15,-6-2-8 16,-4-2 3-16,-5 3 14 16,0 5 9-16,0 3-3 15,-5 5 10-15,-4 6-16 16,-5 0-18-16,-4 9-7 16,0 15 0-16,-1 7 0 15,4 5 0-15,9-2 0 16,6-3-2-16,0-4 3 15,5-7-1-15,12-4 0 0,4-5 1 16,7-3-2 0,10-4 2-16,10-4-1 0,10 0 0 15,6 0-6-15,-4-4-156 16,-8-7-239-16</inkml:trace>
  <inkml:trace contextRef="#ctx0" brushRef="#br0" timeOffset="53327.3">24089 11097 673 0,'0'0'6'0,"0"0"-4"16,0 0 1-16,-7 117 5 15,6-72 3-15,1-4-5 16,0-7 0-16,0-6-6 16,0-12-1-16,3-5-1 15,0-7 1-15,-1-4 1 16,-1 0 6-16,2-7 3 0,2-15 52 16,-1-7-31-1,-1-5-19-15,-3-2 8 0,1 2-13 16,2 0-2-16,3 5 4 15,3 4 6-15,8 7 6 16,3 4 1-16,5 6-15 16,6 8 0-16,6 0-5 15,-1 8 5-15,-2 14-6 16,-4 9-4-16,-10 1 4 16,-3 1 0-16,-8-2 3 15,0-4-5-15,-3-6 2 16,-1-7 0-16,-1-5-7 15,1-8 6-15,5-1 0 16,2 0-1-16,6-10 2 16,1-9 8-16,1-6-2 0,-4-6-2 15,-1-1 1 1,-4-5-1-16,-5-2 5 0,-6-3-3 16,0-1 1-16,0 7 1 15,0 7-8-15,0 12 0 16,0 7 1-16,0 7-1 15,0 3-8-15,0 0-71 16,0 10-84-16,0 14-10 16,0 2-330-16</inkml:trace>
  <inkml:trace contextRef="#ctx0" brushRef="#br0" timeOffset="53629.9">24714 11249 413 0,'0'0'42'0,"0"0"10"15,0 0 58-15,0 0-55 16,0 0-11-16,88 2-7 16,-75-14 10-16,-2-5 7 15,-5-2-22-15,-6-2-7 16,0-1-10-16,-6 2-14 16,-15 6 3-16,-2 7-4 15,1 7 0-15,1 0-4 16,4 10 4-16,4 11 0 15,7 5-5-15,6 4 4 16,0-1 0-16,9-2 0 16,15-2 1-16,6-5 1 15,4-5 1-15,6-6-4 0,4-8-3 16,3-1-112-16,1 0-6 16,0-17-44-16,-3-4-225 15</inkml:trace>
  <inkml:trace contextRef="#ctx0" brushRef="#br0" timeOffset="54130.6">25163 11207 35 0,'0'0'247'15,"0"0"-57"-15,0 0-52 16,16-76-44-16,-16 70-30 16,0 4 28-16,-12 2-68 15,-4 3-14-15,-7 17-10 16,3 4-2-16,6 3-4 0,8-3 1 16,6-6-25-16,0-2-21 15,9-7 24-15,12-8 16 16,-2-1 10-16,4 0 1 15,-3-15 4-15,-1-2 3 16,-3-1 19-16,-4 0 20 16,-5 3-24-16,-4 7 29 15,-3 3-16-15,0 5-1 16,0 0-2-16,0 0-28 16,0 0-1-16,0 13-3 15,-4 13 0-15,-1 12 0 16,4 6 1-16,1 3 0 15,0 2 1-15,0 0-1 16,7 0-1-16,1 3 1 16,-4-1 1-16,-2-4-4 0,-2-6 2 15,0-10-1-15,0-6 0 16,-2-10-11-16,-10-5 4 16,0-6-27-16,-5-4 1 15,-2 0 9-15,2-2 13 16,-1-17 12-16,0-5 0 15,3-6 3-15,2-4 2 16,5-3-3-16,3-4 1 16,5 4 6-16,0 0-8 15,11 6-1-15,10 4 0 16,7 4 0-16,3 5 0 16,4 2-51-16,1 0-120 0,-2-1-60 15</inkml:trace>
  <inkml:trace contextRef="#ctx0" brushRef="#br0" timeOffset="54545.04">25470 11196 466 0,'0'0'82'15,"0"0"11"-15,0 0-24 16,0 0-30-16,0 0-32 16,0 0-3-16,-63 0-2 15,44 23-2-15,5 4 0 16,8 2-5-16,6-3 9 15,0-2-4-15,3-4 0 16,11-6 3-16,5-5 0 16,2-6-2-16,-1-3 4 0,-1 0-2 15,-2-7 12-15,-3-10 13 16,-5-2 35-16,-1-3-27 16,-2-4-3-16,-3 2-18 15,-2-1-7-15,-1 5 0 16,0 5-4-16,0 8-5 15,0 5 1-15,0 2-7 16,0 0 4-16,0 16 1 16,0 7 1-16,0 4 2 15,0-2-2-15,8 1 4 16,2-4-6-16,6-2 6 0,1-4-6 16,7-6 0-16,4-7-77 15,4-3-33-15,0-2 1 16,0-16-11-16,-5-8-194 15</inkml:trace>
  <inkml:trace contextRef="#ctx0" brushRef="#br0" timeOffset="54879.13">25818 11026 109 0,'0'0'7'16,"-9"-82"102"-16,6 62 136 16,1 11-154-16,1 8-22 15,-2 1-30-15,0 11-31 16,0 21-4-16,-2 12 17 15,2 6 18-15,2 6 14 16,-1 1-22-16,1-4-17 16,-2-5-7-16,-5-7-5 0,-2-8-4 15,1-7-27-15,1-10-40 16,4-11 14-16,1-5-32 16,3 0 70-16,0-17-37 15,0-6 34-15,0-2 20 16,0 1 30-16,6 3 1 15,5 4 9-15,2 5 8 16,0 4-4-16,5 2-4 16,2 2-9-16,4 3-17 15,2 1 2-15,1 0-15 0,3 0-1 16,-3 0-145 0,-8-2-306-16</inkml:trace>
  <inkml:trace contextRef="#ctx0" brushRef="#br0" timeOffset="55047.21">26046 11144 150 0,'0'0'505'15,"0"0"-501"-15,0 0 7 16,0 0-1-16,0 0 0 16,0 95 0-16,-5-68-8 15,1-3 0-15,3-5 0 16,1-4-4-16,0-5 2 15,0-5-49-15,0-5-54 16</inkml:trace>
  <inkml:trace contextRef="#ctx0" brushRef="#br0" timeOffset="55218.08">26025 10979 30 0,'0'0'728'15,"0"0"-717"-15,0 0 22 16,0 0-24-16,0 0-9 16,0 0-18-16,11-20-67 15,-7 20-50-15,-3 0-275 16</inkml:trace>
  <inkml:trace contextRef="#ctx0" brushRef="#br0" timeOffset="55562.64">26156 11017 513 0,'0'0'19'0,"0"0"29"15,0 0 6-15,40 84-3 16,-27-54-7-16,0-1-16 16,3 1 2-16,-4-5-17 15,0-3-10-15,-1-8 2 16,-4-1-4-16,5-7 2 15,-3-4 12-15,2-2 20 0,2 0 18 16,-3 0-17 0,1-6 3-16,1-9 6 0,-3-3-24 15,-2-3 5-15,0-1-11 16,-1-4-11-16,-1-4 4 16,0 1 1-16,-1-1-9 15,-1 3 0-15,0 5 0 16,0 7-14-16,-3 3-42 15,1 10-87-15,-1 2-111 16,2 0-269-16</inkml:trace>
  <inkml:trace contextRef="#ctx0" brushRef="#br0" timeOffset="55896.16">26488 11103 126 0,'0'0'313'15,"0"0"-280"1,0 0 58-16,0 0-15 0,0 0-9 15,87 30 31-15,-57-30-14 16,5-12-45-16,-1-4-9 16,-1 0-12-16,-8 0-2 15,-9 1-3-15,-10 4-2 16,-6 1 22-16,0 1-27 16,-11 6 1-16,-9 3-4 15,-4 0-3-15,-2 19-2 16,0 8-2-16,7 5 4 15,1 2 0-15,10-3 0 16,7-3 0-16,1-6-1 0,3-3 1 16,15-6 5-16,7-3-3 15,8-4-2-15,10-4 3 16,7-2-3-16,8 0 0 16,0 0-1-16,0 0-20 15,-9-12-145-15,-16-1-111 16</inkml:trace>
  <inkml:trace contextRef="#ctx0" brushRef="#br0" timeOffset="57249.35">18379 12340 44 0,'0'0'206'0,"0"0"-175"16,0 0 0-16,0 0 21 15,0 0-39-15,0 0-7 16,-32 14 27-16,28-11 9 15,-2-2-7-15,3 0 14 16,2-1-4-16,1 3-11 16,-2-3-2-16,2 0-6 0,0 0-13 15,0 0 1-15,0 0-14 16,-1 0 0-16,1 0 5 16,0 0-1-16,0 0-4 15,0 0 0-15,0 0 0 16,0 0 2-16,0 0 0 15,0 0-2-15,0 0 0 16,0 0-2-16,0 0 2 16,0 0-1-16,0 0 3 15,0 0 10-15,0 0-5 16,0 0-5-16,0 0 6 16,0 0-6-16,4 4 7 0,5 15-9 15,-2 12 3-15,1 13 21 16,-5 4-24-16,-2-3 0 15,-1-4 4-15,0-6-4 16,0-5 0-16,0-6 0 16,0-4 4-16,0-4-4 15,0-2 0-15,0-4-6 16,0-4 4-16,0-2-71 16,0-4-91-16,0 0-355 15</inkml:trace>
  <inkml:trace contextRef="#ctx0" brushRef="#br0" timeOffset="57651.57">18325 12368 501 0,'0'0'15'15,"0"0"-2"-15,0 0 27 16,0 0-32-16,0 0-8 15,0 0 8-15,-6-6-8 16,6 6 4-16,0 0-3 16,0 0 11-16,0 0-5 15,0 0-2-15,0 0-3 16,0 0 2-16,0 0-4 0,0 0 1 16,0 0 2-1,0 0-3-15,0 0 0 0,0 0 3 16,0 0-3-16,0 0 0 15,0 0 0-15,0 0 0 16,0 0-2-16,0 0 1 16,0 0 0-16,0 0 1 15,0 0 1-15,0 0-1 16,0 0-8-16,0 0 6 16,0 0-18-16,0 0 1 15,0 0-21-15,0 0-52 16,0 0-69-16</inkml:trace>
  <inkml:trace contextRef="#ctx0" brushRef="#br0" timeOffset="58594.28">18279 12387 283 0,'0'0'25'15,"0"0"-25"-15,0 0 0 16,0 0 0-16,0 0 35 16,0 0 37-16,91 0-18 15,-51 0-12-15,0 0-6 16,2 0 0-16,0 0-16 15,-6-2 12-15,-5 0-12 16,-6 2-12-16,-6 0-8 16,-8 0 0-16,-6 0-24 15,-5 0-46-15,-8 12-112 16</inkml:trace>
  <inkml:trace contextRef="#ctx0" brushRef="#br0" timeOffset="58773.28">18425 12560 461 0,'0'0'42'0,"0"0"-30"15,0 0 56-15,97 1-13 16,-58-1-29-16,0 0-1 16,-4 0 0-16,-5 0-25 15,-4 0 0-15,-10 0-94 16,-4 0-300-16</inkml:trace>
  <inkml:trace contextRef="#ctx0" brushRef="#br0" timeOffset="59283.3">18850 12528 644 0,'0'0'2'0,"0"0"8"15,0 0-9-15,26 75 5 16,-20-43 2-16,-3-1-1 15,-2 1-6-15,1-8 5 16,-2-7-6-16,0-9 0 16,0-6 2-16,0-2-1 15,0 0 6-15,1 0 8 16,-1-8 14-16,2-14-14 16,-1-1-12-16,-1-7 2 15,0 5 17-15,3 0-12 0,-2 3 23 16,5 2-15-16,2 4-7 15,3 1-6-15,5 3-5 16,0 4 0-16,5 6-1 16,0 2 2-16,3 0-1 15,-3 11 1-15,1 9 0 16,0 5-1-16,-2 1 0 16,-1 0 0-16,0-5 3 15,-3-5-1-15,0-6-2 16,-3-4 0-16,4-5 1 15,-1-1 2-15,2 0-3 0,-3-11 7 16,1-7 19 0,-2 1 28-16,-6-2-21 0,-1-2-24 15,-6-2 4-15,-1-1-12 16,0-3-1-16,0-1-2 16,0 5-7-16,0 4-28 15,2 5-5-15,13 3-74 16,7 1-83-16,6 1-408 15</inkml:trace>
  <inkml:trace contextRef="#ctx0" brushRef="#br0" timeOffset="59587">19947 12566 627 0,'0'0'4'0,"0"0"-1"16,0 0-1-16,0 0 11 15,0 0 5-15,0 0 21 16,68 15 0-16,-45-15 17 16,5 0-10-16,2 0-3 15,3 0-30-15,-1 0 0 16,0-3-7-16,-4-1-2 15,-5-2 6-15,-1 2-3 16,-4-2-7-16,-5 1-1 0,-5-1-55 16,-8-2-103-1,0-3-34-15</inkml:trace>
  <inkml:trace contextRef="#ctx0" brushRef="#br0" timeOffset="59821.66">20232 12347 536 0,'0'0'50'16,"0"0"-43"-16,0 0 70 15,0 0-46-15,0 0 8 16,0 0 7-16,92 24-2 16,-77 1 12-16,0 4-16 0,-3 4-7 15,-3 0-2-15,-5 4-12 16,-4-1-7-16,0 0-7 15,0-3-3-15,-13 3-4 16,1-3-27-16,-6-7-134 16,0-3-164-16</inkml:trace>
  <inkml:trace contextRef="#ctx0" brushRef="#br0" timeOffset="60641.23">21503 12328 123 0,'0'0'525'0,"0"0"-523"16,0 0-1-16,0 0 1 15,-21 100 10-15,21-53-11 16,0 3 14-16,0-7-10 16,4 0-3-16,-1-5 3 15,-1-3-3-15,-2-5-1 16,0-5 3-16,0-8-4 16,0-5-4-16,0-8-33 15,0-4-87-15,0-6-257 16</inkml:trace>
  <inkml:trace contextRef="#ctx0" brushRef="#br0" timeOffset="60903.97">21492 12314 620 0,'0'0'5'0,"0"0"0"15,0 0 9-15,0 0 17 16,91-41 8-16,-55 32-4 16,5-2 21-16,0-1-21 15,0 4 0-15,-10 2-19 16,-7 3-16-16,-8 3-3 16,-1 0-5-16,-3 0-28 0,-3 7-36 15,0 12-14-15,-9 4-23 16,0 4-200-16</inkml:trace>
  <inkml:trace contextRef="#ctx0" brushRef="#br0" timeOffset="61101.21">21619 12621 592 0,'0'0'5'0,"0"0"5"15,0 0-4-15,0 0 36 16,0 0 15-16,0 0-20 16,85 1-24-16,-71-1-10 0,1-3-3 15,-2 0-71-15,0-1-219 16</inkml:trace>
  <inkml:trace contextRef="#ctx0" brushRef="#br0" timeOffset="61534.88">22064 12494 462 0,'0'0'18'16,"0"0"15"-16,0 0 24 0,0 0-30 16,0 0-1-16,0 0-1 15,-98 42-8-15,82-14-10 16,2 1 5-16,6 1-12 15,8 1 4-15,0-5-3 16,0-4 0-16,14-8 2 16,5-8-1-16,5-6-1 15,3 0 2-15,1-4-1 16,-4-14-2-16,-2-4 9 16,-4-4-9-16,-4-3 4 15,-5 2 6-15,-2 1 2 16,-4 4-7-16,-3 10 4 15,0 4 3-15,0 7 23 16,0 1-19-16,0 0-15 16,1 1-1-16,5 18-6 0,4 5 6 15,3 2 0-15,0 0 0 16,1 0 0-16,-2-3 3 16,-3-4-6-16,2-3 3 15,1-9-67-15,3-7-85 16,2 0-293-16</inkml:trace>
  <inkml:trace contextRef="#ctx0" brushRef="#br0" timeOffset="61789.37">22438 12212 575 0,'0'0'40'16,"0"0"-25"-16,0 0-4 15,0 0 1-15,0 0-12 16,30 81 28-16,-21-35 9 16,0 4-8-16,-1-2-14 15,0 0-2-15,-2-5 6 16,0-5-19-16,1-8 4 16,-3-7-4-16,3-5 0 15,-2-3-1-15,2-5-20 16,5-8-104-16,8-2-35 15,-1-2-187-15</inkml:trace>
  <inkml:trace contextRef="#ctx0" brushRef="#br0" timeOffset="62102.39">22716 12489 218 0,'0'0'45'0,"0"0"64"16,0 0 43-16,3-75-54 16,-3 69-33-16,0 3-11 15,-10 3-49-15,-3 0 3 16,0 0-8-16,-2 13 1 15,6 2-1-15,6 2 0 16,3 3-6-16,0-1 3 16,12 0-5-16,7 0 8 15,4-2 1-15,-1 0-1 16,-2 0 7-16,-5 1-6 0,-5-5-1 16,-7 1 0-1,-3-1-3-15,0 0 3 0,-6-3 2 16,-6 0-2-16,-1-3 9 15,-4-3-1-15,4-1-6 16,-2-3 5-16,0 0-7 16,-1 0-1-16,2-6-10 15,2-7-75-15,8-6-118 16</inkml:trace>
  <inkml:trace contextRef="#ctx0" brushRef="#br0" timeOffset="62419.36">22932 12516 576 0,'0'0'42'0,"0"0"-23"15,0 0 81-15,105-52-69 16,-76 36-22-16,-8 2 26 16,-7 1-18-16,-10 0 14 15,-4 1-3-15,0 5-1 16,-18 1-20-16,-7 4-3 15,-3 2-3-15,-1 4 4 16,6 16-1-16,4 7-4 16,8 6 0-16,11 2 2 15,0-2-2-15,14-2 1 0,15-4 1 16,10-4-1 0,11-8-1-16,9-7 0 0,12-6-3 15,8-2-29-15,5 0-50 16,-4-8-61-16,-10-2-304 15</inkml:trace>
  <inkml:trace contextRef="#ctx0" brushRef="#br0" timeOffset="63353.62">24534 12264 597 0,'0'0'104'0,"0"0"-93"16,0 0 2-16,0 0 2 15,0 0-14-15,0 0-1 16,-17 76 16-16,9-27 2 15,2-1-4-15,3-8-7 0,3-9-7 16,0-11 2 0,0-7 1-16,0-7-3 0,0-5-1 15,3-1 1-15,0 0 8 16,5 0-3-16,-1-12-1 16,5-10 13-16,-3-5-12 15,0-6 0-15,-1 1-3 16,2-3 0-16,-3-2 2 15,2 2-3-15,5 1 0 16,1 3 5-16,7 3-6 16,2 9 2-16,1 6-1 15,-2 7 5-15,-1 6 11 16,-1 5-17-16,-3 20 0 0,-2 14 0 16,-1 7 3-16,-2 3-2 15,1-1-1 1,2-4-1-16,4-9 0 0,4-8-6 15,-2-10-1-15,0-8 6 16,-2-5 2-16,-1-4 1 16,-4 0-1-16,0-4 0 15,-4-10 7-15,-1-6 6 16,-3-9 11-16,-2 0 3 16,-4-8-10-16,-1-3-8 15,0 0-6-15,0-4-2 16,0 6 5-16,0 7-4 15,-1 7 1-15,1 10 5 16,0 7-8-16,0 3-1 0,0 2-9 16,0 2-73-16,0 0-57 15,0 0-70-15,0 14-338 16</inkml:trace>
  <inkml:trace contextRef="#ctx0" brushRef="#br0" timeOffset="64171.71">25221 12428 381 0,'0'0'43'0,"0"0"18"16,0 0 13-16,0 0-15 15,0 0 3-15,80 30-5 16,-63-34 12-16,-2-10-19 0,-6-4-17 16,-5 1 4-1,-4-1-24-15,0 0 17 0,-6 6-24 16,-7 5 0-16,1 5 3 15,1 2-8-15,-3 6 1 16,1 18-2-16,3 10-4 16,6 4 4-16,4 1 1 15,0-3 0-15,8-3-2 16,12-8 0-16,4-7 1 16,3-7-4-16,4-8-1 15,8-3-45-15,4-4-26 16,2-14-9-16,-2-7 10 15,-4-4 3-15,-9-3 15 16,-11-3 30-16,-6 4 27 16,-11 8 0-16,-2 7 54 0,0 7 17 15,0 7 7-15,0 2 12 16,0 0-44-16,-10 5-46 16,1 15-2-16,-3 4 1 15,6-2 1-15,6-3-21 16,0-6-22-16,3-5-20 15,10-7 32-15,6-1 9 16,0 0 13-16,1-13 9 16,0-3 3-16,-8 0 9 15,-3 4 24-15,-3 6 0 0,-6 3 38 16,0 3-18 0,0 0-29-16,0 0-15 0,0 2-12 15,0 20-8-15,4 8 8 16,3 10 6-16,6 5-6 15,1 4 7-15,0 8-6 16,1 2-1-16,-5 3 1 16,-4-6 1-16,-4-5-1 15,-2-6 0-15,0-4 3 16,-14-7-4-16,-5-6 1 16,-2-7-2-16,4-9-5 15,1-7 6-15,6-5 4 16,1 0-1-16,-3-15 1 15,3-11-2-15,1-7 1 16,4-3 12-16,4-3-7 0,0 2 13 16,0-1-6-1,16-1-14-15,5-1 3 0,4 0-3 16,5 6 1-16,-3 4-4 16,0 5 2-16,0 1-7 15,-2 2-23-15,-1 0-71 16,0-2-62-16,-7 2-27 15,-3-1-239-15</inkml:trace>
  <inkml:trace contextRef="#ctx0" brushRef="#br0" timeOffset="64855.18">25988 12402 332 0,'0'0'128'16,"0"0"-25"-16,0 0-13 0,0 0-57 16,0 0-17-1,0 0-7-15,-78 37-5 0,60-6-2 16,6-1-2-16,9-3-1 15,3-7-1-15,0-3-3 16,14-5 4-16,2-8 1 16,6-4 0-16,2 0 2 15,-1-8 2-15,-1-6 1 16,-3-5 1-16,-5-1 3 16,-4-2 21-16,-5 2 9 15,-2 1-23-15,-2 7-5 16,-1 5 1-16,0 5 0 15,0 2-3-15,0 0-9 16,0 6-11-16,0 15 10 16,0 5 1-16,0 0 6 0,6-2-4 15,5-4-2-15,1-3 3 16,1-5-3-16,5-5-3 16,4-7-5-16,1 0 2 15,5-7 6-15,-1-12 3 16,-3-8-3-16,-4-4 6 15,-3-6 0-15,-5-6-4 16,-2-6 11-16,-5 0 0 16,-5-2 14-16,0 2-3 15,0 11-14-15,-2 11 20 16,-1 11-13-16,2 13 20 16,-1 3-33-16,1 3-4 0,-2 26-3 15,-3 15 3-15,3 13 6 16,0 7-2-16,2 4-3 15,-4-3 0-15,-1-6-1 16,-2-9 0-16,0-12-2 16,2-13-10-16,1-8-12 15,1-9-39-15,2-7-20 16,1-1 35-16,1-4 40 16,0-17-7-16,0-5 8 15,0 0 7-15,4 5 0 16,8 5 9-16,2 8 10 15,-1 4-3-15,3 0 0 16,3 4-1-16,4 0 9 0,4 0-13 16,4 0-5-1,-1 0-6-15,0 2-12 0,-6-2-183 16,-4 0-324-16</inkml:trace>
  <inkml:trace contextRef="#ctx0" brushRef="#br0" timeOffset="65034.05">26549 12484 690 0,'0'0'47'16,"0"0"-36"-16,0 0 12 15,0 0-18-15,0 0 11 16,0 0 26-16,0 102-26 0,0-73-13 16,0-1-3-1,0-5-2-15,0-7-18 0,0-4-62 16,0-8-17-16,0-4-278 15</inkml:trace>
  <inkml:trace contextRef="#ctx0" brushRef="#br0" timeOffset="65192.86">26513 12364 827 0,'0'0'10'16,"0"0"4"-16,0 0-6 15,0 0-6-15,0 0-2 16,0 0-18-16,42-21-104 0,-38 19-141 16</inkml:trace>
  <inkml:trace contextRef="#ctx0" brushRef="#br0" timeOffset="65541.17">26719 12334 616 0,'0'0'69'15,"0"0"-68"-15,0 0 29 16,27 87 17-16,-19-50 8 16,-2 2 4-16,1 0-37 15,-1-3 0-15,2-2-17 16,-2-9-4-16,5-3 4 16,-2-6-5-16,4-5 0 0,-1-2 3 15,-2-7 9 1,-1 0-7-16,-2-2 1 0,2 0 18 15,2-10 19-15,1-7-14 16,3-6 1-16,-1-5-17 16,2-1-6-16,-2-4 6 15,-2-2-7-15,-1 2-1 16,-3 6-2-16,-2 3-3 16,-2 8 0-16,2 3-3 15,0-1-2-15,-1 6-11 16,1 2-36-16,-2 1-106 15,-1 5-101-15</inkml:trace>
  <inkml:trace contextRef="#ctx0" brushRef="#br0" timeOffset="65890.45">27098 12472 468 0,'0'0'20'15,"0"0"47"-15,0 0 36 16,0 0-31-16,0 0 14 15,94 12-1-15,-72-25-32 16,-1 0-30-16,-3-5 1 16,-5 3-7-16,-4-1-5 15,-7 2-1-15,-2 2-2 16,0 2-9-16,-15 8 1 16,-5 2-1-16,-4 2 0 15,-2 16-5-15,2 10 2 0,6 1 0 16,2 0 5-16,9 1-4 15,4-6 4-15,3-2-4 16,0-4 2-16,10 1 0 16,7-3 2-16,4-3 1 15,6-1-1-15,3-3 3 16,3-6 4-16,1-3-9 16,6 0 0-16,2-12-72 15,-1-8-268-15</inkml:trace>
  <inkml:trace contextRef="#ctx0" brushRef="#br0" timeOffset="66012.47">27644 12521 701 0,'0'0'118'0,"0"0"-108"16,0 0 11-16,0 0-19 16,0 0-2-16,0 0-143 15,9-10-330-15</inkml:trace>
  <inkml:trace contextRef="#ctx0" brushRef="#br0" timeOffset="78754.86">19929 1875 306 0,'0'0'66'15,"0"0"-59"-15,0 0 38 16,0 0 25-16,0 0-42 15,0 0 11-15,0 0-6 16,0 0-25-16,0 0 12 16,0 0-13-16,1 0-6 15,11 0 6-15,9 0-5 16,14-4 28-16,9-3-9 16,6-3 0-16,2 0 4 15,3-1-12-15,-2 1 6 0,-3 1-1 16,-2 0-17-16,-10 0 3 15,-3 2-3-15,-8 1 2 16,-8 0 0-16,-7 4-3 16,-7 0-3-16,-4 0 1 15,-1 2-20-15,0-2-7 16,-5-2-17-16,-10-3-78 16,-7 0-57-16,-3-2-101 15</inkml:trace>
  <inkml:trace contextRef="#ctx0" brushRef="#br0" timeOffset="78975.11">20230 1617 179 0,'0'0'132'0,"0"0"-125"16,0 0-6-16,0 0 18 15,0 0 27-15,5 75 20 16,2-35-10-16,3 5-11 15,0 8-24-15,0 0-1 16,0 2-20-16,-1-2 2 16,0-2 0-16,3-1 6 15,-1 0-15-15,2-3 7 16,4-7-127-16</inkml:trace>
  <inkml:trace contextRef="#ctx0" brushRef="#br0" timeOffset="79492.45">23827 2099 519 0,'0'0'16'16,"0"0"-2"-16,0 0 23 16,0 0-8-16,0 0-19 15,0 0 11-15,91-1 14 16,-41-2-19-16,6 0 11 0,6 2-3 16,0-2 0-1,1 2-1-15,-5-1-9 0,-4 0-12 16,-11 2 6-16,-7 0-8 15,-8 0-5-15,-9 0-42 16,-5 0-28-16,-7 2 13 16,-7 11-10-16,-10 5-34 15,-21 1-147-15</inkml:trace>
  <inkml:trace contextRef="#ctx0" brushRef="#br0" timeOffset="79806.92">23271 2607 339 0,'0'0'27'0,"0"0"-16"16,112-13 94-16,-45 8-40 16,15-1-32-16,7 2 4 15,6-4-22-15,-3 6-2 16,-6-3-10-16,-6 0 2 16,-3 3-3-16,-7-1 0 0,-8 3-4 15,-12-3-4 1,-16 3-9-16,-13 0 6 0,-21 0-31 15,-3 1-157-15,-31 10 155 16,-12 0-194-16</inkml:trace>
  <inkml:trace contextRef="#ctx0" brushRef="#br0" timeOffset="80022.53">23489 2685 163 0,'0'0'18'15,"0"0"-11"-15,0 0 66 0,0 0 21 16,87 14-21 0,-18-12-16-16,11-2-6 0,12 0-19 15,6 1-21-15,2-1-5 16,-1 0 2-16,-7 0-8 16,-7 0-8-16,-7 0-15 15,-12 0-139-15,-13-1-238 16</inkml:trace>
  <inkml:trace contextRef="#ctx0" brushRef="#br0" timeOffset="90800.66">1920 10265 172 0,'0'0'0'0,"0"0"-5"15,0 0 5-15,0 0 0 16,0 0 9-16,0 0 0 16,0 0 14-16,-15 7 35 15,15-7 25-15,0 0-24 16,0 0-31-16,0 0-1 15,0 0-7-15,0 0-16 16,0 0 4-16,0 0-8 16,0 0-3-16,0 0 3 15,0 0-24-15,4 0 24 16,14 0 5-16,13-10-3 16,10-1 8-16,12-6-6 15,13-4 2-15,10-5 4 0,6-5-6 16,6-6-2-16,5-3 7 15,-2 1-4-15,-2 0 4 16,-8 5-3-16,-7 2-1 16,-11 7-1-16,-12 5-4 15,-14 8 0-15,-11 3-2 16,-15 6-4-16,-9 3-16 16,-2 0-22-16,-2 0 18 15,-17 0-2-15,-6 5-51 16,1 6 18-16,-5 0-76 15,1 2 25-15</inkml:trace>
  <inkml:trace contextRef="#ctx0" brushRef="#br0" timeOffset="91401.33">1892 10500 211 0,'0'0'268'0,"0"0"-267"16,0 0 7-16,0 0-7 15,0 0-1-15,0 0-7 16,-5 0-5-16,20 0 12 15,3-6 8-15,12-4-6 16,10-2 0-16,11-7 9 16,13-3-1-16,21-9 19 15,9-6-14-15,10-7 12 0,5-4-5 16,0-1-5-16,-3-2-5 16,3 4-8-16,-8 1-2 15,-4 2 3-15,-9 7 2 16,-19 5-9-16,-14 7 3 15,-16 7-1-15,-15 8 3 16,-12 6-2-16,-9 3-1 16,-3 1 7-16,0 0 7 15,0 0-3-15,0 0-11 16,0 0 0-16,0 0-4 16,-3 0-8-16,-8 11-32 15,-6 5-52-15,-3 0-96 0</inkml:trace>
  <inkml:trace contextRef="#ctx0" brushRef="#br0" timeOffset="117779.59">9151 10215 352 0,'0'0'48'0,"0"0"-34"16,0 0-13 0,0 0 11-16,0 0 8 0,0 0-4 15,82-34 22-15,-52 22 2 16,-2 1 2-16,2-1-12 15,4-2-7-15,7 1 1 16,8-3-6-16,5-2-15 16,11-2 4-16,2-2-7 15,4-2 1-15,-3 2 5 16,-6 4-6-16,-10 6 0 16,-13 6 0-16,-11 4-16 15,-9 2-74-15,-8 0-72 16,-5 0-98-16</inkml:trace>
  <inkml:trace contextRef="#ctx0" brushRef="#br0" timeOffset="118132.3">9233 10358 168 0,'0'0'13'0,"0"0"-6"15,0 0 50-15,118-33-17 16,-73 15 32-16,5-5 14 15,7 1-31-15,7-6-21 16,2 3-8-16,7-1-7 16,3 0-19-16,-4 1 10 15,-5 3-10-15,-9 2-4 16,-9 5 3-16,-8 2-32 16,-10 4-18-16,-9 2-31 15,-11 4-109-15</inkml:trace>
  <inkml:trace contextRef="#ctx0" brushRef="#br0" timeOffset="124311.88">4080 12525 414 0,'0'0'19'0,"0"0"-15"15,0 0 17-15,0 0 3 16,0 0-8-16,0 0-8 16,0 0 22-16,0 0 6 15,0 0-6-15,0 0-23 16,0-2 11-16,0-3-17 16,0-2 2-16,6-3-3 15,9-2 0-15,15-5 4 16,6 1 11-16,10-4-3 15,9-1-1-15,6-5-4 0,6-1-3 16,8-3 5 0,4-3-7-16,2-1-2 0,2-1 0 15,-4 1-2-15,-6 0-1 16,-10 5-17-16,-6 2-2 16,-12 5-3-16,-14 6-10 15,-9 4-27-15,-10 5 16 16,-5 3 18-16,-5 3 19 15,-2 1-1-15,0 0-15 16,0 0-126-16,-3 9-77 16</inkml:trace>
  <inkml:trace contextRef="#ctx0" brushRef="#br0" timeOffset="124821.54">4244 12596 415 0,'0'0'0'0,"0"0"-33"15,0 0 29-15,0 0 4 16,0 0 37-16,0 0 10 16,15 0 11-16,-8 0-3 15,1 0-21-15,1-2 0 16,9-3-7-16,0-3-15 15,9-2 2-15,1 0-14 16,8-4 7-16,8-2-4 16,9-6 2-16,14-3 13 15,6-6-10-15,9-3-1 16,0-2-7-16,2-1 2 16,-4 0-2-16,-5 1 0 0,-8 4-1 15,-9 5-2 1,-7 0-8-16,-9 5 6 0,-8 4-9 15,-3 2-4-15,-7 5-14 16,-9 3-29-16,-8 4-181 16</inkml:trace>
  <inkml:trace contextRef="#ctx0" brushRef="#br0" timeOffset="146945.22">12666 2888 191 0,'0'0'80'0,"0"0"-72"15,0 0 26-15,0 0 43 16,0 0-45-16,0 0-18 16,0 0 2-16,0-18 19 15,0 18-7-15,0-1 10 16,0-1-14-16,0 2 6 16,0 0-7-16,0 0-23 0,0 0-3 15,0 0-2 1,0 0-20-16,2 10 25 0,8 1 7 15,2 0-4-15,4 3 11 16,1-6-11-16,4-2-3 16,2-4-2-16,7-2-9 15,8-2 4-15,10-16 7 16,8-6 3-16,7-9 3 16,3 0 5-16,-4-1-10 15,-4 1 4-15,-4 7 0 16,-6 4-10-16,-5 5-12 15,-7 5-23-15,-5 6-42 16,-7 2-94-16,-13 4-64 16</inkml:trace>
  <inkml:trace contextRef="#ctx0" brushRef="#br0" timeOffset="147396.07">12809 3198 75 0,'0'0'44'15,"0"0"-44"-15,0 0 0 16,0 0 30-16,0 0-7 16,114-2 18-16,-69-15 16 15,8-4 32-15,8-8-29 16,7-4 0-16,5-3 2 15,7-3-23-15,2 1-23 16,-1 0-5-16,-2 2-8 0,-7 3 4 16,-8 1-7-16,-5 3 1 15,-8 3-5-15,-8 7-1 16,-5 1-14-16,-10 6-18 16,-6 4-34-16,-7 2-80 15,-9 3-80-15</inkml:trace>
  <inkml:trace contextRef="#ctx0" brushRef="#br0" timeOffset="152225.13">7464 3513 289 0,'0'0'0'16,"0"0"-32"-16,0 0 32 16,0 0 19-16,0 0-8 15,0 0-3-15,0 0 1 16,0 0 20-16,0-8-3 15,0 8 28-15,0 0-15 16,0 0 4-16,0-2 2 16,0 2-13-16,0 0-15 15,0 0-13-15,0 0-4 0,0 0-7 16,0 0-3-16,16 0 9 16,6-1 1-16,10 0 6 15,7-4-6-15,7 0-2 16,6-1 2-16,5-1 3 15,1 0 1-15,3 0-4 16,2 2 3-16,1-2-3 16,5 5 6-16,-4 0-2 15,-3 2-8-15,-4 0 8 16,1 0-2-16,6-2-2 16,-1-1 0-16,0 0-1 15,3-1-2-15,-7 0 3 0,1 1 0 16,-1 0 0-16,-1 1 4 15,-1 2-11-15,-1-1 8 16,-2-1-1-16,-3 1 2 16,-4-2 1-16,-2 3-1 15,-1 0-2-15,6-1 1 16,4-1-2-16,2 0 2 16,4-1-10-16,0-2 2 15,-1 2 6-15,-2-2-8 16,0 0-1-16,2 1 6 15,-2-1 2-15,5 2 4 16,-5 3-2-16,-3 0 2 16,-4 0-1-16,-2 0-2 0,2 0-6 15,0 0 3 1,1 0 3-16,1 0-1 0,-2 0-1 16,1 0 3-16,-4 0 0 15,1 0 0-15,0 0-2 16,1-2 2-16,2 0 0 15,0 2 2-15,-4 0-8 16,1 0 6-16,-2 0-20 16,0 0 12-16,1 0-4 15,1 0-11-15,2 0 14 16,-2-2 9-16,3 0 4 16,-1 0-4-16,-3 0 0 0,-2-1-5 15,-6 2 8-15,1-1-6 16,-1 1 1-16,-1 0 2 15,-2-1 0-15,-3 0 0 16,1-1 0-16,-2 1 2 16,-2-2 1-16,2 2-2 15,-2-1-1-15,-1 0-4 16,-3-1 4-16,-5 0 9 16,3 0-9-16,-8 2 1 15,-1 1 0-15,-5-1 7 16,-4 1-7-16,-3 1 1 15,-2 0 7-15,-1 0-8 16,-1 0 3-16,2 0 0 16,-2 0-1-16,0 0-3 15,0 0-17-15,0 0-78 0,-6 0-137 16</inkml:trace>
  <inkml:trace contextRef="#ctx0" brushRef="#br0" timeOffset="165416.73">2524 5038 39 0,'0'0'194'0,"0"0"-88"16,0 0-30-16,0 0-28 15,0 0-18-15,0 0-21 16,0 0-9-16,36-21 7 16,-6 7 6-16,12-7 33 15,14-4-15-15,10-6-3 16,13-4-5-16,12-5-2 15,10-2-10-15,5 2-7 16,-3 3 9-16,-9 8-13 16,-12 4 0-16,-7 2 0 15,-6 6-10-15,-11 2 0 16,-9 3-7-16,-13 4-7 16,-14 3-19-16,-10 4 6 0,-9 1-18 15,-3 0-54-15,0 0 29 16,-12 13 67-16,-16 5-74 15,-8 5-52-15</inkml:trace>
  <inkml:trace contextRef="#ctx0" brushRef="#br0" timeOffset="165867.25">2709 5217 167 0,'0'0'21'0,"0"0"-18"16,0 0-6-16,0 0-4 15,0 0 7-15,0 0 22 16,55-4 76-16,-13-12-46 16,10-3-15-16,14-8-20 15,4-2 24-15,12-1 2 16,3-1-28-16,-7-1-10 0,-4-2 25 16,-1 0-27-1,-4 3 0-15,-6 2 1 0,-5 1-4 16,-6 5-7-16,-7-1 7 15,-4 4 4-15,-6 3-4 16,-10 3 0-16,-4 6 0 16,-6 2 0-16,-6 4-21 15,-3 2-26-15,-1 0-29 16,0 0-26-16,-2 0-19 16,-3 8 35-16</inkml:trace>
  <inkml:trace contextRef="#ctx0" brushRef="#br0" timeOffset="182485.2">12038 4067 19 0,'0'0'0'15,"0"0"-16"-15,0 0 16 16,0 0 22-16,0 0 19 16,0 0 49-16,0 0-33 15,0 0 7-15,86 10-14 16,-78-10-9-16,3 1-12 15,0 0-19-15,3 2-1 16,7 2 20-16,4-1-9 16,5 1 3-16,7 1-3 15,4-5 18-15,5-1-12 16,3 0-8-16,5-7 3 0,4-12-5 16,6-5-6-16,2-3 24 15,1-4-10-15,2-1-23 16,2 1 12-16,-4 1-11 15,-7 3 1-15,-11 3-1 16,-10 5-1-16,-18 8-1 16,-8 6-18-16,-10 5-36 15,-3 0 5-15,-3 1-80 16,-22 17-63-16,-14 6 20 16</inkml:trace>
  <inkml:trace contextRef="#ctx0" brushRef="#br0" timeOffset="182885.53">12378 4277 294 0,'0'0'0'0,"0"0"-55"15,0 0 54-15,0 0 1 16,0 0 0-16,0 0-12 16,0 30 12-16,14-28 2 15,0-2 31-15,6 0 7 16,4 0 17-16,6 0-18 0,10-4 27 16,9-12-3-1,14-6-28-15,7-6 3 16,12-4-22-16,12-8 10 0,5 1-8 15,3-5-7-15,-3 4 3 16,-10 5-14-16,-8 2 0 16,-8 5 9-16,-9 3-9 15,-9 2-4-15,-10 5 4 16,-10 3-2-16,-10 5-10 16,-7 6-29-16,-9 2-62 15,-8 2-197-15</inkml:trace>
  <inkml:trace contextRef="#ctx0" brushRef="#br0" timeOffset="204861.02">10976 6057 30 0,'0'0'2'0,"0"0"3"16,0 0 11-16,0 0 29 15,0 0-40-15,0 0 8 16,0 0 0-16,0 0 1 15,-17-10 10-15,11 5 10 16,2 1 19-16,-3 0 11 16,4 1-17-16,1 0-16 15,1 0 23-15,1 1-32 16,0 2 8-16,0-1 9 16,0 0-18-16,0 0-1 0,0 1-15 15,0-3-5-15,0 3-1 16,1 0-2-16,20 0 3 15,12-3 14-15,12-1-4 16,13 0 7-16,9-1-2 16,16-2-8-16,10 1 18 15,10-2-15-15,15-4-4 16,13 0 14-16,3-3-13 16,2-4 9-16,-2 1-16 15,-13-1-4-15,-13 2 4 0,-14 5 0 16,-17-2 0-16,-14 4-2 15,-14 3 5-15,-13-1-3 16,-8 2 0-16,-7 6-2 16,-6 0 1-16,-2 0-6 15,1 0-20-15,4 3-15 16,2 6-85-16,2 0-164 16</inkml:trace>
  <inkml:trace contextRef="#ctx0" brushRef="#br0" timeOffset="205663.26">14346 6022 340 0,'0'0'60'15,"0"0"-59"-15,0 0 8 16,0 0 20-16,0 0-29 16,0 0-7-16,-8 0 7 15,40 0 23-15,11 0 9 16,18 0-3-16,14 0 24 16,23-5-20-16,13-1 16 15,13-1-21-15,6 0-21 16,-2-2-7-16,-9-1 3 15,-7 0 0-15,-10 3 5 0,-8 2-8 16,-8 1 0-16,-9-1-1 16,-11 1-1-16,-9-1 2 15,-12 1 0-15,-9-1 2 16,-8 1-1-16,-10 4-1 16,-9 0 1-16,-8 0-7 15,-1 0-2-15,0 0-52 16,-3 0-75-16,-12 0-4 15,-7 0-117-15</inkml:trace>
  <inkml:trace contextRef="#ctx0" brushRef="#br0" timeOffset="-212306.72">16512 14322 312 0,'0'0'30'0,"0"0"-19"15,0 0 57-15,0 0-23 16,0 0 15-16,0 0-24 16,0 0 3-16,0-11-6 15,0 11 6-15,0 0 5 16,0 0-8-16,0 0-27 16,0 4-9-16,0 22 0 15,0 17 9-15,0 16 5 16,0 10-13-16,7-2 11 15,1-3-12-15,0-6 0 16,1-7-1-16,-2-10 1 0,2-7 0 16,-3-7 4-1,-4-13-1-15,-1-3-2 0,-1-7-1 16,0-3 0-16,0-1 3 16,0 0 6-16,0-10-9 15,-1-14-13-15,-9-11 13 16,-1-9 6-16,2-6 0 15,3-9-5-15,0 2-1 16,0-1 7-16,6 0-7 16,0 5 1-16,0 0 3 15,0 5-2-15,0 4-2 16,6 5 0-16,7 3 0 16,5 6 5-16,3 6-5 15,3 3 0-15,-2 10-3 0,-1 6 3 16,-1 5-11-16,-4 0 2 15,-6 11 0-15,-5 13-3 16,-5 9 12-16,0 5 4 16,-8 3 0-16,-9 1 1 15,-2-4-5-15,0-7 0 16,4-6-2-16,0-7-13 16,3-5 10-16,-1-5-3 15,1-2-10-15,1 0 17 16,1 0-5-16,4 0 2 15,3 0-15-15,3 0-51 16,0 0-25-16,0-2-111 16</inkml:trace>
  <inkml:trace contextRef="#ctx0" brushRef="#br0" timeOffset="-212069.23">17052 14665 603 0,'0'0'6'0,"0"0"-6"16,0 0 26 0,108-4 4-16,-71 1-23 0,0 3 16 15,-5 0-14-15,-8 0-9 16,-11 0 0-16,-8 0-11 15,-5 7-144-15,-14 8-221 16</inkml:trace>
  <inkml:trace contextRef="#ctx0" brushRef="#br0" timeOffset="-211906.58">17158 14811 648 0,'0'0'17'15,"0"0"-12"-15,0 0 39 16,0 0 39-16,98-2-30 0,-54-5 6 15,6 1-28 1,5-4-18-16,4-2-3 0,-1 2-10 16,-4-2-31-16,-14 0-241 15</inkml:trace>
  <inkml:trace contextRef="#ctx0" brushRef="#br0" timeOffset="-211138.67">18152 14609 724 0,'0'0'20'0,"0"0"-18"16,0 0 5-16,0 0-7 16,0 0-23-16,0 0 23 15,15 61 11-15,-3-34-8 16,3-8 8-16,-2-5-6 0,-1-3-4 16,-4-5 13-16,-4-1-12 15,-2-5-3-15,-1 0 1 16,-1 0 0-16,0 0 8 15,0-4 2-15,2-14-2 16,-1-8-1-16,-1-6-6 16,0-1 3-16,0-1-4 15,0 2 0-15,8 6 6 16,3 3-4-16,5 8 1 16,4 3-3-16,9 8 1 15,3 4 3-15,3 0 2 16,-1 22-6-16,-4 6-7 15,-6 4-3-15,-5 1 10 16,-7-1 3-16,-4-1 4 0,-5-1-14 16,-3-2 4-16,0-1-27 15,0-6-18-15,0-7-92 16,0-12-307-16</inkml:trace>
  <inkml:trace contextRef="#ctx0" brushRef="#br0" timeOffset="-210842.14">18634 14596 769 0,'0'0'10'15,"0"0"-8"-15,0 0 2 16,0 112 0-16,3-73-4 0,6-5-2 16,6-8-2-16,-2-8 0 15,2-9-6-15,-1-6 6 16,0-3-3-16,2-7 7 15,0-16 0-15,-4-10 2 16,-3-2-2-16,-7-2 0 16,-2 0 1-16,0 2 5 15,-10 2-6-15,-3 5 2 16,-2 6 1-16,4 5 3 16,4 5 4-16,1 9-9 15,3 2-2-15,2 1-2 16,1 0-37-16,0 0-111 15</inkml:trace>
  <inkml:trace contextRef="#ctx0" brushRef="#br0" timeOffset="-210696.7">18931 14496 764 0,'0'0'0'16,"0"0"0"-16,0 0-2 15,29 85-20-15,-25-61-256 16</inkml:trace>
  <inkml:trace contextRef="#ctx0" brushRef="#br0" timeOffset="-210585.54">19058 14662 601 0,'0'0'14'0,"0"0"-14"16,0 0-1-16,0 0-299 15</inkml:trace>
  <inkml:trace contextRef="#ctx0" brushRef="#br0" timeOffset="-210217.47">19463 14505 825 0,'0'0'14'0,"0"0"-1"15,0 0 19-15,0 0-28 16,-28 92 10-16,24-42-7 0,4-6-3 16,1-3-8-16,18-9 4 15,6-9-12-15,1-8 1 16,1-9-5-16,-2-6 16 16,-1 0 0-16,-4-12 2 15,-2-10 3-15,-8-2 4 16,-7-5-5-16,-3-3 4 15,0-5-4-15,-6 3 3 16,-9 5-3-16,0 2 1 16,2 8 7-16,-3 9 5 15,0 4-16-15,0 5 14 16,-1 1-12-16,-2 0-6 0,-1 8-14 16,0 5-27-16,-1-1 5 15,9-3-40-15,9-5-41 16,3-4-98-16</inkml:trace>
  <inkml:trace contextRef="#ctx0" brushRef="#br0" timeOffset="-209785.59">19559 14198 642 0,'0'0'13'16,"0"0"-11"-16,55-84 13 15,-24 66 13-15,2 8-10 16,2 5-2-16,-3 5 15 16,3 8-3-16,-4 21-5 0,-1 19 15 15,-5 25 18-15,-4 15 1 16,-7 12-20-16,-7 5-24 16,-1-1 5-16,-5-3 6 15,2-5-9-15,5-13-5 16,6-8-9-16,6-9-1 15,6-15 0-15,2-8-4 16,3-11 1-16,1-11-8 16,-3-11 2-16,0-8-1 15,-3-2 10-15,-4-22 0 16,-8-9 5-16,-6-8-1 16,-8-5 4-16,-2 1-5 0,-18 0 4 15,-7 7 9-15,-4 7-12 16,-2 8 1-16,-5 6-4 15,-2 6-1-15,-6 2-4 16,-1 4-36-16,-2 1-108 16,6-8-393-16</inkml:trace>
  <inkml:trace contextRef="#ctx0" brushRef="#br0" timeOffset="-209202.72">20694 14368 670 0,'0'0'4'0,"0"0"12"16,0 0 19-16,0 0-8 15,0 0 10-15,-98 11-30 16,77 26-7-16,6 5 0 16,6 2 0-16,9 0 14 0,0-1-14 15,19-5 0-15,7-1 0 16,7-4 14-16,5-6-13 16,4-7 1-16,6-6 19 15,1-12-21-15,2-2-28 16,0-10-88-16,-6-18-41 15,-7-5-308-15</inkml:trace>
  <inkml:trace contextRef="#ctx0" brushRef="#br0" timeOffset="-208934.39">21036 14528 397 0,'0'0'130'0,"0"0"-42"0,0 0 44 16,0 0-71-16,0 0-48 16,0 0-12-16,-57 36 6 15,54 5-5-15,3-5 2 16,0-5-4-16,11-6-6 15,10-10-7-15,5-9-6 16,4-6 19-16,2-4 3 16,-4-21 1-16,-1-6 9 15,-11-3-10-15,-9-1 5 16,-7 1-1-16,-2 5 5 16,-19 0 14-16,-8 9 7 15,-2 7-30-15,-2 4 10 16,5 9-2-16,1 0-11 15,5 0-16-15,8 4-139 16,5 3-5-16,5-4-424 16</inkml:trace>
  <inkml:trace contextRef="#ctx0" brushRef="#br0" timeOffset="-208602.62">21149 14406 820 0,'0'0'10'15,"0"0"-6"-15,0 0-4 16,109 24 25-16,-67 3-4 16,-8 6 4-16,-2 3-25 15,-10 2 4-15,-4-3-8 16,-9-5 4-16,-3-5-7 0,-5-7-26 16,-1-6 1-16,0-5 30 15,0-7 2-15,0 0 0 16,0 0 25-16,0-10-6 15,-7-11 26-15,-1-5-9 16,4-2-15-16,2-3 20 16,2 3-25-16,0 3 1 15,0 2-11-15,2 3-6 16,4 3 0-16,3 1-10 16,1 0-48-16,4 0-112 15,-4 2-32-15</inkml:trace>
  <inkml:trace contextRef="#ctx0" brushRef="#br0" timeOffset="-208286.12">21569 14335 690 0,'0'0'13'16,"0"0"-9"-16,0 0 20 16,77 79 16-16,-50-42-8 15,0-1-2-15,-9-1-24 16,-3 0-3-16,-9-7 0 15,-6-4-3-15,0-7 0 16,0-6 0-16,0-5-1 16,0-5 1-16,0-1 16 15,0 0 3-15,-2 0 54 16,1-15-50-16,-1-8-4 16,2-6-11-16,0-5-5 0,0 1-3 15,3 2 7-15,8 5-6 16,3 9-2-16,2 8-8 15,1 9-3-15,4 0-54 16,5 9-56-16,-1 6-23 16,0-1-313-16</inkml:trace>
  <inkml:trace contextRef="#ctx0" brushRef="#br0" timeOffset="-208094.49">22049 14457 540 0,'0'0'49'16,"0"0"22"-16,0 0-8 15,1-73-33-15,-1 60-7 16,0 3 15-16,-3 2-6 0,-6 7-16 16,-1 1-14-1,-3 0-4-15,-2 7-1 0,4 11-29 16,2 5 14-16,8 3-6 16,1-3 17-16,3-3-30 15,16-4-68-15,8-10-28 16,3-6-179-16</inkml:trace>
  <inkml:trace contextRef="#ctx0" brushRef="#br0" timeOffset="-207916.01">22195 14440 141 0,'0'0'192'0,"0"0"-1"15,0 0-50-15,0 0-51 16,0 0 3-16,0 0-34 0,-16-16-41 16,2 38-17-16,4 5-1 15,6 3 0-15,4-1-6 16,0-4 3-16,6-3-3 15,13-6-13-15,2-5-14 16,1-6-35-16,4-5 13 16,0 0-15-16,-2-16-94 15</inkml:trace>
  <inkml:trace contextRef="#ctx0" brushRef="#br0" timeOffset="-207704.63">22476 14204 762 0,'0'0'32'0,"0"0"22"16,0 0-39-16,0 0-15 0,0 0-16 15,0 0 16-15,0 74 17 16,1-32 9-16,2-3-7 16,0 0-8-16,0-1-2 15,-3-6-9-15,0-3-2 16,0-6-45-16,0-4-139 15,-4-9-194-15</inkml:trace>
  <inkml:trace contextRef="#ctx0" brushRef="#br0" timeOffset="-207571.55">22505 14477 602 0,'0'0'161'0,"0"0"-137"0,0 0 24 15,97-30-8 1,-49 23-18-16,14-6-16 0,7-3-6 15,0-6-56-15,-11-6-285 16</inkml:trace>
  <inkml:trace contextRef="#ctx0" brushRef="#br0" timeOffset="-206766.88">23193 14255 673 0,'0'0'26'0,"0"0"6"16,0 0-32-16,0 0-9 15,0 0 9-15,0 107 4 0,2-49 4 16,4 1 2 0,6-5-10-16,-3-8 0 0,0-10 3 15,1-14-1-15,-6-9-2 16,-1-9-4-16,0-4-2 16,-3 0 6-16,2-8 0 15,0-17 13-15,-2-11-5 16,0-9-6-16,0-6 9 15,0-5-11-15,-5-4 4 16,0-1-4-16,5 7 0 16,0 7-5-16,6 13 10 15,14 10 4-15,1 8-9 16,3 9 1-16,2 7-2 0,1 0-1 16,-3 7-10-1,-7 15 1-15,-7 5 2 16,-6 2 9-16,-4 2 4 0,-1 1 1 15,-18-5-5-15,-2-2 1 16,1-6 0-16,-1-3-1 16,5-4-3-16,3 0-21 15,0-7-77-15,0-3-352 16</inkml:trace>
  <inkml:trace contextRef="#ctx0" brushRef="#br0" timeOffset="-206415.9">23507 14365 856 0,'0'0'0'0,"0"0"0"0,0 0 3 16,110 55 17-16,-73-23-13 16,-5 3 1-16,-10 4-3 15,-5-1-4-15,-9-3 10 16,-5-5-11-16,-3-7-1 15,0-7-12-15,0-5-1 16,0-9 3-16,0-2 11 16,0 0 3-16,0-2 21 15,0-16-22-15,0-7 27 16,0-6 0-16,0-5-20 0,0-3 6 16,6-2-8-16,6 1 1 15,5 5-3-15,1 5-4 16,4 10 1-16,-3 5 2 15,-4 7-4-15,0 8-18 16,-1 0-94-16,-1 12-49 16,1 9-112-16</inkml:trace>
  <inkml:trace contextRef="#ctx0" brushRef="#br0" timeOffset="-206181.92">24078 14468 506 0,'0'0'47'0,"0"0"9"15,0 0 1-15,0 0-37 16,0 0-4-16,36-75 6 0,-36 59-1 16,0 3 2-16,-3 4 17 15,-6 6-6-15,-1 3 16 16,-1 0-30-16,2 19-20 16,0 6-1-16,9 5-1 15,0 1-6-15,7-3 4 16,15-3 3-16,6-5-9 15,8-7-12-15,8-10-92 16,4-3-9-16,4-7-257 16</inkml:trace>
  <inkml:trace contextRef="#ctx0" brushRef="#br0" timeOffset="-205816.22">24445 14406 449 0,'0'0'131'0,"0"0"-12"0,0 0-64 15,0 0 26-15,0 0-59 16,-88-16-6-16,58 40-11 15,2 5-5-15,7 5 0 16,10-3-4-16,11-2-24 16,0-4-46-16,16-4 9 15,16-11-5-15,4-7 47 16,3-3 15-16,1-7 8 16,-1-18 7-16,-8-3 14 15,-4-5 15-15,-7-2-7 16,-10-5 12-16,-4-8-2 15,-6-5-23-15,0-8-7 16,-3-3-4-16,-9 2-3 0,1 11-4 16,5 14 4-16,1 15 1 15,2 16 21-15,3 6-24 16,0 25-10-16,0 16 10 16,0 18 3-16,3 7 6 15,8 5-1-15,2-2 3 16,-3-6-7-16,2-8-2 15,-3-6-4-15,-3-10-106 16,1-11-71-16</inkml:trace>
  <inkml:trace contextRef="#ctx0" brushRef="#br0" timeOffset="-205637.14">24754 14397 760 0,'0'0'21'0,"0"0"-8"0,0 0-13 16,0 0 22-16,27 106-12 16,-23-73-8-16,-1-4-2 15,-1-3-2-15,-2-5-66 16,0-9-84-16,0-7-193 16</inkml:trace>
  <inkml:trace contextRef="#ctx0" brushRef="#br0" timeOffset="-205481.83">24735 14286 804 0,'0'0'132'0,"0"0"-125"0,0 0 25 16,0 0-32-16,0 0-29 16,0 0-70-16,23-20-60 15,-2 30-145-15</inkml:trace>
  <inkml:trace contextRef="#ctx0" brushRef="#br0" timeOffset="-205231.78">25014 14314 613 0,'0'0'168'0,"0"0"-164"0,0 0 21 15,0 0-11-15,0 0-5 16,-56 86-8-16,44-58-1 15,6 3 0-15,5-1-1 16,1-3 1-16,1 0 0 16,14-6 0-16,8-2 5 15,0-5-5-15,6-2 1 16,1-6 3-16,2-6 0 16,1 0-8-16,-1-3-5 15,-3-14-102-15,-2-6-85 16</inkml:trace>
  <inkml:trace contextRef="#ctx0" brushRef="#br0" timeOffset="-204897.7">25343 14056 666 0,'0'0'40'16,"0"0"-9"-16,0 0-1 15,0 0-29-15,-4 81 10 16,1-24 19-16,-5 8 25 15,2 3-18-15,-4-2-20 16,-1-6-10-16,-2-8-7 16,-1-11-25-16,0-10-91 15,2-11 36-15,-2-5-43 16,7-11-28-16,5-4-53 0,2-4 83 16,0-17 120-1,3-6 1-15,9-4 195 0,0 1-20 16,0 4-60-16,1 6-37 15,1 6 3-15,2 4-38 16,-1 3-26-16,5 1 1 16,0 2-17-16,0-2-1 15,2-1-18-15,-2-2-182 16</inkml:trace>
  <inkml:trace contextRef="#ctx0" brushRef="#br0" timeOffset="-204720.95">25555 14331 519 0,'0'0'355'0,"0"0"-343"0,0 0-4 15,0 0 23 1,0 0 10-16,6 100-22 0,-4-72-3 16,-2-1-13-16,0-4-3 15,0-2-35-15,0-5-179 16,0-9-95-16</inkml:trace>
  <inkml:trace contextRef="#ctx0" brushRef="#br0" timeOffset="-204579.09">25734 14135 439 0,'0'0'339'0,"0"0"-339"16,0 0 0-16,0 0-57 15,0 0-185-15</inkml:trace>
  <inkml:trace contextRef="#ctx0" brushRef="#br0" timeOffset="-204247.49">25862 14259 655 0,'0'0'10'0,"0"0"-4"16,-22 94 4-16,17-56-3 0,2-2-1 16,3-6-6-16,0-4 2 15,0-9-2-15,10-2-1 16,7-8 1-16,4-7-15 16,5 0 4-16,2-6 6 15,0-10 5-15,-2-4 5 16,-7-3-2-16,-4-4 7 15,-7-3 18-15,-8-1 22 16,0 2 9-16,0 1-19 16,-10 6-1-16,-4 4 8 15,0 5-30-15,1 3-15 16,-2 2-2-16,6 1-55 0,-3-2-105 16,5 2-73-16</inkml:trace>
  <inkml:trace contextRef="#ctx0" brushRef="#br0" timeOffset="-203911.27">26089 14143 744 0,'0'0'68'16,"0"0"-67"-16,0 78 26 16,0-40 2-16,0-1-26 15,0-6 0-15,0-6-3 16,0-6-7-16,0-10-60 15,0-6 7-15,3-3-2 16,7 0 10-16,2-10 8 16,1-11 31-16,0-4 13 0,-1-5 7 15,1-1 18-15,-1 1 8 16,0 1 14-16,0 6-5 16,-1 5 2-16,-2 8 24 15,-2 7-32-15,0 3-17 16,1 0-18-16,1 16 1 15,1 8 20-15,-1 2-1 16,-1 2-20-16,-1-1-1 16,-4-3-68-16,0-7-131 15,0-5-316-15</inkml:trace>
  <inkml:trace contextRef="#ctx0" brushRef="#br0" timeOffset="-203594.37">26599 14101 539 0,'0'0'170'0,"0"0"-134"16,0 0 4-16,0 0-31 15,0 0-9-15,0 0 1 16,-73 52-3-16,64-33-4 16,8 0-26-16,1-2-8 15,0 0 6-15,14-1 10 16,6-2 9-16,4 3 12 15,0 0 3-15,0-1 0 16,-3 4 12-16,-4 0-1 16,-7 0 22-16,-9-1 10 15,-1 3 27-15,-12-1 52 0,-21-1-48 16,-11 1-26-16,-12 0-19 16,-8-1-23-16,-9 1-6 15,-7-2-25-15,-10-2-177 16,-5-4-241-16</inkml:trace>
  <inkml:trace contextRef="#ctx0" brushRef="#br0" timeOffset="-202261.48">18377 15583 541 0,'0'0'8'15,"0"0"18"-15,0 0 36 16,0 0-26-16,-88-79 13 16,81 73-11-16,5 3 6 15,2 3-14-15,0 0-30 16,0 0-4-16,12 0 4 16,21 0 4-16,22 0 8 15,20 0 12-15,19 0-2 16,18 0 22-16,13-2-8 15,10-4-15-15,9 2 4 16,8 0-21-16,3 0 4 0,4 3 0 16,0 1-4-1,-2 0-3-15,5 0 1 0,-3 0-1 16,-1 0 6-16,2 0-5 16,-8 0 9-16,-5 0-11 15,-9 0 4-15,-9 0-10 16,-5 0 9-16,-3-4-3 15,-1-5 2-15,-1 0 2 16,0-2-2-16,2 2-2 16,0 0 1-16,-3 1-3 15,-2 2 4-15,-7 1-3 16,-5 0 1-16,-2 1 0 0,-4 0 6 16,1 0-6-16,1 1 1 15,1-2-2-15,-2 0 4 16,-2 2-3-16,-3 0 3 15,-5 0 0-15,-7-4 0 16,-4 1 1-16,-4-6-4 16,-2 1 0-16,3-2-1 15,4 1 1-15,-3-2 3 16,0 4-1-16,-3 3-4 16,-7 0 5-16,-4 3-3 15,0 1 0-15,-3 3 2 16,5 0-2-16,5-1 3 15,4 0 2-15,4-2 2 16,1-2-4-16,3 2-2 16,-4-3-2-16,4 0-2 0,-3 1 1 15,2-2 1-15,3 1 2 16,5 0 1-16,2 0 0 16,7-2-2-16,0 2 0 15,3-1-6-15,3 1 6 16,0 2 2-16,-3 0-2 15,-3 1-5-15,-6 0 4 16,-3-1 2-16,-3-1-9 16,-4 0 11-16,-6-1-3 15,-4 0 0-15,-9 2 2 16,-3 0-4-16,-9-1 7 0,-8 3-5 16,-6 0 0-16,-5 2 1 15,-2 0-2-15,-3 0-2 16,3 0 0-16,-4 0 3 15,-1 0 0-15,-2 0 3 16,-7 0-5-16,-4 0 11 16,-5 0-14-16,-5 0 5 15,-1 0-18-15,0 0-53 16,-18 0-99-16,-22 0-73 16</inkml:trace>
  <inkml:trace contextRef="#ctx0" brushRef="#br0" timeOffset="-201493.59">19689 16079 579 0,'0'0'43'0,"0"0"-37"0,0 0 7 15,0 0-9-15,0 0 7 16,122 0 35-16,-62 0-1 15,6-11 8-15,-1-3-41 16,0 0 3-16,-9 3-6 16,-13 0-7-16,-15 5-2 15,-16 6 0-15,-10 0-5 16,-2 0-28-16,-18 0-30 16,-11 8-40-16,-7 2-150 15</inkml:trace>
  <inkml:trace contextRef="#ctx0" brushRef="#br0" timeOffset="-201331.7">20028 16058 388 0,'0'0'86'16,"0"0"-51"-16,0 0 24 15,0 0-5-15,16 96-13 16,-10-53-25-16,0-3-9 16,1 3-1-16,5-4-4 15,-1-6-2-15,3-5 0 16,1-10-39-16,5-8-65 15,-4-9-240-15</inkml:trace>
  <inkml:trace contextRef="#ctx0" brushRef="#br0" timeOffset="-201024.7">20263 16242 658 0,'0'0'35'0,"0"0"-33"16,0 0 3-16,-22 95-5 15,23-58 0-15,20-6 1 16,4-7-1-16,5-11 0 16,3-10-16-16,-2-3-33 15,-1-9 5-15,-5-12 31 16,-6-4 13-16,-8-3 8 16,-8-3-2-16,-3 1 10 15,-8 0 12-15,-15 2-15 16,-7 2 7-16,0 4-16 15,4 7 9-15,3 5 1 0,8 4-13 16,7 3-1 0,6 0-5-16,2-3-104 0,0-8-332 15</inkml:trace>
  <inkml:trace contextRef="#ctx0" brushRef="#br0" timeOffset="-200856.7">20478 15877 786 0,'0'0'16'0,"0"0"-7"16,0 0 4-16,19 82-13 15,-4-26 14-15,1 8-13 0,-2 1 6 16,-3 0-7 0,-1-4-4-16,-4-16-80 0,-3-14-79 15,-2-15-54-15</inkml:trace>
  <inkml:trace contextRef="#ctx0" brushRef="#br0" timeOffset="-200724.06">20580 16306 493 0,'0'0'41'15,"0"0"-5"-15,0 0 12 16,86-35-37-16,-53 28 2 16,0 2-5-16,3 0-8 15,-2 2 0-15,-3-2-13 16,-1-1-224-16</inkml:trace>
  <inkml:trace contextRef="#ctx0" brushRef="#br0" timeOffset="-200392.39">20982 16101 347 0,'0'0'323'0,"0"0"-306"16,-85 17-11-16,61 17 15 15,8 5-19-15,7 1 4 16,7-3-5-16,2-8-1 15,11-7 0-15,13-8-11 16,7-10-5-16,3-4 13 16,1-7 0-16,-5-14 3 15,-5-5-5-15,-9-1 13 16,-7-3-8-16,-6-1 1 0,-3 3-1 16,0 4 7-1,0 10-5-15,0 8 12 0,0 6 3 16,0 0-4-16,0 19-13 15,2 12-2-15,8 8 2 16,7 3 0-16,-1-6 0 16,3-5-3-16,2-6 2 15,-1-9-16-15,-1-10-100 16,2-6-228-16</inkml:trace>
  <inkml:trace contextRef="#ctx0" brushRef="#br0" timeOffset="-200173.33">21240 15847 636 0,'0'0'44'15,"0"0"-3"-15,0 0-13 16,0 0-14-16,0 0-14 16,2 121 18-16,13-49 29 15,1 6 14-15,-1 1-42 16,3-6-6-16,0-10-10 15,3-10-3-15,3-10-4 16,-1-10-73-16,2-9-81 16,0-12-421-16</inkml:trace>
  <inkml:trace contextRef="#ctx0" brushRef="#br0" timeOffset="-197773.22">22068 16111 18 0,'0'0'429'0,"0"0"-427"16,0 0 31-16,0 0-26 16,0 0-2-16,0 0 2 15,0 7 14-15,0-1-9 16,0 1 7-16,0 8-6 16,0 6 15-16,0 9 10 15,5 7-15-15,1 2-11 16,1-3 0-16,2-5-10 15,2-9-1-15,-4-3-1 0,-1-8 4 16,-1-5-4 0,-4-5-6-16,1-1 6 0,0 0 0 15,-2-2 7-15,0-19 7 16,0-7-13-16,0-9 0 16,0-3 11-16,-7-4-9 15,-2-3 0-15,2 1-3 16,4 3-2-16,3 4 2 15,0 9 0-15,6 6 3 16,16 6-3-16,4 11 0 16,2 5 0-16,0 2-1 15,-3 8-1-15,-4 12-6 16,-7 5 8-16,-4 3 3 16,-9 1-2-16,-1-2-2 0,0-1-2 15,-19-5-12 1,-1-2 7-16,-7-6-2 0,-1-2 1 15,0-4-7-15,3-3-2 16,3-4-2-16,8 0-1 16,4 0-5-16,7 0-11 15,3-4-38-15,0-9-209 16</inkml:trace>
  <inkml:trace contextRef="#ctx0" brushRef="#br0" timeOffset="-197139.97">22349 15916 36 0,'0'0'785'0,"0"0"-779"0,0 0-4 16,0 0-2-16,0 0-21 16,0 0 21-16,28 127 6 15,-16-58-2-15,0 4 3 16,1 3-6-16,1-2-1 15,-2-13 0-15,-2-12-7 16,-2-13-57-16,-5-12 11 16,-2-6-27-16,-1-11 5 15,0-7-49-15,0 0 91 16,-1-19 26-16,-10-5 7 16,4-2 41-16,2 2 37 15,5 2-14-15,0 3-23 0,0-1-18 16,18 0-11-16,6 0 1 15,4 1-11-15,2 0 5 16,2-2-5-16,-3 0-2 16,-2-4 5-16,-3-1-4 15,-4 0 8-15,-7-1-8 16,-7 5 2-16,-6 5 5 16,0 5 2-16,0 3 12 15,-10 4 2-15,-2 4-21 16,-1 1 2-16,0 0 1 15,4 7-7-15,6 6 1 16,3 4-2-16,0 0 2 16,3-1-7-16,15 3 7 15,5-3-14-15,5-2 11 0,2 0 3 16,1-3 4-16,1 2-4 16,-3 0 4-16,-5 2-8 15,-7 0 2-15,-6-4 2 16,-9 0-8-16,-2-1 8 15,-6 1 8-15,-18 2 0 16,-3 1 14-16,-1-3-1 16,3-1 2-16,5-1-18 15,2-2-5-15,6-7-60 16,2 0-231-16</inkml:trace>
  <inkml:trace contextRef="#ctx0" brushRef="#br0" timeOffset="-196505.52">23350 15987 660 0,'0'0'13'16,"0"0"21"-16,0 0-16 0,0 0-14 16,0 0-4-16,0 0 1 15,119 5 2-15,-73 15-2 16,-4 5 3-16,-3 6-1 15,-4 0-3-15,-12-1 0 16,-6-5 4-16,-11-5-4 16,-6-4-7-16,0-4 7 15,-2-5 0-15,-11-1 1 16,1-6 7-16,0 0-6 16,-1 0 6-16,2-14-3 15,-1-3 6-15,6-5 44 16,3 2-32-16,3-4 6 15,0 2 0-15,3 3-29 0,15-3 0 16,3 5 1 0,6 1-1-16,1 0-1 15,1 8-47-15,-1 2-87 16,-1 4 10-16,-4 2-152 0</inkml:trace>
  <inkml:trace contextRef="#ctx0" brushRef="#br0" timeOffset="-196253.95">23921 15999 275 0,'0'0'70'0,"0"0"77"16,0 0-58-16,0 0-43 16,0 0-11-16,0 0 5 15,39-51-3-15,-39 41 11 16,0 3-6-16,-7 5-23 16,-4 2 3-16,1 0 1 0,1 8-20 15,-1 14-3-15,5 9-3 16,5 3 3-16,0 1-9 15,18-2 8-15,7-4-8 16,6-6 5-16,5-6 3 16,2-7 1-16,2-10 0 15,2 0-27-15,-7-15-79 16,-3-10-33-16,-8-1-213 16</inkml:trace>
  <inkml:trace contextRef="#ctx0" brushRef="#br0" timeOffset="-195953.69">24197 15802 390 0,'0'0'146'0,"0"0"-33"0,0 0-15 16,0 0-93-16,0 0 0 15,0 0-5-15,-21 63 10 16,25-12-6-16,3 2 2 16,-1 4-5-16,0-4 2 15,0-3-3-15,-2-9 0 16,-1-10-8-16,-1-9-39 15,-2-9-51-15,0-10-39 16,0-3-35-16,0-2 85 16,-2-16 28-16,1-3 59 15,1-3 155-15,0 2-16 16,0 0-59-16,9 1-39 0,9 1-11 16,2 2-12-16,5 1 10 15,0 1-18-15,0 2-6 16,4 2-4-16,-4-1-14 15,-3 0-161-15</inkml:trace>
  <inkml:trace contextRef="#ctx0" brushRef="#br0" timeOffset="-195620.93">24466 15949 576 0,'0'0'138'16,"0"0"-133"-16,0 0-5 15,0 0 11-15,0 0 12 0,98 61 7 16,-77-29 1 0,-1 0-23-16,-7 2-6 0,-3-2-2 15,-4-5 0-15,-4-7-13 16,-2-3-27-16,0-10 11 16,0-5 10-16,0-2 19 15,0 0 2-15,0-11 11 16,0-10-3-16,0-5 7 15,3 1 22-15,2-3 4 16,1 1-13-16,4 1-14 16,3 4-11-16,7 5 2 15,5 3-7-15,-1 4-3 16,0 3-5-16,-2 1-98 0,-4 1-135 16</inkml:trace>
  <inkml:trace contextRef="#ctx0" brushRef="#br0" timeOffset="-195443.57">24942 15961 656 0,'0'0'30'16,"0"0"-30"-16,0 0 4 16,9 75 2-16,-3-47-6 15,1 0 4-15,-2 2-4 16,1-4 1-16,-2-4-1 15,1-5-1-15,-2-6-25 16,-3-7-219-16</inkml:trace>
  <inkml:trace contextRef="#ctx0" brushRef="#br0" timeOffset="-195278.99">24951 15812 749 0,'0'0'9'0,"0"0"39"16,0 0-37-16,0 0-11 16,0 0-30-16,0 0-36 15,-5-18-101-15,7 18-288 16</inkml:trace>
  <inkml:trace contextRef="#ctx0" brushRef="#br0" timeOffset="-194920.87">25105 15986 516 0,'0'0'10'0,"0"0"0"16,0 0 27-16,0 0-13 16,0 0 22-16,101 26-1 15,-76-26 8-15,-2-10-15 16,-3-3-6-16,-6-1-14 15,-8-2-8-15,-6 0-1 0,0 3-9 16,-9 0-4 0,-12 5 0-16,0 5 4 0,-1 3-6 15,1 5 3-15,7 14 2 16,4 3-3-16,7 6-2 16,3 2 3-16,0 2 3 15,0-3 0-15,12-4 1 16,3-3-2-16,4-6 3 15,-1-7-2-15,3-4 0 16,0-5-43-16,-1-2-85 16,-1-13-200-16</inkml:trace>
  <inkml:trace contextRef="#ctx0" brushRef="#br0" timeOffset="-194618.44">25371 15961 518 0,'0'0'71'0,"0"0"21"16,0 0-63-16,0 0-25 15,0 0 3-15,0 0 3 16,47 10 27-16,-31 11-4 16,5 3-7-16,-1 2-9 15,2-4-10-15,-3-1-5 16,-5-7-2-16,-2-4 1 16,-2-4-1-16,1-5-2 15,-1-1 2-15,3 0 5 16,1-5 9-16,1-10-1 15,-2-4 4-15,0-4 17 16,-2-4 3-16,-5 0-18 0,-3 2-8 16,-1 4-5-16,-2 4-4 15,0 7-4-15,0 3-9 16,0 3-47-16,0-1-93 16,1 3-33-16,2-1-420 15</inkml:trace>
  <inkml:trace contextRef="#ctx0" brushRef="#br0" timeOffset="-194393.41">25818 15917 434 0,'0'0'58'16,"0"0"1"-16,0 0-3 0,0 0-27 16,0 0 5-16,0 0-5 15,17-74-17-15,-23 74 4 16,-5 0 10-16,2 5-24 15,0 14-4-15,3 1-2 16,1 4 4-16,5 1 0 16,0-5-1-16,2-3-1 15,16-4-64-15,7-9-39 16,5-4-137-16</inkml:trace>
  <inkml:trace contextRef="#ctx0" brushRef="#br0" timeOffset="-193983.79">26213 15805 493 0,'0'0'102'16,"0"0"-16"-16,0 0-27 0,0 0-28 15,0 0-2-15,0 0-28 16,-52 19-1-16,32 5-6 16,1 2 6-16,5 4-1 15,3-4-10-15,8-4-48 16,3-1-45-16,0-8 43 15,8-4 16-15,8-5 19 16,4-4 25-16,6 0 1 16,1-13 8-16,1-5 36 15,2-3 9-15,-2-5 22 16,-4-2-18-16,-2-7 27 16,-7-5-36-16,-1-4-23 0,-7-5-7 15,-2-2-18-15,-5-2-1 16,0 0 0-16,0 12-4 15,0 11-3-15,0 14 2 16,-5 16-24-16,-2 2 11 16,-4 26 11-16,1 13 8 15,2 8 0-15,5 5 0 16,3-4 1-16,0-1-2 16,5-7-65-16,7-8-55 15,1-12-157-15</inkml:trace>
  <inkml:trace contextRef="#ctx0" brushRef="#br0" timeOffset="-193862.29">26572 15847 771 0,'0'0'80'16,"0"0"-56"-16,0 0 48 16,0 0-72-16,0 0-120 15,0 0-274-15</inkml:trace>
  <inkml:trace contextRef="#ctx0" brushRef="#br0" timeOffset="-173695.43">8698 14099 539 0,'0'0'0'0,"0"0"-38"16,0 0 38-16,0 0 7 0,0 0-7 15,0 0-9 1,0 0 4-16,0 0 0 0,-51 23-1 16,51-23 3-16,0 0-1 15,0 0-11-15,0 0 15 16,3 0 0-16,9-3 39 15,10-5 6-15,5-4-14 16,10-1 4-16,7-7 9 16,6 1-21-16,4-4-4 15,1 1-1-15,-4 0-18 16,-2-3 19-16,-8 6-11 16,-7-1-2-16,-4 6-5 15,-11 6 0-15,-5 3 1 16,-9 2-2-16,-5 3-46 0,0 8-56 15,-19 13-66-15,-9 4-217 16</inkml:trace>
  <inkml:trace contextRef="#ctx0" brushRef="#br0" timeOffset="-173453.3">8899 14050 436 0,'0'0'0'0,"0"0"0"16,0 0 10-16,-5 90 42 15,10-33-25-15,7 4 0 0,4-4-23 16,-2-1 7 0,1-9-6-16,-3-6-3 0,-2-7 3 15,-3-5-5-15,1-3 0 16,0-3 0-16,-2-5-33 15,-1-12-166-15</inkml:trace>
  <inkml:trace contextRef="#ctx0" brushRef="#br0" timeOffset="-173258.75">9227 14304 653 0,'0'0'0'0,"0"0"-38"15,0 0 38-15,0 0 5 16,79 53 4-16,-62-33-8 16,-5 0 3-16,-3-3-4 15,-2-4-10-15,-6-1-19 16,-1-8-83-16,0-4-278 16</inkml:trace>
  <inkml:trace contextRef="#ctx0" brushRef="#br0" timeOffset="-173096.35">9160 14102 658 0,'0'0'0'0,"0"0"-14"0,0 0 14 16,0 0 0-16,0 0-28 15,0 0-110-15,26-32-27 16</inkml:trace>
  <inkml:trace contextRef="#ctx0" brushRef="#br0" timeOffset="-172495.72">9621 14153 596 0,'0'0'0'15,"0"0"3"-15,0 0 11 0,0 0-14 16,0 0 5-16,0 0 0 16,-19 41 3-16,7-6 12 15,9 2-20-15,3-3 0 16,3-7 0-16,15-13-21 16,2-6 12-16,2-8 4 15,-2 0 3-15,0-14 2 16,-5-9 37-16,-5-2 9 15,-3-1 4-15,-5-1-6 16,-2 1-4-16,0 7 1 16,0 2-12-16,-3 9-2 15,0 3 1-15,-1 4 1 0,4 1-29 16,0 0-10-16,0 8-8 16,0 16 18-16,11 11 10 15,8 5 3-15,6 5-13 16,3 3 0-16,2 2 7 15,-2-1-7-15,-2 2 0 16,-7-6 0-16,-4 1-2 16,-4-4 2-16,-8-6-2 15,-3-6-10-15,0-8 12 16,0-5-2-16,-5-7 4 16,-4-5 4-16,-2-2-1 15,-3-3 5-15,-7 0-10 16,1-10-2-16,-2-11-16 15,3-4 17-15,4-4-1 16,1-4 1-16,4-1 2 0,4-1-3 16,3 1 1-16,1 0-12 15,2 2 8-15,0 2-95 16,0 7-19-16,14 3-89 16,4 5-208-16</inkml:trace>
  <inkml:trace contextRef="#ctx0" brushRef="#br0" timeOffset="-172229.53">10006 14331 600 0,'0'0'29'15,"0"0"29"-15,0 0-8 16,27-78-39-16,-27 59-1 0,0 1-1 16,-15 4-9-16,-5 5 0 15,-5 3-13-15,0 6-20 16,3 0 26-16,3 11 5 15,8 15 4-15,9 9 3 16,2 3 8-16,10 2-12 16,13-5 3-16,4-5 0 15,1-10-4-15,-1-5 0 16,1-9 3-16,-1-6-3 16,0 0 0-16,-3-6-56 15,0-17-69-15,-5-4-272 16</inkml:trace>
  <inkml:trace contextRef="#ctx0" brushRef="#br0" timeOffset="-171908.66">10202 14182 544 0,'0'0'36'0,"0"0"-16"15,0 0 4-15,0 0-20 16,0 0 0-16,0 0 2 16,52-8 16-16,-27 36-2 15,3 1 12-15,4 5-11 16,-1 1-1-16,-4-4-20 15,-9-4 0-15,-9-6 0 16,-2-6-6-16,-7-1-22 16,0-6 25-16,0-4 3 15,-13-4 14-15,1 0 3 0,-1-17-15 16,2-9 11-16,0-10 10 16,5-3 10-16,5-1 4 15,1-4-18-15,0 3 7 16,0 3-24-16,6 6 4 15,11 3 1-15,9 3 0 16,10-4-7-16,13-1 0 16,9-2-21-16,1-3-132 15,-14 0-276-15</inkml:trace>
  <inkml:trace contextRef="#ctx0" brushRef="#br0" timeOffset="-170109.49">12569 13686 682 0,'0'0'0'16,"0"0"2"-16,0 0 1 15,0 0-3-15,0 0 0 16,0 0-13-16,0 0 8 16,13 69 5-16,-13-16 4 15,0-2 0-15,-5 1-3 16,0-5-1-16,1-6-3 16,-1-7 1-16,2-7-1 15,3-7 3-15,0-7 0 16,0-4-1-16,0-2-3 15,0-2 4-15,8-4 2 16,8-1-2-16,5 0 6 16,7-8 5-16,4-8-2 15,2 1 2-15,-1-1-6 0,-3 3 2 16,-3 5 4-16,-5 2-11 16,-7 5-1-16,-5 1-43 15,-8 0-157-15</inkml:trace>
  <inkml:trace contextRef="#ctx0" brushRef="#br0" timeOffset="-169893.28">12972 13852 761 0,'0'0'0'0,"0"0"-43"0,0 0 41 16,0 0 1-16,0 0 1 15,73 71-4-15,-64-46-1 16,-1-1-2-16,-4-1 4 16,-1-4-26-16,-1-6 19 15,-2-1-38-15,0-7-73 16,0-5-103-16</inkml:trace>
  <inkml:trace contextRef="#ctx0" brushRef="#br0" timeOffset="-169737.54">12900 13694 737 0,'0'0'0'16,"0"0"-64"-16,0 0 63 16,0 0 1-16,0 0-104 15,0 0-132-15</inkml:trace>
  <inkml:trace contextRef="#ctx0" brushRef="#br0" timeOffset="-169391.7">13253 13702 712 0,'0'0'0'0,"0"0"-17"0,0 0 17 16,0 88 9-16,3-46-3 15,2-3-1-15,3-4-5 16,2-8 0-16,4-7 0 16,1-9-12-16,4-7 12 15,2-4 0-15,0 0-7 16,0-14 7-16,-2-10 4 16,-1-4-4-16,-6 1 12 15,-3-2 12-15,-9 3-4 16,0 1-5-16,-12 1-13 15,-11 2 2-15,-5 7-4 16,3 5 3-16,1 6-10 0,6 3 7 16,8 1-1-16,4 0-38 15,1 7-99-15,2 0-359 16</inkml:trace>
  <inkml:trace contextRef="#ctx0" brushRef="#br0" timeOffset="-169024.29">13487 13677 706 0,'0'0'2'0,"0"0"-2"15,0 0 0-15,0 0 13 16,103 72-3-16,-81-38-5 16,-4-1-5-16,-5-2-5 0,-5-7 1 15,-5-6-8 1,3-10-9-16,-6-2-24 0,0-6 44 15,0 0 1-15,0-7 10 16,0-14-10-16,0-5 4 16,0-3 12-16,0-1 2 15,1-1 0-15,11 2 2 16,3 3 0-16,8 4-7 16,2 6-11-16,3 5 8 15,4 7 2-15,-1 4-2 16,-1 0 9-16,1 14-18 15,0 10 6-15,-2 1-1 0,-6 4-3 16,-3 0-6 0,-7-1-3-16,-4 4-39 0,-6-5-78 15,-3 0-193-15</inkml:trace>
  <inkml:trace contextRef="#ctx0" brushRef="#br0" timeOffset="-157694.22">12043 15108 28 0,'0'0'4'0,"0"0"2"16,0 0 30-16,0 0-1 15,0 0 1-15,0 0-11 16,0 0 2-16,0 0 12 16,-5-6 46-16,5 6-2 15,-2 0-21-15,2-2-28 16,-1 2-9-16,1 0-6 16,0 0 12-16,-2-2 2 0,2 1-11 15,0 1 8-15,0 0-10 16,0 0 1-16,0 0-6 15,-1 0-12-15,-1 0-6 16,-3 17-1-16,-1 14 4 16,0 14 19-16,-2 6-5 15,4-1-2-15,2 0-5 16,1-4-7-16,1-7 1 16,-3-3-1-16,0-5 0 15,3-9-4-15,-3-4 3 16,3-5-29-16,0-5-20 15,0-4-75-15,0-4-222 16</inkml:trace>
  <inkml:trace contextRef="#ctx0" brushRef="#br0" timeOffset="-157311.46">12223 15275 300 0,'0'0'246'0,"0"0"-245"16,0 0-1-16,0 0 27 16,0 0-27-16,0 0 0 15,-6 8 18-15,-4 17-4 16,4 5 3-16,4 3-11 0,2-3-4 16,0-5 1-1,15-3-3-15,3-8 0 0,4-3-4 16,2-10-1-16,-1-1-9 15,4 0 4-15,-2-13 10 16,-1-7-15-16,-4-3 32 16,-9-4-10-16,-5 2 1 15,-6 0 19-15,0 0 8 16,-15 0-5-16,-4 5-25 16,-2 1 9-16,3 5-7 15,2 8 24-15,2 1-31 16,-1 5 0-16,3 0-9 0,-1 6-38 15,2 9-23 1,5-1-78-16,6-3-314 0</inkml:trace>
  <inkml:trace contextRef="#ctx0" brushRef="#br0" timeOffset="-156929.22">12617 15169 725 0,'0'0'0'16,"0"0"2"-16,0 0-13 16,0 0 11-16,0 0-4 15,0 0 4-15,-29 77 10 0,25-38-7 16,4-1 1 0,0-2-3-16,3-2-1 0,14-6 0 15,3-9-3-15,4-7 1 16,0-10-14-16,2-2 2 15,-3 0 12-15,0-18-6 16,-1-6 8-16,-2-7 16 16,-4-2 4-16,-6 0 1 15,-5 1 2-15,-5 3-7 16,0 5-4-16,-3 2 5 16,-9 4-10-16,0 2-7 15,-3 7-1-15,2 2 1 16,-2 6-3-16,-3 1-24 15,4 0-23-15,0 0-16 16,3 6-29-16,5-1-242 16</inkml:trace>
  <inkml:trace contextRef="#ctx0" brushRef="#br0" timeOffset="-156665.47">13287 14943 795 0,'0'0'13'0,"0"0"-13"16,0 0-22-16,0 0 22 0,37 91 28 16,-20-41-22-16,0 3 16 15,0 3-18-15,4-2 0 16,-2-6-4-16,-1-5 4 15,0-8-8-15,-2-6-8 16,-2-7-31-16,-7-2-48 16,-7-6-68-16,0-4-286 15</inkml:trace>
  <inkml:trace contextRef="#ctx0" brushRef="#br0" timeOffset="-156501.31">13378 15358 786 0,'0'0'0'0,"0"0"-3"16,0 0 3-16,0 0 3 16,0 0-1-16,0 0 2 15,104-46-4-15,-79 40 0 16,0-1-9-16,-5-2-125 16,-7-1-260-16</inkml:trace>
  <inkml:trace contextRef="#ctx0" brushRef="#br0" timeOffset="-156310.89">13643 15154 565 0,'0'0'66'16,"0"0"-66"-16,0 0 0 0,0 0 36 15,32 84-28-15,-25-56-5 16,-1-1-3-16,-2-4-3 15,-4-3-31-15,0-8-48 16,0-5-182-16</inkml:trace>
  <inkml:trace contextRef="#ctx0" brushRef="#br0" timeOffset="-156156.54">13630 15041 660 0,'0'0'123'0,"0"0"-123"16,0 0-6-16,0 0 6 0,0 0-8 16,0 0-36-1,43-57-77-15,-32 60-242 0</inkml:trace>
  <inkml:trace contextRef="#ctx0" brushRef="#br0" timeOffset="-155592.85">14039 14999 752 0,'0'0'0'0,"0"0"-7"16,0 0 7-16,0 0 13 0,0 0-8 16,0 0 1-16,-63 105-4 15,55-75 0-15,4-3-2 16,4-8-15-16,0-6-22 15,12-8-14-15,8-5 29 16,2 0 10-16,0-14 12 16,-4-4 0-16,-1-5 42 15,-7 0 4-15,0 0-3 16,-4 0-2-16,-3 6 13 16,-3 1-19-16,0 10 1 15,0 5 9-15,0 1-26 16,0 0-19-16,0 1-10 0,0 16 10 15,-1 8 14-15,-2 8-13 16,1 0 1-16,2 1 1 16,0 1-1-16,0 1-2 15,0 1 0-15,8-4 7 16,-1 3-9-16,0-3 2 16,0-2 0-16,-4-1 2 15,-3-4-2-15,0-1-7 16,0-1 7-16,-15-3-13 15,1-3 6-15,0-4-4 16,2-6 7-16,-1-6 4 16,0-2 8-16,4 0-3 15,-1-2 4-15,2-12-9 16,4-4-1-16,2-7-8 16,2-7-2-16,0-5-18 0,3-3-36 15,11 1-35-15,-4 0-22 16,1 5-289-16</inkml:trace>
  <inkml:trace contextRef="#ctx0" brushRef="#br0" timeOffset="-155277.16">14260 15183 347 0,'0'0'359'15,"0"0"-341"-15,0 0-8 0,0 0 48 16,0 0-36-1,89-56 11-15,-75 37-1 0,-3-1 6 16,-9 0-16-16,-2-1 0 16,0 3-2-1,-3 3-11-15,-9 9-2 0,2 3-7 16,-7 3 0-16,-1 16 6 16,-1 14-6-16,5 5 0 15,7 1 1-15,4-6 3 16,3-3-6-16,0-7 2 15,12-5-1-15,3-5-7 16,4-4 6-16,2-4-7 16,2-2-28-16,-1 0-94 15,-10-12-105-15</inkml:trace>
  <inkml:trace contextRef="#ctx0" brushRef="#br0" timeOffset="-154976.78">14419 15073 596 0,'0'0'3'0,"0"0"11"16,0 0-14-16,0 0 26 15,84 17 5-15,-62-3 2 16,-7-2 16-16,-2 2-24 16,-7-3-19-16,-4 2-6 15,-2-1 3-15,0 1-6 16,-3-3 1-16,-7-3-7 15,7-4 6-15,0-2 6 16,3-1 10-16,0 0-2 16,0-10 9-16,0-9-6 0,0-7-10 15,7-1 2-15,3 0 0 16,1 4-6-16,0 2 0 16,0 5-6-16,4 1-40 15,5-2-52-15,3 4-103 16</inkml:trace>
  <inkml:trace contextRef="#ctx0" brushRef="#br0" timeOffset="-154642.66">14874 14864 648 0,'0'0'36'0,"0"0"5"16,0 0-28-16,0 0-13 15,0 0-9-15,0 0-12 16,-61 85 1-16,55-62 2 15,4-7-3-15,2-2-17 16,0-2 10-16,17-4 28 16,2-1-7-16,4-3 17 15,-2-2-10-15,3 0 8 16,1-2 34-16,-4 0-15 16,-3 4-12-16,-7 2 9 15,-5-1-9-15,-4 2-11 16,-2 2 24-16,0 5 21 15,-16 1 7-15,-11 2-39 16,-13 0-5-16,-14 1-5 0,-16 2-7 16,-12-3-30-1,-9-3-89-15,-8-4-95 0</inkml:trace>
  <inkml:trace contextRef="#ctx0" brushRef="#br0" timeOffset="-153624.5">8659 15739 461 0,'0'0'2'0,"0"0"20"0,-88-27 13 15,58 27 24 1,3 0-48-16,8 17-8 0,2 9 13 16,7 7-8-16,2 4-3 15,7 0-5-15,1-3-7 16,0-6-27-16,16-9-32 16,7-8 20-16,0-10-8 15,3-1 28-15,-2-12 26 16,3-11 93-16,-5-8-24 15,-4-3-2-15,-5-3-26 16,-5-2 1-16,-7-3-10 16,-1 3-7-16,0-5-19 15,-10-2 2-15,-9-1-8 16,2 4-4-16,-1 5 1 0,8 10 1 16,2 10 1-16,4 13 1 15,4 5-2-15,0 4-42 16,4 24 22-16,14 13 22 15,3 15 12-15,0 7-3 16,1 0 1-16,1-4-6 16,-1-8-2-16,-4-5 1 15,-2-6-3-15,-2-3-41 16,-4-5-100-16,1-10-411 16</inkml:trace>
  <inkml:trace contextRef="#ctx0" brushRef="#br0" timeOffset="-153241.15">9011 15837 579 0,'0'0'145'0,"0"0"-135"15,0 0 8-15,0 0-1 16,0 0-17-16,0 0-7 16,-70-31 7-16,53 56 2 15,-5 5 10-15,1 2-12 16,8-2 8-16,7-6-7 15,6-6-1-15,0-6-4 16,9-4 4-16,8-7-9 16,3-1 2-16,4-9 7 15,0-16 3-15,-5-4 7 16,-4-4-9-16,-4-1 17 16,-5 1-11-16,-4 0-1 0,-2 8 3 15,0 8-4-15,0 6 15 16,0 11-4-16,0 0-16 15,2 6-21-15,4 22 12 16,4 5 9-16,1 3 13 16,2 1-13-16,-1-8 0 15,1-5-19-15,1-6-30 16,1-8-10-16,-2-9-42 16,5-1-234-16</inkml:trace>
  <inkml:trace contextRef="#ctx0" brushRef="#br0" timeOffset="-152907.89">9163 15429 368 0,'0'0'93'0,"0"0"2"0,0 0 4 16,0 0-99-16,0 0 5 16,0 0 39-16,9 95-11 15,11-33 17-15,-6 0-18 16,-3-2-21-16,-5-5-6 15,-6-7-4-15,0-7-1 16,0-6-3-16,-6-10-28 16,-3-4-15-16,0-13-11 15,2-6 4-15,-1-2 31 16,2-2 2-16,6-10 5 16,0-3 15-16,0 1 56 15,3 1 7-15,12 0-22 0,4 4-23 16,8 0 19-16,3 2-30 15,4 1 11-15,4 0-14 16,2 0 0-16,-1-1-4 16,0-1-50-16,-2-2-65 15,-6-2-115-15</inkml:trace>
  <inkml:trace contextRef="#ctx0" brushRef="#br0" timeOffset="-152572.33">9578 15659 664 0,'0'0'23'0,"0"0"-11"16,0 0 16 0,0 0-23-16,-79 93-4 0,67-52 3 15,4-3-4-15,8-7-5 16,0-7-8-16,5-10-22 16,14-8 17-16,-1-6 11 15,3 0 7-15,-1-17 3 16,-3-7 12-16,-6-1 2 15,1-5 5-15,-8-1-1 16,-4 1-11-16,0 0-3 16,0 7 2-16,0 7-4 15,0 8 2-15,0 6 15 0,0 2-22 16,0 10-12 0,0 14 12-16,3 9 9 0,6 3-5 15,4-3-8 1,1-2-38-16,2-12-71 0,2-7-122 15</inkml:trace>
  <inkml:trace contextRef="#ctx0" brushRef="#br0" timeOffset="-152120.87">9830 15326 480 0,'0'0'55'0,"0"0"18"15,0 0-64-15,-9 72 29 0,12-6-15 16,9 10 3-16,0 2-8 16,-3-2-10-16,-2-8-6 15,2-15-4-15,-3-13 2 16,-1-14 0-16,-2-11 0 16,-2-7 0-16,1-6 0 15,-1-2-4-15,1 0-13 16,-1-17 2-16,4-9 15 15,0-2 3-15,1-2 8 16,2 1-7-16,1-1 8 16,4 5 0-16,-1 6-10 15,3 4-1-15,-1 7 6 16,3 5-5-16,3 3 3 16,5 0 26-16,1 0 2 15,-3 14-33-15,-7 4-12 0,-10 8 5 16,-6 1 3-16,0-1-21 15,-5 1-7-15,-9-4 4 16,-3-5 23-16,2-4 1 16,-3-3 4-16,3-5 2 15,0-3-2-15,1-3-6 16,1 0-23-16,1-2-16 16,3-8-92-16,-1-2-288 0</inkml:trace>
  <inkml:trace contextRef="#ctx0" brushRef="#br0" timeOffset="-151722.62">10158 15587 579 0,'0'0'2'16,"0"0"-2"-16,0 0 28 15,-27 89-9-15,20-47-8 16,1-1-11-16,6-4-1 16,0-12-10-16,0-9-12 15,13-10-4-15,5-6 16 0,3 0 11 16,0-9 23 0,-2-7 4-16,-2 0-25 0,-5-6 21 15,3 0-7-15,-6-2 0 16,-3-2 10-16,-2 5-2 15,-1 7 1-15,-2 6 16 16,-1 5 10-16,0 3 6 16,0 4-57-16,0 17 0 15,0 8 6-15,0 3 6 16,0-3-1-16,0-2-11 16,5-8-7-16,3-5-65 15,1-4-53-15,5-10-15 16,3 0-193-16</inkml:trace>
  <inkml:trace contextRef="#ctx0" brushRef="#br0" timeOffset="-151422.78">10451 15655 306 0,'0'0'177'0,"0"0"-72"0,0-76-4 16,0 61-46-16,-5 9-20 16,-1 4-25-16,-1 2-5 15,-8 0-10-15,3 15-1 16,-1 4-4-16,5-1-14 15,7-1-1-15,1-3-34 16,0 2 3-16,6-3 3 16,8-4 16-16,3 1 25 15,-1-1 12-15,-4-1 14 16,-2-1 35-16,-4 0-4 0,-4 4-26 16,-2-3 11-16,0 4 8 15,-2 0-11-15,-11 0-15 16,-3 1 3-16,-2-1-13 15,4 0 2-15,1-4-4 16,1-2-4-16,4-6-65 16,4 0-203-16</inkml:trace>
  <inkml:trace contextRef="#ctx0" brushRef="#br0" timeOffset="-151105.95">10530 15702 649 0,'0'0'6'16,"0"0"61"-16,0 0-8 15,79-57-45-15,-67 41 9 16,-8-1 24-16,-4 3-16 16,0 4 2-16,0 5 8 15,0 3-36-15,-9 2-5 16,-10 5 0-16,-5 15 3 15,1 9 1-15,6 4 4 16,8-3-6-16,9-7-2 16,0-3-3-16,4-6-5 15,14-4-5-15,9-3-24 16,6-6-6-16,5-1 7 0,9 0 2 16,5-10-69-16,3-8-238 15</inkml:trace>
  <inkml:trace contextRef="#ctx0" brushRef="#br0" timeOffset="-150453.39">11398 15533 627 0,'0'0'12'16,"0"0"-6"-16,0 0 35 15,0 0-33-15,0 0-7 0,0 0-1 16,-9-3 9-16,15 3 34 16,8 0 4-16,3 0 4 15,6-1 2-15,2-1-13 16,1-2-10-16,-3 2-14 16,-3 2-11-16,-7 0-5 15,-1 0-21-15,-6 0-45 16,-3 3-39-16,-3 7-22 15,0 0-162-15</inkml:trace>
  <inkml:trace contextRef="#ctx0" brushRef="#br0" timeOffset="-150270.59">11389 15656 164 0,'0'0'288'0,"0"0"-253"15,0 0 13-15,0 0 51 16,0 0-32-16,0 0-11 15,92 6 8-15,-53-6-11 16,3-3-7-16,1-8-19 16,-4 0-11-16,-1 3-16 15,-9 0-75-15,-8 0-110 16</inkml:trace>
  <inkml:trace contextRef="#ctx0" brushRef="#br0" timeOffset="-139324.68">9708 13664 375 0,'0'0'0'0,"0"0"-52"16,0 0 9-16,0 0 43 16,0 0 2-16,0 0 41 15,4-77 0-15,-1 67-1 0,0 1 11 16,-3 2-2 0,0-2-10-16,-3 1-10 15,-9-1-23-15,-3 1 0 0,-4 0 13 16,-2 1-19-16,0 3 10 15,-3-2 8-15,0 1-20 16,1 1 9-16,0 1-6 16,2 0 0-16,0 2 3 15,3-1-4-15,-4 1-2 16,0 1 0-16,-7 0 0 16,0 0 0-16,-6 6-2 15,-2 7-1-15,-2 0 3 16,-1 1 3-16,3 1-2 15,4-3-1-15,3 0 2 16,3 0 3-16,2-1-1 0,2 3-4 16,-1 3 4-1,-4 2-4-15,3 4 0 0,-5-1 0 16,2 2 0-16,-1 0 0 16,5 3-6-16,0 1 12 15,2 3-6-15,5 1 0 16,-2-1 0-16,3 0-1 15,1-2 5-15,-1 0 2 16,2-2-5-16,3 1 5 16,0-2-6-16,2-2 2 15,-2 2 3-15,4 0 5 16,4 0-8-16,0 1 3 16,1 0-5-16,2 5 3 15,0 1-3-15,0 3 1 0,0-1 3 16,0 0-2-1,0-1-2-15,0-5 2 0,0-3-9 16,0-2 8-16,0-1-1 16,8 4 2-16,10 3 1 15,2 1 7-15,5-1-5 16,3 1-3-16,2-3-3 16,3-3 9-16,-2 1-8 15,7 0 0-15,0-3 6 16,-1 2 3-16,4-2-9 15,2-1 10-15,0-1-10 0,6-1 0 16,-1-2 4 0,4-1 1-16,0-2-5 0,-1-7 8 15,1 2-7-15,0-5-1 16,-2 0 8-16,5-1-4 16,-1 0-3-16,-1-1 0 15,-2 0 4-15,-2-2-5 16,1-1 0-16,-1 0-2 15,1 0-2-15,0-3 6 16,5-8-2-16,-1-1 0 16,1 0 3-16,-4-1 0 15,-4 2-1-15,-5 3 5 16,-4-3-7-16,-7 3-4 16,6-1 4-16,-4 1 1 15,1 0 0-15,2 1 4 0,-2-1-5 16,-1 0 0-16,0 0 3 15,0-1-1-15,1-1-2 16,2-1-3-16,0 1 3 16,-2 0 0-16,3-1 4 15,1-1-7-15,-2-1 3 16,-5 3 0-16,-1-2 0 16,-5 1 0-16,-6 1 0 15,-5-1 3-15,1 0-3 16,-5 1 0-16,-1-2 0 15,3-5 2-15,-1 1 5 16,-1-3-1-16,2-2-4 0,-3 0-2 16,0-2 10-16,0 1-9 15,-2-2 3-15,-2 4-3 16,-2 1 5-16,-3 0 0 16,0 1 4-16,0-1-9 15,0-2 2-15,-2 0-3 16,-2 1 0-16,-1 1 3 15,1-3 1-15,-5 2-4 16,6-1 0-16,-5-1-7 16,1 1 7-16,-6-2 0 15,-4 1-1-15,-1-1 1 16,-4-3 0-16,-2 0 0 0,0-2 1 16,-1 0 2-1,1-3-3-15,4 1 0 16,0 1 0-16,3 2 5 0,-2 2-10 15,-2 5 5-15,3-1-7 16,-9 1 6-16,-1 2-2 16,-4-3 3-16,-7 4 0 15,-4-3 0-15,-2 2 8 16,-4-2-7-16,4-1 3 16,4 1 0-16,4 0-3 15,5 1 4-15,2 2-5 16,4 0 0-16,-1 1-1 15,1 1 4-15,-5-3-3 16,-3 2 0-16,1 0 0 16,-1 1-1-16,-1 0 1 0,4 3 0 15,-2 2 2-15,3 2-2 16,2 0 0-16,3 5-3 16,3 0 8-16,2 3-5 15,-1 0 0-15,4 0 1 16,-2 0-3-16,-5 0-3 15,-3 6 5-15,-3 3-2 16,-4 1 2-16,3-2 0 16,0-1 2-16,3-3 3 15,0 2 2-15,3 1-7 16,-2-1 0-16,6 4 0 16,3 0-5-16,-1 4 2 15,1 8 3-15,0 7-22 0,-1 4-78 16,5 3-29-16,4-5-157 15</inkml:trace>
  <inkml:trace contextRef="#ctx0" brushRef="#br0" timeOffset="-136253.99">12897 13477 203 0,'0'0'17'0,"0"0"18"0,0 0 47 16,0 0-18-16,0 0-31 15,0 0-14-15,0 0 13 16,-7-22 1-16,4 19 22 16,0 0-40-16,-1 0-7 15,-2-2-4-15,-2 3-2 16,-1-4-2-16,0 3 11 15,-1 1-4-15,-5-1-5 16,3 1 1-16,-6 2-1 16,0 0 9-16,0 0-7 0,-3 0-4 15,-3 0 9-15,1 0-7 16,-3 5 2-16,4 0 3 16,2 1-5-16,1-5 10 15,2 4-12-15,1-1 7 16,0 2-4-16,-2 1-1 15,-1 3 3-15,-1 1-5 16,-1 3 2-16,-1 1 2 16,2 4-2-16,-5 1-2 15,4 0 1-15,2 0-1 16,-1-1-2-16,7 2 1 16,0-1 1-16,2-2 1 0,1 2-1 15,2 0 7-15,-1 2 2 16,0 4-4-1,0 3 1-15,0 1-6 0,5 6 3 16,1 1-6-16,3-3 11 16,0 3-11-16,0 0 3 15,0-2 0-15,4-1 2 16,5-3-2-16,3-1 0 16,0 1 8-16,2 1-5 15,-1-1-1-15,4 1 3 16,-1 1-5-16,-1-4 0 15,6 1 0-15,1-1-1 16,2-3 1-16,0-2 0 16,1-2 10-16,1-4-10 0,-1-3 2 15,-1-1 2 1,-2-1-4-16,1-1 0 0,-4-2 3 16,0 1 1-16,2-2-1 15,3 0 2-15,3-2 2 16,-3 0-2-16,6-1 0 15,1-4-1-15,-1 0 9 16,4-2-11-16,0 0 5 16,-1 0-5-16,0 0-2 15,0 0 8-15,1-2-2 16,1-4-6-16,-1 1 8 16,-1-1-7-16,-2 1 4 15,0 0 1-15,-1 2-6 16,3 0 1-16,0 0-1 0,5-1 0 15,1-2 1-15,2 0 0 16,-2-1-1-16,1 1 0 16,-6-3 3-16,2 0 0 15,-5 2-3-15,-4-2 0 16,4 0-2-16,-2-1 4 16,-1 0-3-16,0-1 1 15,2 1 0-15,0-2 0 16,3 2 0-16,0-2 0 15,-2 2 3-15,-1 1 1 16,1-2-4-16,-3 2 0 16,1-3 0-16,-5 2 6 15,1-1-6-15,-1-1 0 0,-3 2-3 16,-3 1 4 0,0-1-1-16,-2-1 0 0,5 0 2 15,0-1-2-15,0-1 0 16,4 1 0-16,-1 0-2 15,1 2 6-15,-1-2-6 16,-6 0 2-16,0 3-5 16,-4-1 5-16,-3 0 1 15,-2 1 1-15,-3-2 2 16,3-2-1-16,-1-1-6 0,-1 1 5 16,1-4-2-1,-4 1 0-15,2 0-4 0,-4-1 4 16,3 1 6-16,-3-1-2 15,-1 1-4-15,1 0 0 16,-2-1 2-16,1 4-6 16,-1 0 4-16,0-1 0 15,0 2-3-15,0-2-4 16,0 1 7-16,0 3 0 16,0-2 0-16,-3-1 1 15,-4-2-1-15,0-1 0 16,1-2-1-16,-3 1 2 15,0 2-4-15,1 0 3 16,-1 0 0-16,2 5-3 16,-6-3 3-16,-1 2-2 0,-2-2-3 15,-1 1 6-15,-5 2-1 16,3-2 0-16,0 5 0 16,3-1 6-16,3-1-4 15,-4 1-2-15,1-1 0 16,-3 1 0-16,-1-2-1 15,-4 2 1-15,-1-1-1 16,-2 1-1-16,-1-2 2 16,-1 3 0-16,1-2 3 15,3 0-1-15,4 2 0 16,1 0-1-16,7 3-1 16,3 0 0-16,2 0-2 0,-1-2 2 15,1 2 1-15,-2-1 9 16,0-2-11-16,-2-1 1 15,-5 0-2-15,-3-1-1 16,-2 2 3-16,-1 0-4 16,-1 1 3-16,0 1-1 15,3 1 2-15,0-1 0 16,2 4 2-16,7-2-1 16,-3 1-1-16,3 0 0 15,1 1 0-15,-3-3 1 16,-1-1-1-16,-3 1 0 15,-2-3 3-15,-2-1-6 0,-3 0 11 16,-1 0-9 0,1-1 2-16,-3 2-1 15,-1 3 2-15,-1-2-2 16,2 3-2-16,1 1 0 0,2-2 2 16,3 2 0-16,2-1-1 15,1 2 3-15,1 0-4 16,1 1 4-16,1 0-6 15,1 0 4-15,0 0-6 16,2 0 6-16,1 0 0 16,-3 0 2-16,-3 0-2 15,-3 2 0-15,-3 1-1 16,-4 3 1-16,0-1-1 16,-1 2 2-16,1 2-2 15,7-2 1-15,-3 2-2 16,3-1 2-16,2 0 0 0,-2 4 3 15,-1-1-3-15,2 3-2 16,-4 4 0-16,-3 4 4 16,-1 3-6-16,-3 4 0 15,-2 3-43-15,-2 5 6 16,-6 0-65-16,1-8-497 16</inkml:trace>
  <inkml:trace contextRef="#ctx0" brushRef="#br0" timeOffset="-125761.02">12948 16325 370 0,'0'0'21'15,"0"0"-16"-15,0 0 27 16,0 0 7-16,0 0-26 16,0 0 7-16,0 0-6 15,0 0 19-15,-61-65 1 16,60 59-20-16,1 0 2 16,0-3-16-16,0 1 6 15,13-1 8-15,5 0-6 16,3 2 13-16,4 5-9 0,-1 2-5 15,-3 0-5-15,4 22 14 16,-9 8-16-16,-3 11 27 16,-9 2-18-16,-4 3 4 15,0-3-6-15,-1 1-7 16,-16-5 3-16,-2-2-4 16,-7-3 7-16,1-5-12 15,1-4-5-15,-1-6-9 16,4-7 5-16,3-7 8 15,2-5 7-15,3 0 4 16,2-11-4-16,3-5-4 16,5-1 4-16,3-4-17 15,0 1 17-15,2 3 12 16,7-5-1-16,4 7-3 0,-2 4-7 16,-2 5-2-16,4 6 1 15,-1 0-16-15,6 7 12 16,1 12 4-16,4 6 4 15,0-1 5-15,-3-4-7 16,-1-2 1-16,0-5 1 16,0-5-4-16,1-4-28 15,3-4-25-15,-5 0-44 16,-2-14-288-16</inkml:trace>
  <inkml:trace contextRef="#ctx0" brushRef="#br0" timeOffset="-125427.33">13231 16401 482 0,'0'0'69'0,"0"0"-51"16,0 0 28-16,0 0-46 15,0 0 15-15,0 0-9 16,16 87 32-16,-9-41-24 16,3-6-9-16,4-8 2 15,1-7-7-15,1-9 2 16,2-8-2-16,-1-5 0 15,2-3-13-15,0-4 13 16,-2-14 6-16,-1-10-5 0,-7-3 12 16,-6-3-5-1,-3 1 8-15,0 0 11 0,-16 5-27 16,-2 4 4-16,-6 5-4 16,-1 7 5-16,-1 5-13 15,4 3 5-15,1 2 2 16,6 2-2-16,3 0-10 15,6 0-1-15,3 0-25 16,1 0-62-16,2 5-116 16</inkml:trace>
  <inkml:trace contextRef="#ctx0" brushRef="#br0" timeOffset="-125148.49">13555 16113 636 0,'0'0'5'0,"0"0"-2"16,0 0-3-16,0 0 6 15,0 0-5-15,0 0-1 16,33 54 67-16,-18-2-28 16,2 10 4-16,-1 0-8 15,0-1-13-15,2-4-10 16,-1-8-11-16,2-8 2 15,0-8-2-15,-2-7 3 16,-1-6-4-16,-2-4 0 16,-5-7-4-16,1-3-39 15,-4-5-36-15,-6-1-32 16,0-3-84-16</inkml:trace>
  <inkml:trace contextRef="#ctx0" brushRef="#br0" timeOffset="-124959.23">13714 16500 437 0,'0'0'74'16,"0"0"-16"-16,0 0-2 16,0 0-15-16,0 0-35 15,0 0 8-15,-6-21-4 16,22 10 12-16,3-3 2 16,4-3-5-16,0 5-9 15,-3-2-9-15,-1 0-1 16,-2 1-47-16,-4 1-58 15,-2-4-140-15</inkml:trace>
  <inkml:trace contextRef="#ctx0" brushRef="#br0" timeOffset="-124757.71">13951 16223 583 0,'0'0'12'0,"0"0"-12"16,0 0 32-16,31 98-11 15,-20-64 4-15,2-2-17 16,-3-2 3-16,1-4-11 0,-1-4 0 16,-2-6-2-1,-2-4 2-15,0-5 0 0,-2-5-11 16,-3-2-60-16,-1 0-142 16</inkml:trace>
  <inkml:trace contextRef="#ctx0" brushRef="#br0" timeOffset="-124599.98">13957 16164 674 0,'0'0'0'16,"0"0"0"-16,0 0-12 0,0 0-7 16,0 0 0-1,0 0-52-15,37 16-98 16,-28 3-61-16</inkml:trace>
  <inkml:trace contextRef="#ctx0" brushRef="#br0" timeOffset="-123941.41">14341 16217 496 0,'0'0'51'0,"0"0"-50"16,0 0 19-16,0 0 20 15,0 0-4-15,0 0 13 16,3-30-36-16,-17 30 6 16,-3 15-11-16,-1 6-3 15,3 4 4-15,7 1-1 0,8-3-8 16,0-7 0-16,13-4-6 16,2-8 3-16,4-4-4 15,-4 0-1-15,0-3 8 16,2-12 1-16,-1-9 13 15,-1 1 4-15,-2-2-2 16,-5 1 24-16,-4 7-9 16,-2 6 11-16,-2 5 27 15,0 6-30-15,0 0-6 16,0 0-33-16,0 0-6 16,0 0-6-16,0 16 9 15,7 4 3-15,4 5 13 16,2 4-13-16,6 1 0 15,4 0 0-15,3 4 8 0,2-2-8 16,2 2 1-16,1 0 4 16,-4 1-3-16,-5 0 1 15,-4 1-1-15,-9-3-2 16,-6 0-7-16,-3-3 6 16,0-1 1-16,-8-5 0 15,-7-2-1-15,2-8 1 16,-2-3-8-16,5-7 8 15,-3-4 1-15,0 0 10 16,1-3-11-16,-1-13-8 16,1-3 5-16,3-8-4 15,4-2 7-15,1-2-3 0,4-9 0 16,0 6-9-16,2-1 12 16,8 3 0-16,-3 7-3 15,1 1-5-15,1 5-2 16,-2 3-45-16,1 1-53 15,-2 5 13-15,-3-2-159 16</inkml:trace>
  <inkml:trace contextRef="#ctx0" brushRef="#br0" timeOffset="-123591.68">14774 16287 662 0,'0'0'0'0,"0"0"-11"15,0 0 11 1,0 0 11-16,0 0 11 0,0 0-11 16,31-65 11-16,-31 48-12 15,0-1 10-15,0-2 5 16,-16 3-13-16,-2 4-12 16,-6 6 0-16,-1 7 1 15,1 0 15-15,5 6-5 16,-1 18-5-16,10 7 7 15,3 2-10-15,7 2-3 16,0-7 1-16,14-2 0 16,6-3-2-16,1-7-4 0,4-6 5 15,2 0 8-15,0-9 0 16,-1-1-6-16,-3 0 6 16,1 0-8-16,-2-11-12 15,-1-5-61-15,-6-1-87 16,-7-1-395-16</inkml:trace>
  <inkml:trace contextRef="#ctx0" brushRef="#br0" timeOffset="-123225.58">14916 16158 94 0,'0'0'555'0,"0"0"-551"16,0 0 16-16,0 0-20 15,0 0 7-15,0 0 13 16,57-6 9-16,-40 14-9 15,3 7-2-15,1 2 1 0,0 2 3 16,-3 0 10-16,0-1-12 16,-8 0-18-16,-1-1 1 15,-8-2 1-15,-1 0-4 16,0-3-1-16,0-4 1 16,0-4 0-16,0-2 0 15,0-2 0-15,0 0 15 16,0-4 4-16,0-10-8 15,0-6-6-15,0-2 17 16,0-6-14-16,0 0-7 16,9 0 2-16,2 1-3 15,4 1 0-15,1 2-3 16,7 4-5-16,-3 3-3 0,-2 7-94 16,0 0-4-16,0 1-44 15,3 1-149-15</inkml:trace>
  <inkml:trace contextRef="#ctx0" brushRef="#br0" timeOffset="-122890.85">15377 15987 124 0,'0'0'174'0,"0"0"-12"16,0 0-34-16,0 0-41 15,0 0-17-15,0 0-24 16,15-22-40-16,-15 22-6 16,-2 4 0-16,-11 13 1 15,3 3 3-15,-1 5-4 16,4-4-4-16,7 0-3 0,0-7-9 15,0-2 5-15,8-3-5 16,6-4 10-16,4 0 4 16,0-5-5-16,4 3 7 15,5-3 6-15,3 0 10 16,1 0 10-16,2 0-15 16,-5 2-2-16,-2 1 2 15,-7 2 2-15,-7 1-13 16,-8 5-1-16,-4 1 1 15,-4 7 20-15,-26 8 24 16,-17 6-25-16,-16 4 0 16,-15 2-18-16,-18 2-2 0,-12 1-5 15,-17 8-123-15,-20 2-31 16</inkml:trace>
  <inkml:trace contextRef="#ctx0" brushRef="#br0" timeOffset="-118836.92">8548 17115 495 0,'0'0'25'0,"0"0"-16"0,0 0 32 16,0 0 14-16,0 0-48 16,0 0-7-16,0 0 27 15,0 0-9-15,2-65 13 16,14 58-3-16,8 1 8 15,6 5-5-15,9 1-13 16,5 8 20-16,0 14-22 16,-4 4-16-16,-5 1-2 15,-10 2 2-15,-3-3 0 16,-10-2-3-16,-6-3-21 16,-6-3 5-16,0-6 5 15,0-2 14-15,-9-6 6 16,-4-4 6-16,-5 0-8 0,3-11 3 15,-3-10-6-15,1-4 6 16,1-2-3-16,6 0 1 16,5-2 7-16,2-2-5 15,3 1-1-15,0 1 1 16,11 5-1-16,-1 6 2 16,2 8-8-16,0 6-24 15,2 4-39-15,2 0-33 16,-4 0-86-16</inkml:trace>
  <inkml:trace contextRef="#ctx0" brushRef="#br0" timeOffset="-118519.95">9053 17046 480 0,'0'0'11'0,"0"0"7"0,0 0 61 15,0 0-46-15,0 0-6 16,0 0-3-16,62-44-14 15,-62 26-5-15,0 1 40 16,-4-2-43-16,-12 9-2 16,0 5-7-16,-1 5 7 15,2 0-1-15,0 15 5 16,9 8-4-16,6 3 0 16,0 0 9-16,6-3-18 15,16-3 9-15,3-6 0 0,5-2 1 16,2-9-1-16,2-1-4 15,0-2 4-15,-1 0 0 16,-3 0-1-16,-5-10-6 16,-4-4-39-16,-1-5-33 15,-6-8-119-15,-6-1-182 16</inkml:trace>
  <inkml:trace contextRef="#ctx0" brushRef="#br0" timeOffset="-118201.14">9288 16781 331 0,'0'0'130'15,"0"0"-36"-15,0 0 0 16,0 0-26-16,0 0-64 16,0 0-4-16,-46 0 0 15,58 37 6-15,3 7 17 0,7 5-11 16,-4-4-9-16,3 0 1 16,1-7 2-16,-5-7-4 15,1-4-1-15,-5-6-1 16,-5-4-26-16,1-6-34 15,-5-5-62-15,-4-6-121 16,0 0 64-16,0-16 144 16,-4-3 26-16,-8 0 9 15,6 1 126-15,1 0 98 16,4 5-91-16,1-3-61 16,0 2-35-16,0 1-24 0,7 4 4 15,8-1-13 1,-1 0-4-16,3 0 0 0,-1 4-12 15,-6 1-113-15</inkml:trace>
  <inkml:trace contextRef="#ctx0" brushRef="#br0" timeOffset="-117835.16">9545 16897 760 0,'0'0'0'15,"0"0"1"-15,0 0-1 16,0 0 1-16,0 0 1 16,0 0 18-16,105 18-10 15,-77-4 17-15,-4 3-12 0,-2-2-13 16,-7 1 2-16,-2 0-3 16,-5 0-1-16,-4-1-14 15,-2 0 4-15,-2-4-21 16,0-5 27-16,0-3 4 15,0-3 5-15,0 0 10 16,-5-5-3-16,-4-12 1 16,2-2-4-16,3-1 8 15,2-1-13-15,2 2 10 16,0 1-13-16,0 1-1 16,2 2 10-16,11-1-6 15,0 3-8-15,5 2-30 0,2 4-83 16,-1-2-108-16</inkml:trace>
  <inkml:trace contextRef="#ctx0" brushRef="#br0" timeOffset="-117669.93">9960 16818 682 0,'0'0'55'16,"0"0"-55"-16,0 0 16 15,0 0 3-15,16 88-6 16,-10-54-1-16,0-1-11 15,3-4 3-15,-3-2-4 16,3-4-21-16,0-7-21 16,-2-3-79-16,-5-7-144 0</inkml:trace>
  <inkml:trace contextRef="#ctx0" brushRef="#br0" timeOffset="-117511.15">9909 16779 607 0,'0'0'63'16,"0"0"-63"-16,0 0 0 15,0 0-1-15,0 0-1 16,0 0-36-16,1-32-212 16</inkml:trace>
  <inkml:trace contextRef="#ctx0" brushRef="#br0" timeOffset="-117149.89">10139 16822 544 0,'0'0'8'0,"0"0"5"16,0 0-9-16,0 0 4 15,0 0 9-15,0 0 2 16,85-4 18-16,-78-9-12 15,-5 0 4-15,-2 2 14 16,0 1-22-16,-6 2-9 16,-8 6-1-16,-5 2-10 15,5 0 2-15,0 10-1 0,2 10-1 16,7 1 2-16,5 3-1 16,0 1 1-16,5-5-3 15,8 0 0-15,6-3 0 16,0-1 0-16,1-4 3 15,1-4-1-15,-4-4 1 16,0-1 0-16,0-3-3 16,4 0-15-16,1-1-39 15,-1-13-83-15,-3-5-289 16</inkml:trace>
  <inkml:trace contextRef="#ctx0" brushRef="#br0" timeOffset="-116876.54">10412 16793 553 0,'0'0'60'0,"0"0"-44"0,0 0 10 16,0 0-26-16,0 0 0 16,0 0 4-16,22 44 11 15,-8-23 7-15,0 2-8 16,-3-2-9-16,1-1-3 16,-2-5 5-16,-2-4-4 15,1-8-3-15,4-3-3 16,4 0 3-16,2-13 52 15,6-8 15-15,-5-4-17 16,-5 0-14-16,-6 2-14 16,-5 1-9-16,-2 2-4 15,-2 1-5-15,0 4-3 0,0 3-1 16,-2 4-69-16,-1 3-30 16,0 2-53-16</inkml:trace>
  <inkml:trace contextRef="#ctx0" brushRef="#br0" timeOffset="-116672.03">10785 16673 509 0,'0'0'197'0,"0"0"-194"16,0 0 9-16,0 0 17 0,0 0-4 15,39 81-15 1,-34-60-8-16,0 2 2 0,-2-3 0 15,-3-2-8-15,3-2 1 16,2-3-32-16,-5-3-60 16,0-4-171-16</inkml:trace>
  <inkml:trace contextRef="#ctx0" brushRef="#br0" timeOffset="-116514.35">10715 16514 659 0,'0'0'0'0,"0"0"-31"0,0 0-15 16,0 0-354-16</inkml:trace>
  <inkml:trace contextRef="#ctx0" brushRef="#br0" timeOffset="-116111.72">10882 16572 613 0,'0'0'58'0,"0"0"-54"16,25 71 0-16,-13-37-1 16,0 1-3-16,2-9-11 15,-1-5-17-15,-4-5 1 0,-3-8 27 16,1-5 0-16,-5-3-1 15,-2 0 1-15,0 0-9 16,0-7 9-16,0-9 1 16,0-4 2-16,0-5 2 15,0-1-4-15,-6-1-1 16,3 5 2-16,3 3 7 16,0 5-6-16,0 2 24 15,0 4-9-15,10 2 0 16,1 3-10-16,-1 3-1 15,5 0-1-15,2 0 14 16,2 5-1-16,2 5 9 16,-3 2-3-16,-1 1-7 0,-3 2-15 15,-2 1-3 1,-6 1 0-16,-3 0-1 0,-2 1-42 16,1-5-7-1,-2-3-66-15,1-6-278 0</inkml:trace>
  <inkml:trace contextRef="#ctx0" brushRef="#br0" timeOffset="-115499.7">11295 16472 659 0,'0'0'0'0,"0"0"8"0,0 0-2 15,0 0 9 1,0 0-10-16,-60 111 10 0,53-68-15 15,4-8-11-15,3-11-24 16,0-11-18-16,15-12 20 16,4-1 33-16,1-3 17 15,-1-14 53-15,-4-3-18 16,0-2-18-16,-5 2 12 16,-2 1-15-16,-2 5 22 15,-3 4-16-15,-3 7 11 16,0 3-3-16,0 0-12 15,0 0-30-15,0 0-3 16,0 10 0-16,0 10 2 16,-2 3-1-16,2-1 3 15,0-1 4-15,0-3-8 0,0 1 0 16,8-1 5-16,1 2-4 16,2-1 15-16,0 1-11 15,4 3-3-15,-2-3 8 16,-1 1-4-16,2 2 0 15,-4 0 0-15,1-1-2 16,-4-1 1-16,-4-1-5 16,-3 0-7-16,0-1 4 15,0 0-10-15,-15-1 11 16,0-2-2-16,-3-3-11 16,2-8 8-16,0-5-11 15,-2 0 11-15,1-5-2 0,-2-15 8 16,5-6-4-1,1-3 5-15,6-4-8 0,7 0 8 16,0 2 10-16,6-1 8 16,13 1 8-16,3 2-10 15,3-3-8-15,5 2-8 16,-1 1-2-16,2-2-59 16,-7 4-187-16</inkml:trace>
  <inkml:trace contextRef="#ctx0" brushRef="#br0" timeOffset="-114840.95">11890 16616 559 0,'0'0'57'0,"0"0"-22"15,0 0 10-15,0 0-41 16,0 0 6-16,0 0 14 16,69-16 9-16,-29 9 4 15,2-3 2-15,3-1-4 16,-2 2-29-16,-4 1 6 16,-9 5-12-16,-10 2-2 15,-9 1-62-15,-8 0-25 0,-3 14-28 16,-9 5-151-16</inkml:trace>
  <inkml:trace contextRef="#ctx0" brushRef="#br0" timeOffset="-114655.89">12044 16758 708 0,'0'0'26'15,"0"0"-22"-15,0 0 62 16,0 0-15-16,97-15-3 15,-49 1-1-15,1-3-20 16,3 1-20-16,-1-1-7 16,-5 1-1-16,-1 2-98 0,-9 2-73 15,-10-1-456-15</inkml:trace>
  <inkml:trace contextRef="#ctx0" brushRef="#br0" timeOffset="-105008.8">12441 17654 466 0,'0'0'50'16,"0"0"-6"-16,0 0 10 16,0 0-27-16,0 0-20 15,0 0-4-15,0 0 28 16,0 0-5-16,34 2-2 15,-10-2 1-15,10-2 1 0,5-14-6 16,6 1 15 0,-3 0-34-16,-6 3 8 15,-10 5-9-15,-11 5-29 0,-10 2-37 16,-5 5-63-16,-9 12-129 16</inkml:trace>
  <inkml:trace contextRef="#ctx0" brushRef="#br0" timeOffset="-104833.71">12580 17713 553 0,'0'0'60'0,"0"0"-48"15,0 0 2-15,0 0 21 16,0 0-9-16,80-18-12 16,-42 7 17-16,-4 2-30 15,0 1-1-15,-5 5-2 0,-1 3-73 16,2-3-13-16,1 0-229 15</inkml:trace>
  <inkml:trace contextRef="#ctx0" brushRef="#br0" timeOffset="-104420.52">13378 17510 498 0,'0'0'140'16,"0"0"-93"-16,0 0 1 15,0 0-18-15,0 0-30 16,0 0-2-16,-6-1 2 0,-6 12 10 16,-1 7-6-1,4 2 0-15,4 1-4 0,5-4-1 16,0 0-2-16,5-4-9 16,11-3 2-16,0-4 3 15,7-4-6-15,2-1 13 16,2 2 4-16,0-3-3 15,-3 6 8-15,-5 0-9 16,-4 2-5-16,-5 5 4 16,-7 3-4-16,-3 0 5 15,0 4 1-15,-4-2 4 16,-11 1-2-16,-3-5-1 16,-3 1 1-16,-3 1 11 0,1-2-13 15,0-3 9 1,1-2-8-16,4 1 5 0,3-9-7 15,2-1 0-15,5 0-29 16,2-1-49-16,3-19-235 16</inkml:trace>
  <inkml:trace contextRef="#ctx0" brushRef="#br0" timeOffset="-104212.7">13360 17522 635 0,'0'0'15'0,"0"0"-6"0,0 0-1 15,0 0 31-15,79-20-11 16,-49 14 3-16,4-3-1 16,-4-2-14-16,6 0-3 15,1-3-10-15,2 3-3 16,-3 4-71-16,-6-2-263 15</inkml:trace>
  <inkml:trace contextRef="#ctx0" brushRef="#br0" timeOffset="-102600.65">14247 17426 162 0,'0'0'214'16,"0"0"-167"-16,0 0 0 15,0 0 9-15,0 0-9 16,0 0-20-16,-25-16-9 16,14 16 0-16,0 0-12 15,0 10 3-15,1 12 0 16,4 9-6-16,3 5 6 15,3 0-7-15,0 0 1 16,13-4-3-16,8-8-10 16,5-7 5-16,2-13-6 0,-1-4 3 15,0 0-1-15,-5-8 16 16,-2-11-7-16,-6-1 14 16,-8-4 1-16,-3 1 14 15,-3-2-13-15,0 2-6 16,0 2-3-16,0 2-6 15,-4 5 8-15,1 7-6 16,1 4-2-16,2 3-1 16,0 0-13-16,0 2-3 15,0 13 16-15,9 3 1 16,5 1 8-16,2-2-3 16,2-2-5-16,3-5-1 15,0 0-10-15,-3-7-42 0,-2-3-73 16</inkml:trace>
  <inkml:trace contextRef="#ctx0" brushRef="#br0" timeOffset="-102202.73">14506 17396 631 0,'0'0'17'16,"0"0"-17"-16,0 0-4 15,0 0 4-15,0 0 7 16,0 0 1-16,47-9-5 16,-27 11 19-16,2 9 0 0,0 3-3 15,0 5 6-15,-3 2-19 16,-4 4-4-16,-6 0-2 16,-5 0 0-16,-2-6 0 15,-2-8 0-15,0-2-3 16,0-3 1-16,0-5 2 15,0-1 0-15,0 0 12 16,-2 0 3-16,-7-4-10 16,-4-9 2-16,-1-3-6 15,1 0 3-15,4-1-3 16,3 0 4-16,4 1-5 16,2-2-5-16,0 2 5 0,2 1-1 15,9 2 0 1,-1 3-14-16,2 5-60 0,-5 0-38 15,1 5-244-15</inkml:trace>
  <inkml:trace contextRef="#ctx0" brushRef="#br0" timeOffset="-101901.08">14827 17433 573 0,'0'0'51'0,"0"0"-45"16,0 0 27-16,0 0 5 15,0 0-25-15,0 0-9 16,43-56 0-16,-43 40 1 16,0 0-5-16,-8 4-11 0,-7 6 3 15,3 6 1-15,-1 0 7 16,6 10 14-16,0 12-8 16,7 8 9-16,0 4-7 15,4-6 2-15,12 0-4 16,5-7-6-16,3-3 4 15,1-5-3-15,-1-2-1 16,0-9 0-16,1-2 4 16,2 0-12-16,0-5-12 15,0-11-85-15,-5-5-91 16</inkml:trace>
  <inkml:trace contextRef="#ctx0" brushRef="#br0" timeOffset="-101648.14">15183 17084 182 0,'0'0'463'0,"0"0"-455"15,0 0-1-15,0 0-5 16,0 0-1-16,0 0 43 16,8 96-17-16,3-47 3 15,1-1 1-15,5 4-4 16,-1-8-3-16,2-3-16 0,0-6-3 15,-2-5 1 1,-1-9-3-16,-3-3-3 0,-3-5 0 16,0-2-5-16,-4-8-79 15,-4-3-54-15,-1 0-211 16</inkml:trace>
  <inkml:trace contextRef="#ctx0" brushRef="#br0" timeOffset="-101460.38">15266 17416 532 0,'0'0'65'0,"0"0"-32"16,0 0-3-16,0 0-26 15,0 0-3-15,0 0 26 16,42-26 13-16,-19 16-11 16,-4 0-3-16,-1 1-16 15,-2 0-3-15,-2 0-7 16,-5 0-39-16,0-4-42 0,-9 2-140 15</inkml:trace>
  <inkml:trace contextRef="#ctx0" brushRef="#br0" timeOffset="-101265.58">15434 17224 508 0,'0'0'95'0,"0"0"-90"15,0 0 1-15,0 0 43 16,0 0-22-16,46 96-1 15,-31-67-15-15,3-2 3 0,-3-4-8 16,1-5-5 0,-2-2 0-16,0-6-1 0,0-2-31 15,-2-5-24-15,-2-3-70 16,-4-3-239-16</inkml:trace>
  <inkml:trace contextRef="#ctx0" brushRef="#br0" timeOffset="-101107.88">15474 17112 645 0,'0'0'29'15,"0"0"-19"-15,0 0 7 16,0 0-11-16,0 0-6 16,0 0-10-16,16-17-27 15,-2 30-47-15,-1 2-179 16</inkml:trace>
  <inkml:trace contextRef="#ctx0" brushRef="#br0" timeOffset="-100516.86">15765 17129 587 0,'0'0'49'16,"0"0"8"-16,0 0-12 15,0 0-41-15,0 0 0 16,0 0 7-16,-30 26-5 15,19-1-1-15,3 4-4 16,5-1 7-16,3-3-8 0,0-6-1 16,11-2-2-16,3-10-8 15,0-6 9-15,0-1-13 16,0 0 15-16,-1-12 7 16,-4-5 1-16,-1-1 15 15,-5-2 0-15,-1 5 7 16,-2 2 8-16,0 6 4 15,0 4 1-15,0 1-13 16,0 2-15-16,0 0-15 16,0 0-8-16,0 7 3 15,0 10 5-15,0 5 5 16,9 3 1-16,4 3 0 16,3-1-2-16,2 4-4 15,4 0 6-15,0-1 4 16,0 0 0-16,-3-2-8 0,-3-3 0 15,-7-1 0-15,-3 0 0 16,-3-3-3-16,-3 1 1 16,0-1 0-16,0-3-6 15,-10-4 6-15,-1-4-1 16,1-8 1-16,1-2 3 16,0 0 6-16,-3-5-9 15,2-15-4-15,-1 0 4 16,1-4 0-16,4 1 0 15,0 3 0-15,4 2 0 16,2 1 0-16,0 3-5 0,0-2 3 16,0 4-7-16,5-3-35 15,2-1-41-15,-2-3-29 16,-2 0-100-16</inkml:trace>
  <inkml:trace contextRef="#ctx0" brushRef="#br0" timeOffset="-100182.24">16003 17214 651 0,'0'0'51'15,"0"0"-49"-15,0 0 9 16,0 0-10-16,0 0 8 16,0 0 7-16,35-31-2 15,-35 18 7-15,0-2-3 0,0 2-4 16,-9-3-6-1,-4 7-8-15,-3 4 4 0,0 5-4 16,1 0 1-16,2 1 9 16,4 17-10-16,3 9 6 15,4 1 3-15,2 0-7 16,0-1 5-16,8-6 3 16,4-3-6-16,4-4 2 15,-1-3-4-15,3-4 1 16,-1-4-6-16,0-3-9 15,0 0-66-15,1-15-58 16,-6-6-334-16</inkml:trace>
  <inkml:trace contextRef="#ctx0" brushRef="#br0" timeOffset="-99816.02">16120 17119 684 0,'0'0'45'0,"0"0"-35"16,0 0-1-16,0 0-8 15,0 0-1-15,0 0 1 16,34-2 12-16,-17 14 2 16,2-2 18-16,-1 3 15 15,6 2-16-15,0 1 3 16,-1 0-9-16,-4 0-19 16,-6 0-7-16,-6-4 0 15,-4 3-3-15,-3-5-7 16,0-1-10-16,0-5 1 0,0-4 18 15,0 0 1-15,-7-2 22 16,-5-12-22-16,5-3 0 16,-1-6 14-16,5-3-3 15,1 0-7-15,2-1 7 16,0 4-10-16,0 2 1 16,2 0 11-16,9 4-12 15,2 2 7-15,0 0-8 16,7 1 0-16,-1 2-6 15,4 2-124-15,-1 5 6 16,-6 3-120-16</inkml:trace>
  <inkml:trace contextRef="#ctx0" brushRef="#br0" timeOffset="-99448.7">16503 16962 377 0,'0'0'206'16,"0"0"-131"-16,0 0 34 15,0 0-60-15,0 0-2 16,0 0-28-16,-1-8-19 15,-8 10 0-15,-4 15 4 16,0 3 2-16,2 0-5 16,5 0-1-16,4-3-3 15,2-3-18-15,0 1 3 16,6-6 11-16,9-4-4 16,2 0 6-16,2-4 3 15,2-1 2-15,-2 3 3 0,4-3-3 16,0 2 8-1,-1 0 12-15,-3 1 0 0,-2 1-11 16,-6 1-2-16,-3 0-7 16,-4 3-9-16,-4 0 9 15,0 2 7-15,-3 3 10 16,-15 4 39-16,-9-1-39 16,-7 1 4-16,-11 0-10 15,-10-3 5-15,-9 1-16 16,-6-6 0-16,-1 3-38 15,0-4-98-15,1-2-111 16</inkml:trace>
  <inkml:trace contextRef="#ctx0" brushRef="#br0" timeOffset="-96178.63">13681 16786 442 0,'0'0'58'0,"0"0"1"15,0 0-11-15,0 0-16 16,0 0-8-16,0 0-7 15,-18-27 22-15,18 27-4 16,-2 0-5-16,2 0-3 16,-1 0-8-16,1 2-19 15,0 16 0-15,0 11 9 16,3 6 16-16,7 3-16 16,4-1-8-16,-1-4 5 15,2-3-4-15,1-2-2 0,-2-4 0 16,1-3-23-16,0-3-6 15,1-2-10-15,-4-2-64 16,0-4-99-16</inkml:trace>
  <inkml:trace contextRef="#ctx0" brushRef="#br0" timeOffset="-95811.06">13526 17083 186 0,'0'0'248'0,"0"0"-214"15,0 0 43-15,0 0-23 16,0 0-53-16,0 0 15 16,-2-11 9-16,15 11 12 15,5 0 7-15,6 0-8 16,3 0-13-16,1 1 4 16,1 9-15-16,-4-1-3 15,1 1-9-15,-3-3 2 0,0 1-4 16,-4-6-16-16,4 2-25 15,-3-4-23-15,3 0-46 16,-4 0-131-16</inkml:trace>
  <inkml:trace contextRef="#ctx0" brushRef="#br0" timeOffset="-95483.75">13998 16918 389 0,'0'0'59'16,"0"0"-28"-16,0 0 41 15,0 0-30-15,0 0-5 16,0 0 20-16,-11-6-21 16,3 7 2-16,-3 16-26 15,-2 7-1-15,0 6 2 16,-4 1-6-16,2 2 0 16,-4-1-7-16,-2 5-18 15,-1 1-109-15,-4-3-366 0</inkml:trace>
  <inkml:trace contextRef="#ctx0" brushRef="#br0" timeOffset="-88403.42">27762 13948 516 0,'0'0'10'15,"0"0"5"-15,0 0 12 16,0 0-27-16,0 0 1 16,0 0 3-16,0 0-4 15,0-7 10-15,0 7-3 16,0 0 28-16,0 0-5 16,0 11-27-16,5 7 34 0,0 7-15 15,1 7 9-15,-1 2-18 16,1 6-3-16,-2-2-2 15,0 3-6-15,-1-3 0 16,0-3-1-16,2-2 3 16,-2-5-4-16,0-1 0 15,0-3 1-15,2-6-1 16,0-3 3-16,0-5-3 16,-4-4 0-16,1-4-3 15,-1-2 3-15,-1 2 13 16,0-2-12-16,0 0 14 15,0 0-11-15,0 0 0 16,0 0 7-16,0-12-4 16,0-5-3-16,-1-3-4 15,-4-4 0-15,-2-1 5 0,-1-5-5 16,-1-1 0-16,0 0 4 16,-2 0-2-16,2-2 0 15,-2-1-2-15,1 2-2 16,2 0 2-16,4 2 0 15,1 3-3-15,3 1 2 16,0 1-2-16,0-1 3 16,0 2-1-16,9 2 1 15,1 4-1-15,3 2 1 16,0 3-3-16,3 1 0 16,0 4 2-16,4 4 1 15,-1 3-3-15,-2 1-1 0,0 0 3 16,-5 12-4-16,1 8-5 15,-2 3 10-15,-3 4-8 16,-5 0 5-16,-2 2-2 16,-1-1 3-16,-1 1-3 15,-16 1 1-15,-4-3-2 16,-2-4-3-16,-1-5 4 16,1-3 4-16,-2-4-2 15,1-3 3-15,5-3 0 16,4-2-6-16,6-2 6 15,2-1 8-15,5 0-8 16,2 0-21-16,0 0-21 16,0 0-50-16,13 0-32 15,2 0-248-15</inkml:trace>
  <inkml:trace contextRef="#ctx0" brushRef="#br0" timeOffset="-88036.39">28247 14176 481 0,'0'0'17'0,"0"0"24"16,0 0-6-16,0 0-28 16,0 0-5-16,0 0 2 15,-6 4-4-15,6-4 6 16,12 2-6-16,7-1 7 16,6-1 34-16,2 0 25 15,3 0-40-15,-2-3-10 16,-2-1 4-16,-2 0-11 15,-4 4-1-15,-8 0-8 16,-5 0-2-16,-3 0-17 16,-4 4-68-16,0 11-28 15,0 1-85-15</inkml:trace>
  <inkml:trace contextRef="#ctx0" brushRef="#br0" timeOffset="-87798.38">28354 14322 334 0,'0'0'23'0,"0"0"63"16,0 0-5-16,0 0-50 16,0 0-4-16,0 0 6 15,-19 46-33-15,19-42-5 16,4-3-3-16,15 3 8 16,10-4 34-16,7 0 30 15,4 0-24-15,7 0 5 0,1 0-29 16,2 0 2-16,-5-5-4 15,-4 1-13-15,-5 1-1 16,-6 3-28-16,-12 0-132 16,-10 0-306-16</inkml:trace>
  <inkml:trace contextRef="#ctx0" brushRef="#br0" timeOffset="-83297.16">29744 13827 446 0,'0'0'12'16,"0"0"12"-16,0 0-19 15,0 0-5-15,0 0 8 16,0 0-1-16,0 0 27 16,0-7 2-16,0 3 2 15,0 2-5-15,0-4-33 16,-10 1-7-16,-3 1 7 16,-3 2-1-16,-1 2 1 0,-6 0 0 15,2 2 2 1,-3 13 12-16,1 1-14 0,0 0 0 15,4-1 6-15,1-1-6 16,6 2 0-16,2-4-1 16,5 3-10-16,5-1 4 15,0-2 3-15,0 2-10 16,10 0 14-16,4 1 2 16,4-1 3-16,1 0-5 15,5-2 3-15,-3-2-2 16,0 0 4-16,-3-1-5 15,-3-1 1-15,0 2-1 16,-3-3 0-16,2 2 1 16,-3-1 5-16,1 2-6 15,0 1 0-15,-2 3 0 0,2-1-1 16,-3 1 6-16,-1 0-5 16,-2 1 0-16,1-2-3 15,-6 0 0-15,1-1 3 16,-2 0-10-16,0 1 5 15,0-1 0-15,0-2-2 16,-10 2 7-16,-4-2 6 16,-3-1-3-16,-3 0-2 15,-4-3 3-15,-1-2-4 16,-4-3 5-16,3-1-7 16,-4 0 2-16,3 0-16 15,4-4 16-15,6-3 0 0,6 1 0 16,5-4-2-16,0 3-1 15,3-1-14-15,3-1-17 16,0 0-27-16,0 0-78 16,0-2-80-16</inkml:trace>
  <inkml:trace contextRef="#ctx0" brushRef="#br0" timeOffset="-82594.36">29647 13895 277 0,'0'0'73'0,"0"0"31"0,0 0-50 15,0 0-53 1,0 0 3-16,0 0 2 0,-7-6 1 15,4 2-4-15,2 3 17 16,-2 0-11-16,1 1 3 16,-1-2 7-16,2 2-4 15,-1 0 17-15,1 0-18 16,-1 0-4-16,0 0 2 16,1-2-5-16,-2 1-2 15,0-2 12-15,-1 0-16 16,1 2 8-16,3-1-1 15,0 2-4-15,0-1 5 16,0-1-9-16,0 2 10 16,0-1-10-16,0-2-5 15,8-1 5-15,11-2 13 0,9-2-8 16,8 1 0-16,5 0-2 16,4-1 10-16,6 0 3 15,1-4-5-15,5 0 11 16,1 1-9-16,3-2-6 15,5 0 7-15,5 3-14 16,0 0 3-16,-4-1 3 16,-11 5-3-16,-14 1 0 15,-13 3-3-15,-13-1 1 16,-10 1 1-16,-5 2-2 16,-1 0-3-16,0 0 2 15,0 0-9-15,0 0-62 0,-10 0-74 16,-14 0-332-16</inkml:trace>
  <inkml:trace contextRef="#ctx0" brushRef="#br0" timeOffset="-79876.52">29031 15011 185 0,'0'0'54'16,"0"0"-46"-16,0 0 0 15,0 0-8-15,0 0-29 16,0 0 20-16,0 0 9 16,12 20 5-16,-1-16-4 15,0-2 5-15,2 0 10 16,0 0-4-16,3-2 16 15,8 0 38-15,4 2 9 16,10-2-19-16,2 0-12 0,8 0-19 16,4 0-2-16,5-6-4 15,10-2 1-15,2-6 10 16,2-2-13-16,7 0-3 16,3-2 2-16,6-6-11 15,6 4 0-15,-4-2-4 16,-4 5 0-16,-8 1 3 15,-9 4-4-15,-11 2 0 16,-8 3 0-16,-7 3 2 16,-2-2-2-16,0 0 1 15,2 0 1-15,6-1-1 16,4 1 2-16,-1 1-3 0,1-1 0 16,-10 2 6-16,-11 1-8 15,-10 0 2-15,-15 3 0 16,-3 0-2-16,-3 0-3 15,0 0 5-15,0 0-6 16,0 0 10-16,0 0-4 16,0 0 0-16,2 0-6 15,-2 0-5-15,0 0-16 16,0 0-83-16,-12 0-184 16</inkml:trace>
  <inkml:trace contextRef="#ctx0" brushRef="#br0" timeOffset="-78373.72">29586 15323 232 0,'0'0'35'15,"0"0"2"-15,0 0-3 16,0 0-26-16,0 0-2 15,0 0 2-15,0-24 6 16,0 20-14-16,0-2 0 16,0 2-2-16,3 2 4 15,3-1 0-15,5 2 6 16,5 1 5-16,5-2 31 16,1 2 2-16,4 0-19 0,-2 0-16 15,-5 0-10-15,0 2 12 16,-2 6-13-16,-7 5-5 15,-2 2 3-15,-4 2 4 16,-2 3-1-16,-2 1 9 16,0 1-7-16,0-1 7 15,0 0-2-15,0 0-5 16,0-2 8-16,0 1-10 16,0-2-2-16,-9 0-16 15,-3 1 17-15,-5-3 9 16,1 2-8-16,-5-3 5 15,0 0-4-15,-1-2 0 16,-1-3 5-16,1-1-7 0,0-2-2 16,1-2 1-1,0-3 2-15,2-2-2 0,4 0 3 16,0 0-5-16,6-2-7 16,0-4 1-16,1-2 4 15,3-1 1-15,0-1-15 16,2-2 19-16,3-1 5 15,0 1-5-15,0-1 1 16,0 2-1-16,0 1-6 16,0 3 3-16,5 1 3 15,2 0-1-15,0 2 1 16,5 4-3-16,1 0 3 0,4 0 2 16,1 0-1-1,-3 0 2-15,4 3 5 0,2 7 2 16,-1 0 4-16,5 2-12 15,2 1 5-15,1-1 0 16,2 3-5-16,0 0-2 16,-2-3 0-16,-1 1 0 15,-3-2 0-15,-2-2-2 16,-1 3-5-16,-3-2 3 16,0-2-52-16,-3-2-132 15</inkml:trace>
  <inkml:trace contextRef="#ctx0" brushRef="#br0" timeOffset="-77724.51">30210 15397 168 0,'0'0'36'0,"0"0"21"0,0 0-14 15,0 0-5-15,0 0 7 16,0 0 28-16,-8-59-28 15,0 53-14-15,0 1 1 16,-2 1-25-16,-2 1 25 16,0 3-14-16,-2 0-8 15,-1 0 3-15,-1 4-8 16,0 13-1-16,-1 3 12 16,2 4-15-16,3 2 13 15,2 0-14-15,4 1 6 16,3-1-6-16,1-1-1 15,2-3-2-15,0 1 2 16,16-2-3-16,6-5 3 0,3-2-2 16,3-6 1-1,2-4-6-15,2-4 8 0,-1 0 8 16,-1 0-7-16,-5-5 4 16,-2-5-1-16,-3-1 3 15,-2-2-3-15,-6 0 13 16,-3-4 0-16,-3-3 10 15,-6-3-2-15,0-5-14 16,0-3-5-16,-13 0-6 16,-5 1 0-16,-3 7 10 0,-1 4-7 15,-4 6 3 1,4 3-2-16,-5 4-4 0,0 4-5 16,-3 0 1-1,-1 2-27-15,-4 0-49 0,-6-4-132 16</inkml:trace>
  <inkml:trace contextRef="#ctx0" brushRef="#br0" timeOffset="-69531.7">26757 16676 237 0,'0'0'36'15,"0"0"-2"-15,0 0 2 16,0 0-22-16,0 0-11 16,0 0 7-16,0 0 3 15,0-3 18-15,0 3 34 16,0 0 10-16,0 0-13 15,0 0-19-15,0 0-23 16,0 0-20-16,0 0-2 0,0 16 2 16,0 11 10-1,-1 5-5-15,-2 5 4 0,3 2-8 16,0 2 3-16,0-1-4 16,0-2 0-16,1-4 0 15,2-5 5-15,0-4 2 16,1-2-11-16,-4-5 6 15,1-2-4-15,1-2 0 16,-2-1 2-16,0-5 2 16,0-2-2-16,1-4 0 15,-1-2-3-15,2 0-5 16,-2 0 8-16,1 0 0 16,-1 0 7-16,2-5-6 15,-2-9 0-15,1-6 8 0,-1-5-7 16,0-3 1-16,0-3-2 15,0-4 1-15,0-4-2 16,0 0 0-16,0-1 3 16,0 3-2-16,3-2-2 15,1 3 3-15,1-1-2 16,-1 6 0-16,1 2-1 16,1 4 1-16,0 4 0 15,4 2 1-15,1 6-9 16,2 3 8-16,2 4-2 15,4 5 1-15,2 1-1 16,6 0 0-16,2 0 2 16,2 3 0-16,-4 6 2 15,-2 4-1-15,-3 3-2 16,-5 2-2-16,-6 3-1 0,-3 0 0 16,-8 0 4-16,0 2-4 15,0-3 2-15,-6 1-6 16,-12-3 7-16,-5 0 1 15,-3-4-26-15,-4-2 2 16,-1-3 18-16,0-5-6 16,1 0 7-16,2-4-4 15,5 0 6-15,5 0-3 16,8 0 6-16,7 0 0 16,3 0-5-16,0-4-4 0,0 3 9 15,0-4 0 1,7 1 6-16,5 1-6 0,4 3 0 15,0 0 3-15,1 0 0 16,6 6 1-16,-4 5-2 16,5 4 0-16,0-2 4 15,-6 4-6-15,-2-3-1 16,2 3 1-16,-3 0 0 16,1 1 0-16,1 3 7 15,1-2-6-15,0-2 1 16,-1-2-2-16,0-1 3 15,-1-3-3-15,-4-4 0 16,3 1 0-16,-3-3-4 16,1-1 0-16,1-3-102 15,1 0-226-15</inkml:trace>
  <inkml:trace contextRef="#ctx0" brushRef="#br0" timeOffset="-69236.73">27380 16923 375 0,'0'0'95'0,"0"0"-33"16,0 0-14-16,0 0-47 15,0 0 1-15,0 0 8 16,6-1 8-16,10 1 26 16,2 0-21-16,4 0-16 15,1 0 5-15,-2 0-12 16,0 0 2-16,-5 0-5 16,-4 4-4-16,-8 3-53 15,-4 3-143-15</inkml:trace>
  <inkml:trace contextRef="#ctx0" brushRef="#br0" timeOffset="-69029.45">27419 17033 474 0,'0'0'33'16,"0"0"12"-16,0 0-10 15,0 0-16-15,0 0 13 16,0 0 18-16,94 15-27 15,-57-14 3-15,0 0-16 16,0 1 1-16,2 0-9 16,-1 0-2-16,-1 4-3 15,-5-2-105-15,-5 0-348 16</inkml:trace>
  <inkml:trace contextRef="#ctx0" brushRef="#br0" timeOffset="-66095.86">28943 16340 192 0,'0'0'38'16,"0"0"-10"-16,0 0 13 15,0 0-15-15,0 0 9 16,0 0 20-16,0-29-4 16,0 22-19-16,-6-1-2 15,-1-1-12-15,-2 3 1 16,-3-1-19-16,-6 3-5 15,-3 1 3-15,-1 3 4 16,-1 0 1-16,1 0 0 16,4 6-2-16,0 7 4 15,3-1 2-15,2 3-6 0,5-1 0 16,5 1-2-16,3-1 1 16,0 2-6-16,0-2 6 15,5 1-2-15,9-2-7 16,3 2 7-16,4-5 1 15,0 0 1-15,4-1 3 16,-1-5 2-16,1 2-4 16,-1-2 0-16,0 0 2 15,2 1 4-15,-1 0 9 16,-1 1-2-16,0 0-3 0,-5 1-9 16,0-1 2-1,0 3-3-15,-3 0 5 0,-2-1-8 16,-1 0 2-16,-3 1 0 15,-1 0 0-15,0 1 0 16,-1 0 0-16,-4 0 3 16,-1 1-3-16,0-1 0 15,-3 0-1-15,0 2-3 16,0-2 4-16,-7 0 1 16,-6 2-1-16,-3-4 0 15,-3 2-1-15,-5 0 12 16,-5-4-6-16,1-2 0 15,-2-4 0-15,2 0-3 16,3 0 3-16,-1 0 4 16,5-2-9-16,-1-6-8 0,4 1 8 15,3-1 1 1,4 4 1-16,3 0 2 0,2-1-3 16,4 2-2-16,2-1-41 15,0-2-25-15,0-3-130 16,0-1 11-16</inkml:trace>
  <inkml:trace contextRef="#ctx0" brushRef="#br0" timeOffset="-65407.57">28858 16254 117 0,'0'0'65'16,"0"0"-10"-16,0 0-25 15,0 0-16-15,0 0-9 16,0 0 9-16,-1 0-7 16,1 0-2-16,0 0 0 15,0 0-5-15,0 0-12 16,0 0 3-16,0 0-5 0,0 0 14 16,6 0 29-1,8 0-14-15,5 0 65 0,9 0-19 16,6 0-17-16,8 0-1 15,3-4-27-15,1 0 3 16,-1 0 5-16,1-4-10 16,-4 4-4-16,1-3-1 15,-1 3 1-15,-5 0 1 16,-6 0-9-16,-4 1-2 16,-6 1 0-16,-3 0 1 15,-4 0-2-15,-3-1 2 16,-3 1 1-16,-4-2-2 15,0 3 5-15,-4 1-1 16,0-1-1-16,0 1 0 16,0-1-2-16,0 1-1 15,0-3-14-15,-16 3-225 16</inkml:trace>
  <inkml:trace contextRef="#ctx0" brushRef="#br0" timeOffset="-62691.27">28424 17050 167 0,'0'0'126'0,"0"0"-92"16,0 0 39-16,0 0-50 15,0 0-19-15,0 0-4 16,-5 0 7-16,5 0-4 16,0 0-3-16,0 0 2 0,0 0-5 15,0 0-3 1,8 0 6-16,11 0 49 0,11 2 10 15,11 2-9-15,8 2-24 16,9-4-8-16,9 0 16 16,6-2-15-16,9 0 8 15,9 0 2-15,6 0-12 16,5-10 5-16,5 3-6 16,4-3-10-16,0 0 1 15,0-1-7-15,-2-1 0 16,-8 3 3-16,-5 2 1 15,-11 4-6-15,-12 0 2 16,-15 2 0-16,-13 1 0 16,-12 0 0-16,-10 0 0 15,-8 0 0-15,-4 0 0 0,-1 0 0 16,-1 0 0-16,0 0 3 16,-2 0-3-16,1 0 0 15,-2 0-3-15,0 4 1 16,-1 0-12-16,-4 6-43 15,-1 0-85-15,0-1-220 16</inkml:trace>
  <inkml:trace contextRef="#ctx0" brushRef="#br0" timeOffset="-61030.99">28843 17327 22 0,'0'0'62'0,"0"0"16"15,0 0-14-15,0 0-11 0,0 0 4 16,0 0-8-16,0-4-2 16,0 2 0-16,0 2 6 15,0 0 3-15,0 0-2 16,0 0-14-16,0 0-1 15,0 0-21-15,0 0-7 16,0 0-11-16,0 0-24 16,-4 19 24-16,1 8 3 15,-2 5 6-15,2 5-1 16,-1 0-7-16,1 0 4 16,0-2-2-16,0-1 0 15,1-11 1-15,1-3-4 0,-2-5 1 16,2-4-1-16,1-3 0 15,-2-3 0-15,1-1-2 16,1-4-19-16,0 0-44 16,0 0 4-16,0 0-107 15,8-1-53-15</inkml:trace>
  <inkml:trace contextRef="#ctx0" brushRef="#br0" timeOffset="-60306.04">29170 17358 539 0,'0'0'23'0,"0"0"-4"16,0 0 14-16,0 0-30 16,0 0-2-16,0 0-2 15,-14-21-3-15,11 21-10 16,-1 0 14-16,-2 0 1 16,-1 0 9-16,-1 10 0 0,-3 4-3 15,0 1 0 1,0 2-3-16,0 2 0 0,2-1-2 15,4 0 4-15,4-1 0 16,1-2-6-16,0 0-5 16,0 0 4-16,10-1 1 15,8 0 0-15,0-1-4 16,6-3 4-16,0 0-8 16,2-2 15-16,3-8-7 15,-4 0 10-15,-1 0-8 16,1 0 1-16,-2 0 1 15,-3 0-3-15,-3-5 4 16,-2-1-5-16,-3-3 1 0,-5 2 14 16,0-3-5-1,-3 1-3-15,-4-6 16 16,0-1-22-16,0-5 13 16,0-1-11-16,-12-1-3 0,1-1 0 15,0 2 0-15,0-1-3 16,0 5 1-16,0 2 4 15,0 4-5-15,1 2 3 16,-4 3 0-16,4 1-4 16,-5 0 0-16,2 1 4 15,-5 5 6-15,-2 0-2 16,1 0-7-16,-2 0 6 16,3 7-3-16,0 3 5 15,3-3-5-15,4 0 1 0,3 0-1 16,3-1 0-16,5-2-1 15,0 2-6-15,0 0-25 16,0 2-44-16,11 0-176 16</inkml:trace>
  <inkml:trace contextRef="#ctx0" brushRef="#br0" timeOffset="-59537.17">29846 17406 371 0,'0'0'43'16,"0"0"-1"-16,0 0 33 16,0 0-48-16,0 0-23 15,0 0-4-15,-33-32 6 16,29 27-5-16,-3 1 3 16,-1 0 6-16,2-1 11 0,-5 3-3 15,1-1-17-15,-4 3 7 16,2 0-8-16,-1 0-4 15,0 1 4-15,-2 10 40 16,3-1-40-16,0 1 10 16,1 1-8-16,4 2 7 15,2 0-7-15,2 2 0 16,2-1-2-16,1 0 4 16,0 1-5-16,0-2 1 15,3 0-5-15,7 2 4 16,5-2-2-16,3 0 1 15,5-1 2-15,2-5 1 16,0 0 0-16,-1-4 5 16,2-3-3-16,-1-1-3 15,0 0 5-15,0 0-5 0,-2 0 4 16,2 0-4-16,-2-5 5 16,-4-1 4-16,-2-1-9 15,-4-2 5-15,-3 2 4 16,1-3-2-16,-3 0 10 15,0-5-5-15,-3 1 5 16,-4-6 0-16,-1-1-6 16,0-2-5-16,0 1 0 15,-1 3-5-15,-12-2 11 16,-4 3-11-16,-8 4 6 16,-7-2 1-16,-5 4-2 15,-8 0 4-15,-1 2-10 0,-3 2 3 16,1 3-7-16,2 5-3 15,5 0-3-15,2 2 5 16,5 9-39 0,6 2-10-16,6-2-89 0</inkml:trace>
  <inkml:trace contextRef="#ctx0" brushRef="#br0" timeOffset="-44290.11">5287 6176 289 0,'0'0'12'0,"0"0"-2"0,0 0-10 15,0 0 19-15,0 0 0 16,0 0 7-16,0 0-11 16,0 0 5-16,-18-11 20 15,18 11-12-15,0-4-18 16,0 2 15-16,0-2-22 15,0-2 6-15,9 0-6 16,3-1-2-16,12 2 4 16,0-1-4-16,13 3 2 15,3 3 8-15,10 0-6 16,5 0 4-16,3 0-9 16,8 1 4-16,-2 4 3 15,6-1-5-15,6-2-2 16,3-1 0-16,0-1 5 0,0 0-4 15,-7 0 2 1,-3 0-3-16,-1 0 0 0,-7-6 2 16,0-1-6-16,-5 2 6 15,-4 2-2-15,0 0 1 16,-4 3 0-16,7 0 0 16,8 0-1-16,4 0 1 15,-1-1-5-15,2-3 4 16,-10 0-13-16,-1-1 11 15,-5 4-6-15,-4-1 8 16,-5 0-3-16,-1 2 4 16,-5 0-1-16,0 0 0 0,1 0 2 15,1 0-2-15,1 0 0 16,2 0 0-16,0 0 1 16,2 0 1-16,1 0-2 15,3-3 3-15,-2 0-1 16,2 3 1-16,0-1-3 15,2-2 1-15,5-3 2 16,5 0-3-16,3-1 0 16,-1 1 2-16,-2-1 2 15,-5 2-4-15,-4-1 0 16,-5 2 2-16,-7 1 1 16,-3 0-2-16,-6 2-1 15,-5 1 0-15,0 0-2 16,-8 0 2-16,1 0 0 15,-5 0 0-15,2 0-4 0,-3 0 7 16,1 0-3-16,-1 0 3 16,-1 0 0-16,-1 0-3 15,-2 0-3-15,-4 0 3 16,-1 0 4-16,-1 0-3 16,-2 0 0-16,0 0 0 15,1 0 0-15,-1 0 5 16,0 0-6-16,0 0 1 15,0 0 1-15,0 0-2 16,0 0 0-16,3 0-3 0,0 0-3 16,-3 0-38-1,0 0-318-15</inkml:trace>
  <inkml:trace contextRef="#ctx0" brushRef="#br0" timeOffset="-38781.96">15935 1205 254 0,'0'0'0'15,"0"0"-5"-15,0 0 5 16,0 0 6-16,0 0-1 16,0 0 4-16,0 0-7 15,6-64 22-15,1 53 5 16,2-2 15-16,1 2-12 15,3-3-9-15,2-1-4 16,6 3-13-16,2-1-5 16,4 0 9-16,1 4-10 15,1 0 0-15,0 1 1 16,0 3-1-16,3 2 0 0,-2 0 1 16,-2 3 0-16,-1 0-2 15,-5 4-8-15,0 7 2 16,-4 4 2-16,2-1 2 15,-5 5 1-15,1 2-7 16,-4 6 6-16,0 5 3 16,-5 11 3-16,-4 9-1 15,-3 15 7-15,0 10 9 16,0 10-15-16,0 4 7 16,-3-5-4-16,-3-6-1 15,3-6-5-15,-4-1 2 16,1-2-2-16,-3-2 0 15,-3-2 0-15,3 0 11 0,-1 1-10 16,0-1-1-16,5 3 6 16,0 4-6-16,2 6 0 15,2 3 9-15,-1-4-5 16,-1-10-1-16,2-10-2 16,-2-8-1-16,0-4 0 15,0-1 0-15,-3-6 4 16,1-8-3-16,2-8-1 15,-1-5 0-15,-2-2 1 16,0-1-1-16,-6 4 0 16,0-1 0-16,-1 4 2 15,1 4-2-15,3 10 0 0,3 8 0 16,-2 10-3 0,4 6 3-16,-1 5 0 0,1 1 0 15,2 1-1-15,2-1 2 16,0-3-2-16,2-3 1 15,11-4 0-15,4-4 2 16,-1-1 4-16,2-2-2 16,4-4 3-16,0 3-7 15,3-3 2-15,0 2-1 16,2 1 9-16,-3 2-4 16,-5-1-4-16,1 2 0 15,-7-4 3-15,0-1-5 16,-1-4 0-16,0-1 5 15,-3-1-3-15,-3 1-2 16,0 1 0-16,-3-4 0 0,0 4 0 16,1 3 0-1,-2 6 15-15,-2 2-14 0,0 3 2 16,0-5 3-16,-2-2-4 16,-5-6-1-16,0 0 4 15,1 0-2-15,0-1 4 16,-3 1 0-16,3 1-6 15,0 3 6-15,3-4-5 16,3 1 0-16,0 0-1 16,0 2 0-16,0 1-1 15,4 2 3-15,2-3 4 16,5 0-11-16,-4-1 4 0,4-7 0 16,2-1-5-1,-1-7 9-15,0 1-4 0,3-3 0 16,-5 2 2-16,-2-3-1 15,-1 1-1-15,-7 1 2 16,0 2 0-16,0-1 1 16,-7 0 0-16,-7-5-2 15,-3-2 0-15,-3-1 0 16,-2-5-1-16,-4 0 0 16,-3-1 6-16,-4-1-6 15,-3-1 1-15,0-2 8 16,-1-1-3-16,-2-6 12 15,3 0-18-15,2-6 1 16,3 0-4-16,5 0 0 16,10-15-11-16,11-7-48 0,5-6-29 15,8-4-98-15</inkml:trace>
  <inkml:trace contextRef="#ctx0" brushRef="#br0" timeOffset="-38684.15">16359 6092 142 0,'0'0'139'16,"0"0"-14"-16,0 0-42 15,0 0-59-15,0 0-24 16,0 0-7-16,33-16-257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41:31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26517 2127 577 0,'0'0'5'0,"0"0"9"16,0 0 35-16,0 0-22 16,0 0-10-16,0 0-5 0,0 0 5 15,0-8-6-15,0 8-9 16,0 0-2-16,0 16-25 15,-4 20 25-15,1 17 12 16,-3 7 4-16,0 0-9 16,5-5-6-16,1-8 2 15,0-4 1-15,0-6-4 16,0-8 0-16,0-7-1 16,0-10 1-16,1-6 5 15,1-3-5-15,-2-3-3 16,2 0 3-16,-2 0 44 15,2-19 12-15,-2-8-18 16,0-11-30-16,0-5 4 0,-4-7-3 16,-8-5 3-16,-1-3-12 15,3 1 0-15,6 4-4 16,4 7 0-16,0 9 3 16,0 7-1-16,6 7-7 15,7 3 3-15,2 5-8 16,4 5 3-16,2 6 8 15,-1 4-6-15,-3 2-5 16,-1 18-9-16,0 7-4 16,-3 2 26-16,-2-1-6 15,-5-1 2-15,-6-4-4 16,0-4-7-16,0-2 16 16,-14-1 5-16,-2 1-2 15,-8-4 6-15,2-2-7 0,-1-4 3 16,-1-2-4-16,5-2-1 15,2-2-28-15,6-1 9 16,6 0-7-16,4 0-18 16,1 0-12-16,0 5-42 15,0 2-160-15,0-1 66 16</inkml:trace>
  <inkml:trace contextRef="#ctx0" brushRef="#br0" timeOffset="429.33">26663 2321 448 0,'0'0'0'16,"0"0"-27"-16,0 0 27 16,0 0 44-1,0 102-18-15,0-73-23 0,0-1 16 16,5-4-19-16,4-2 1 15,4-6-9-15,1-4 8 16,1-5 0-16,-2-4 0 16,1-3 1-16,2 0 8 15,2-12 36-15,0-6 15 16,-2-3-8-16,-2-2-17 16,-4 2-1-16,-1-3 5 0,-3 6-17 15,-3 4 6-15,-1 5-17 16,-2 7-8-16,0 2-3 15,0 0-10-15,0 0-13 16,1 0 5-16,4 17 5 16,3 3 13-16,3 4 4 15,-1-1 0-15,5-3 1 16,-3-3-5-16,1-2-22 16,-4-1-27-16,-1-5 3 15,1-3-58-15,-2-6-39 16,-2 0-213-16</inkml:trace>
  <inkml:trace contextRef="#ctx0" brushRef="#br0" timeOffset="777.33">26974 2441 326 0,'0'0'133'16,"0"0"-133"-16,0 0 43 15,0 0-24-15,0 0-8 16,0 0 20-16,55-8-11 15,-37 13-1-15,1 9 7 16,0 0-13-16,-2 2-13 16,-3-2 0-16,-4-2-10 15,-4-3 1-15,-1 0 3 16,-5-6-15-16,1 0 11 0,-1-3 10 16,0 0 7-1,0 0 14-15,0-4 9 0,0-10-14 16,0-2-8-16,0 0-4 15,0 0 10-15,0-1-3 16,3 3 0-16,7 0-11 16,2 0 0-16,2 3-3 15,1 5-2-15,-3 2-6 16,2 4-61-16,-3-2-89 16,-5 2-263-16</inkml:trace>
  <inkml:trace contextRef="#ctx0" brushRef="#br0" timeOffset="985.88">27329 2384 389 0,'0'0'9'16,"0"0"-6"-16,0 0 12 15,18 91 9-15,-17-62-24 16,2-1 0-16,-1-1-4 15,2-4-6-15,1-3 1 16,1-6-13-16,0-4 1 16,-3-3-51-16,-2-6-71 15</inkml:trace>
  <inkml:trace contextRef="#ctx0" brushRef="#br0" timeOffset="1181.67">27287 2239 604 0,'0'0'17'16,"0"0"-17"-16,0 0 25 16,0 0-14-16,0 0-11 15,0 0-13-15,0-24-31 16,0 23-68-16</inkml:trace>
  <inkml:trace contextRef="#ctx0" brushRef="#br0" timeOffset="1463.54">27429 2152 582 0,'0'0'4'0,"0"0"-1"15,0 0-3-15,0 0-12 16,0 0 12-16,0 0 12 16,22 108 10-16,-14-67-11 15,-1 3-5-15,2-1 7 16,0-3-6-16,3 1-5 0,-1-6 1 16,-2-1-3-1,-1-1 3-15,-2-5-3 0,-1-3 0 16,-4-4-1-16,-1-8-37 15,0-4-64-15,0-9-146 16</inkml:trace>
  <inkml:trace contextRef="#ctx0" brushRef="#br0" timeOffset="1622.62">27493 2508 362 0,'0'0'52'16,"0"0"-38"-16,0 0 39 15,0 0-7-15,0 0-19 16,0 0 11-16,79-43-20 16,-63 37-18-16,0 0-2 0,1-2-47 15,-2-4-172-15</inkml:trace>
  <inkml:trace contextRef="#ctx0" brushRef="#br0" timeOffset="2162.88">27775 2314 427 0,'0'0'9'0,"0"0"-9"16,0 0 26-16,8 85 10 15,-2-55-14-15,4-1-13 16,2-7 4-16,4-6-9 16,1-5-2-16,3-10 2 0,0-1-1 15,1 0 19-15,0-9 12 16,-5-8-4-16,-1-2 16 15,-4 0-2-15,-7 3 11 16,-2 7 7-16,-1 3-11 16,-1 3-13-16,0 3-21 15,0 0-17-15,0 0-1 16,0 0-5-16,0 10-4 16,0 9 6-16,0 8 4 15,3 3 2-15,7 2-1 16,4 7 1-16,4 2 0 15,0 3-1-15,3 0-1 16,-1-1 0-16,-2-6 0 16,-1-4 0-16,-8-6 0 15,-6-1 1-15,-3-4-1 0,0 1 0 16,0-5-5-16,-9-1-1 16,-6-6-36-16,3-6 35 15,0-3-9-15,-1-2 16 16,2-2-4-16,2-14 4 15,2-7-23-15,2-2-10 16,5-2 31-16,0-2 2 16,0 1 6-16,12 0 1 15,2 3-7-15,2 4 0 16,-3-2-1-16,4 1-38 16,-4-6-66-16,5-3-111 15</inkml:trace>
  <inkml:trace contextRef="#ctx0" brushRef="#br0" timeOffset="2799.23">28936 2439 460 0,'0'0'36'0,"0"0"-30"16,0 0 41-16,0 0-23 16,0 0-14-16,0 0 4 0,-69-20 9 15,60 3-16-15,0-3 11 16,-1-3 24-16,1-3-10 16,3 0-5-16,1-4 8 15,2-1 2-15,3 0-24 16,0-2-10-16,0 2 15 15,0 3-18-15,8 7 3 16,2 6-11-16,1 6 8 16,1 4-5-16,1 3-8 15,4 2 13-15,3 0 0 16,1 0-9-16,0 5 9 16,-2 4 5-16,-3 0-5 0,-9-2-1 15,0 5-12-15,-5 0 2 16,-2 9 0-16,0 6 11 15,-18 5 8-15,-7 2 0 16,-7 0-7-16,-2-1-1 16,-5-1-26-16,-7-3-4 15,1 0 10-15,-2-2-8 16,2-4 27-16,9 2-5 16,7-6 6-16,12-3 0 15,9-6 0-15,8-6-6 16,0-1-18-16,8-3-27 15,14 0 39-15,8 0 12 16,4 0 4-16,5 0 3 16,4-3 9-16,5-3 8 15,9-1 8-15,5-1-15 0,7 1-7 16,2-2-5 0,-5 2-5-16,-11 2-7 0,-8 0-44 15,-11 2-34-15,-10 3-169 16</inkml:trace>
  <inkml:trace contextRef="#ctx0" brushRef="#br0" timeOffset="3598.31">26582 3467 489 0,'0'0'5'0,"0"0"-5"15,0 0 58-15,0 0-11 16,0 0-28-16,0 0 5 15,0-40 11-15,0 40-10 16,0 0 12-16,0 0-32 16,0 0-5-16,0 0-10 15,0 7-6-15,-3 10 7 16,-2 8 9-16,-3 4 14 16,0 2-7-16,2-1 5 15,1-2-9-15,1-1 4 16,1 0-6-16,1-1-1 15,2-5 2-15,0-2-4 16,0-4 1-16,3-2-6 16,8-1-5-16,6-3 11 0,3-3-10 15,5-2 6-15,5-3 4 16,0-1 1 0,6 0 4-16,0 0-2 0,5 0 3 15,0-3 1-15,-1-4-2 16,-3 0-8-16,-11-1-33 15,-5 0-27-15,-15-1-59 16,-6-2-154-16</inkml:trace>
  <inkml:trace contextRef="#ctx0" brushRef="#br0" timeOffset="3801.76">26690 3609 409 0,'0'0'10'0,"0"0"-2"16,0 0 47-16,0 0-23 15,84-32 8-15,-57 22-11 16,-2 0-12-16,-4 3-1 16,-7-1-16-16,-3 4-17 15,-11-4-48-15,0 3-158 16</inkml:trace>
  <inkml:trace contextRef="#ctx0" brushRef="#br0" timeOffset="3985.88">26665 3459 446 0,'0'0'6'0,"0"0"-3"0,0 0 90 16,85-42-56-16,-55 32-8 15,1 2-11-15,2 3 1 16,1 0-19-16,-2 4-35 16,-6 1-120-16,-4 0-242 15</inkml:trace>
  <inkml:trace contextRef="#ctx0" brushRef="#br0" timeOffset="4383.42">27104 3467 358 0,'0'0'29'15,"0"0"37"-15,17 75 8 16,-9-46-46-16,-2 1 12 16,0 0-26-16,0-4-10 15,1-1-2-15,-2-7 1 16,-2-7-3-16,0-5 0 16,-2-3-1-16,1-3-8 15,-1 0-5-15,-1 0 7 16,2-9 7-16,-2-8 10 15,1-4 9-15,3-4 18 16,0 0-20-16,2-2 7 0,0 5-17 16,1 0 10-1,6 4-2-15,1 1-9 0,2 5 5 16,2 3-11-16,5 5-3 16,2 4 2-16,5 0-1 15,0 3-17-15,-1 12 16 16,-3 4 3-16,-1 2 1 15,-4 0-1-15,-2 2 2 16,-5-3-6-16,-5 0-11 16,-2-2-12-16,-4-4-11 15,0-4-29-15,-3-6-57 16,0-4-237-16</inkml:trace>
  <inkml:trace contextRef="#ctx0" brushRef="#br0" timeOffset="4718.37">27520 3335 350 0,'0'0'285'16,"0"0"-282"-16,0 0 12 15,0 0 16-15,0 0-23 16,0 0 6-16,7-14-14 15,-4 25-34-15,2 17 31 16,-1 14 3-16,-1 10 9 16,-1 4 22-16,-2 1-23 0,0-3 6 15,2-5-11-15,3-4 7 16,1-3-2-16,3-11-7 16,2-3 0-16,-1-9 2 15,1-8-3-15,-4-2-2 16,0-7-3-16,-2-2-44 15,-4 0-53-15,-1-18-55 16</inkml:trace>
  <inkml:trace contextRef="#ctx0" brushRef="#br0" timeOffset="4861">27569 3625 480 0,'0'0'28'0,"0"0"8"16,0 0 19-16,0 0-36 15,0 0 8-15,82-38-8 16,-67 33-14-16,-2 1-5 16,-5 2-81-16,-6-1-208 15</inkml:trace>
  <inkml:trace contextRef="#ctx0" brushRef="#br0" timeOffset="5216.79">27731 3515 488 0,'0'0'36'0,"0"0"-35"15,0 0 6-15,0 0 20 0,0 0 0 16,0 0 22-16,101 70-22 16,-83-46-2-16,-4 3-24 15,-3-3-1-15,-6-2-1 16,-4-2-4-16,-1-5 0 15,0-1-30-15,0-7 34 16,-1-3 2-16,-5-4 0 16,1 0 1-16,2 0 12 15,0-15 0-15,3-2 2 16,0-5-12-16,0-3 15 0,0 0-2 16,0 1 8-16,6 2-7 15,2 6-9-15,3 2-1 16,1 2-8-16,4 2-5 15,3 4-65-15,0-2-91 16,1 3-233-16</inkml:trace>
  <inkml:trace contextRef="#ctx0" brushRef="#br0" timeOffset="5537.78">28114 3495 542 0,'0'0'11'15,"0"0"-1"-15,0 0-5 16,0 0 2-16,-43 89-2 16,35-62 0-16,5-2-5 0,3-1-5 15,0-6 5-15,0-4 0 16,5-1-5-16,8-8-3 16,-1-2-6-16,6-3 14 15,0 0 1-15,4-11 27 16,0-6 6-16,-5-1-2 15,-2-1 19-15,-8 0-16 16,-4 1-2-16,-3-2-6 16,0 3-18-16,0 3-9 15,-4 4-12-15,-5 2 9 16,0 4-10-16,-2 1-32 16,-1 0-20-16,-2 1-68 0,-3 1-346 15</inkml:trace>
  <inkml:trace contextRef="#ctx0" brushRef="#br0" timeOffset="6221.52">28471 3493 518 0,'0'0'14'15,"0"0"15"-15,0 0 16 0,0 0-40 16,0 0 1-16,0 0-5 16,-8 30 4-16,8-1 22 15,0 10 0-15,0 8 7 16,0 5-15-16,0 3-4 15,0-2-8-15,0-3-5 16,0-10 2-16,1-4-2 16,3-5-1-16,1-7 2 15,-2-5-3-15,0-3 0 16,0-6-2-16,-1-6 5 0,-1-2-3 16,1-2 2-1,-2 0 3-15,0 0 6 0,0-12 30 16,0-10-27-16,0-8 41 15,0-9-46-15,-5-6-6 16,-1-9 3-16,1-4 3 16,0 1 4-16,2 1-4 15,3 10 7-15,0 5-13 16,0 6-2-16,0 5 3 16,8 7-8-16,5 5-1 15,0 4 0-15,7 3 5 16,0 4 0-16,0 5-3 15,1 2 1-15,-1 0-7 16,-3 16-7-16,-2 5 0 16,-5 4 11-16,-5 0-6 0,-4 3-4 15,-1-5 1 1,0 1-7-16,-12-2 5 0,-7-2 8 16,-3-3-11-16,1-5 5 15,-2-4 9-15,4-2 4 16,2-1-1-16,3-5-20 15,2 0 5-15,3 0-26 16,2-4-70-16,4-10-247 16</inkml:trace>
  <inkml:trace contextRef="#ctx0" brushRef="#br0" timeOffset="6870.37">28740 3479 529 0,'0'0'126'16,"0"0"-126"-16,0 0 0 15,0 0 7-15,0 0-2 16,17 91 3-16,-10-70-4 16,1-3 1-16,2-8-5 15,2-4-4-15,7-6-1 16,4 0 5-16,4-4 3 15,-2-10 18-15,-4-2 2 16,-6 2 39-16,-3 0 4 0,-6-1-4 16,-2 6-7-1,-2 4-21-15,-2 3-5 0,0 2-15 16,0 0-14-16,0 0 0 16,0 0-7-16,0 3 3 15,0 16 4-15,0 9 1 16,1 7 5-16,7 4-2 15,2 0-4-15,2 0 4 16,0-2-1-16,1 1-3 16,-1-2 0-16,0-1 1 15,-1-1 0-15,-2-2-2 16,-3 3 3-16,-2-3-2 16,-4 0 0-16,0 0-7 15,0-5 0-15,-10-3 6 0,-7-4-1 16,-4-1-13-16,-2-7-5 15,-3-5 13-15,4-4 4 16,-1-3-5-16,6 0 4 16,5-12 1-16,1-8 4 15,5-3-1-15,5-4 19 16,1-5-13-16,0 1 7 16,8 0-7-16,8 2-3 15,4 0 4-15,6 2 0 16,6 1-3-16,6 2 4 15,1 1-6-15,-3 3-2 16,-3 5-3-16,-4 1-50 16,-2 0-151-16,-2 2-6 15</inkml:trace>
  <inkml:trace contextRef="#ctx0" brushRef="#br0" timeOffset="7001.92">29528 3696 648 0,'0'0'25'16,"0"0"-12"-16,0 0 34 16,0 0-46-16,0 0-1 15,0 0-47-15,0-8-121 16</inkml:trace>
  <inkml:trace contextRef="#ctx0" brushRef="#br0" timeOffset="15545.5">27074 4784 372 0,'0'0'87'15,"0"0"-77"-15,0 0 68 16,0 0-43-16,0 0-10 16,0 0-5-16,0 0-20 0,-3 1 2 15,24-1 8-15,13-10 21 16,11-4 2-16,10-2-5 15,5 3-10-15,-2-2 6 16,-3 2-13-16,-9 4-6 16,-7 2 3-16,-7-1-7 15,-9 4-1-15,-5 1 0 16,-4 2-15-16,-7 1-15 16,-1 0-13-16,-5 0-3 15,-1 0-33-15,0 0-54 16,0 0 33-16,-10 1 49 15,-2 4-31-15,-1-4-32 16,-2 2 114-16,3 0 6 16,2-2 11-16,4 1-2 0,3-1 34 15,1 0 34-15,1-1-46 16,-3 2 9-16,1-2-8 16,0 4-6-16,-2 2-7 15,0 3-10-15,1 6 18 16,1 6 1-16,0 5-15 15,3 7 8-15,0 3-9 16,0 6-7-16,0 2 3 16,0-4-13-16,0 1 3 15,1-5-3-15,4-5-1 16,-2-2-1-16,1-3-10 16,0-3-19-16,-1-1-56 15,0-8-156-15</inkml:trace>
  <inkml:trace contextRef="#ctx0" brushRef="#br0" timeOffset="15755.46">27669 5045 575 0,'0'0'0'16,"0"0"-17"-16,0 0 10 15,0 0 3-15,27 86 4 16,-20-64 7-16,-1-3-5 0,2-3 8 16,-2-4-10-1,-2-3-5-15,-2-5-49 0,-2-4-179 16</inkml:trace>
  <inkml:trace contextRef="#ctx0" brushRef="#br0" timeOffset="15945.37">27632 4893 364 0,'0'0'228'16,"0"0"-227"-16,0 0 13 0,0 0-11 16,0 0-3-1,0 0-23-15,25-34-39 0,-13 39 7 16,3 10-53-16,-1 3-94 15</inkml:trace>
  <inkml:trace contextRef="#ctx0" brushRef="#br0" timeOffset="16528.38">27954 4944 553 0,'0'0'0'15,"0"0"2"-15,0 0 13 16,0 0 3-16,0 0-3 16,-79 76 6-16,55-36-14 15,11-5-6-15,7-2-1 0,6-8-30 16,1-6-25-16,14-7 7 16,1-11 35-16,1-1 0 15,-1-1 13-15,-2-16 10 16,-1-2 41-16,-4-3 18 15,-3 2-14-15,-3 2 10 16,-1 2-5-16,-2 4-22 16,0 5-7-16,0 4 1 15,0 3-6-15,0 0-26 16,0 0-1-16,0 0-7 16,1 0-10-16,6 10 6 0,3 8 12 15,5 8 0-15,-1 4 3 16,3 2-3-16,-1 3-9 15,-2 3 0-15,-3 2 1 16,-4-1 8-16,-4-2 3 16,-2-2-2-16,-1-5-1 15,0-5-1-15,0-3-3 16,-11 2-10-16,-6-5-22 16,0-4-3-16,-1-5 14 15,3-5 25-15,2-5 4 16,1 0 16-16,-3-4 0 15,3-9-2-15,-1-4-7 16,2-3-7-16,1-1 11 16,2-3-15-16,3-3-6 0,3-1-30 15,2-5-15-15,0 1-39 16,9 1-74 0,4 2-177-16</inkml:trace>
  <inkml:trace contextRef="#ctx0" brushRef="#br0" timeOffset="16845.49">28169 5178 409 0,'0'0'15'15,"0"0"22"-15,0 0 56 16,0 0-66-16,81 6 3 0,-62-6 28 16,-2-12-31-16,-4-3-15 15,-6 1 22-15,-2-3-19 16,-5 0 20-16,0 2-21 15,-2 0-11-15,-10 4-3 16,1 6 4-16,0 2-4 16,2 3 3-16,1 1 3 15,-3 17 0-15,2 6-3 16,2 2-1-16,4-2-2 16,3-1-7-16,0-2 5 15,5-3-4-15,4-4-12 16,3-2-14-16,4-5-19 15,7-7-42-15,1 0-69 16,3-9-280-16</inkml:trace>
  <inkml:trace contextRef="#ctx0" brushRef="#br0" timeOffset="17149.47">28494 5052 592 0,'0'0'15'0,"0"0"5"16,0 0 11-16,0 0-30 15,0 0 6-15,0 0-7 16,109-10 9-16,-69 16-3 16,6 13 5-16,-5 2-6 15,-5 2-1-15,-11 1-1 16,-13-2-6-16,-10 2-27 16,-2-4 4-16,-8-1 13 0,-13-5-6 15,2-6-1 1,1-5 17-16,4-3 3 0,3 0 17 15,5-11-1-15,1-8-1 16,4-2 2-16,1-6 6 16,0-1-12-16,1-2-11 15,10 0-1-15,3 3 1 16,-2 0-11-16,2 0-35 16,-5 2-106-16</inkml:trace>
  <inkml:trace contextRef="#ctx0" brushRef="#br0" timeOffset="18249.99">28494 4482 585 0,'0'0'4'15,"0"0"-4"-15,-116-44 14 16,73 37-6-16,-10 3 1 16,-6 0-2-16,-7 2-6 15,-3 2-1-15,1 0 1 16,2 0-1-16,0 0 6 0,1 0-4 16,-1 0 12-1,1 4-7-15,-1 7-6 0,0 4 15 16,3 2 8-16,-1 7-8 15,0 1-10-15,1 7-2 16,2 1-4-16,3 2 0 16,6 5 1-16,6 6 3 15,4 12-1-15,6 7 0 16,5 10 13-16,3 2-16 16,5 2 8-16,7-2-7 15,7-6 3-15,3 0 2 16,6-6-4-16,0-3-2 15,0 0 4-15,15-3-4 16,8-1-5-16,7 0 5 16,9-5 5-16,6-1-2 0,9-3-2 15,5-2-1-15,7-6 5 16,6-2 6-16,5-8-3 16,7-11-7-16,0-6 11 15,5-9 4-15,3-4-11 16,1-1 0-16,-2 0-1 15,0-6 2-15,-2-2-3 16,-1-4-3-16,-3 0 0 16,-7 1 2-16,-1-3-1 15,-3-4 0-15,0 2-2 16,-1-4 5-16,-2-1-4 16,-3 1 2-16,-1-3 1 15,-4 3-2-15,-4-1-1 0,-6-2-2 16,-4 2-2-16,-7-2 4 15,-5-1 10-15,-3 1-6 16,-4-4-1-16,0-2 6 16,-4-1-2-16,-1-5 8 15,-1-2-8-15,-1 0-1 16,-1-1-1-16,0 0-5 16,-1 0 3-16,-3 0-3 15,0 1 2-15,-5 0-1 16,-3 3 2-16,-5 1-3 15,-4 4 1-15,-1 1-2 16,0 3 1-16,-7 0-4 0,-12-1 0 16,-7-3 3-1,0 0 1-15,-3-2 0 0,0-1 8 16,1-1-5-16,-2-3-3 16,0 1 0-16,-1 3-1 15,-2-1 2-15,-2 4-2 16,-3-1-2-16,1 1 3 15,1 1 3-15,3 6-2 16,3 4 1-16,2 7 0 16,-2 2 12-16,-4 3-14 15,-10 3-5-15,-6 2 5 16,-10-1 0-16,-4 2-3 16,-7-3 0-16,-2 3 0 15,1 0 3-15,1 5 3 0,6 9-3 16,10 3-5-16,7 3 5 15,12-2-6-15,6 2-40 16,4 1-42-16,5-2 25 16,4 0-18-16,3-2-83 15,3-3-269-15</inkml:trace>
  <inkml:trace contextRef="#ctx0" brushRef="#br0" timeOffset="19100.88">27972 7041 462 0,'0'0'21'0,"0"0"57"16,0 0-21-16,0 0 2 15,0 0-28-15,0 0-2 16,5-60-19-16,-5 60-10 15,0 13-9-15,0 27 4 16,0 12 5-16,-8 13 44 16,-10 3-40-16,-4-6 4 15,-7-5 1-15,1-4-9 16,-2-8-5-16,2-5 5 0,3-10 2 16,5-8-2-1,7-9-12-15,8-7 5 0,2-4 7 16,3-2-1-16,0 0-6 15,0 0-1-15,0-11-4 16,8-2 12-16,5 1 4 16,1 0-2-16,2 5-4 15,3 3-1-15,7 2 2 16,2 2 2-16,5 0-2 16,3 3 3-16,1 7 2 15,5 0-2-15,0 0 3 16,1-3-4-16,-1-2 0 15,-8-2-1-15,-4-1-6 16,-7-2-44-16,-7 0-46 16,-6-5-196-16</inkml:trace>
  <inkml:trace contextRef="#ctx0" brushRef="#br0" timeOffset="19300.79">28291 7304 617 0,'0'0'13'16,"0"0"-13"-16,0 0 18 15,17 97-11-15,-13-62-4 16,1 1-2-16,0-5 2 16,-2-5-1-16,2-6-4 0,-5-6-4 15,0-5-71-15,0-7-198 16</inkml:trace>
  <inkml:trace contextRef="#ctx0" brushRef="#br0" timeOffset="19476.25">28309 7167 746 0,'0'0'0'16,"0"0"-2"-16,0 0-19 15,0 0 20-15,0 0-77 16,0 0-24-16,10 1-17 16,-8 10-243-16</inkml:trace>
  <inkml:trace contextRef="#ctx0" brushRef="#br0" timeOffset="19817.03">28455 7250 534 0,'0'0'1'16,"0"0"12"-16,-4 88-5 16,-2-44-4-16,0 1-1 15,6-9-3-15,0-8-7 16,3-11-4-16,15-7 11 16,6-7 0-16,4-3-7 15,3 0 7-15,2-18-2 0,-3-6 6 16,-3-3 26-16,-6-3-5 15,-6 2 11-15,-9 0-14 16,-6 0 6-16,0 1 5 16,-12 2-23-16,-8 3-4 15,1 4 10-15,3 8 2 16,-1 6-3-16,2 2-11 16,-3 2-4-16,3 2-23 15,1 8-26-15,5 5-38 16,7-5-84-16,2-5-215 15</inkml:trace>
  <inkml:trace contextRef="#ctx0" brushRef="#br0" timeOffset="20167.2">28782 7256 529 0,'0'0'3'16,"0"0"4"-16,0 0 46 15,0 0-25-15,18 80-27 16,-13-63 6-16,2-6-7 15,-1-3 0-15,-2-5 0 16,-1 0-5-16,-1-3-15 16,-1 0-3-16,1-4 23 15,-1-13 2-15,1 1-2 16,-1-4 13-16,1 2-12 16,3 0 25-16,0 5-7 0,1-1-3 15,2 5-3-15,5 2 6 16,2 3-13-16,3 2 3 15,3 2-7-15,4 2 8 16,1 14-4-16,-3 7-2 16,-3 4-3-16,-1 1-1 15,-5-2 0-15,-3 0-1 16,-3-6-14-16,-3-3-26 16,-5-6-28-16,0-4-37 15,0-7-139-15</inkml:trace>
  <inkml:trace contextRef="#ctx0" brushRef="#br0" timeOffset="21067.01">28870 6784 495 0,'0'0'29'0,"-94"-56"-14"15,42 35-9-15,-3 4 17 16,-5 3-10-16,0 2 14 16,1 5-10-16,1 4 11 15,-2 3-9-15,-6 0-3 16,-9 14-9-16,-5 10 4 0,-3 9-7 16,0 6-4-1,1 10 7-15,2 3-3 0,5 5 11 16,8 5 2-16,10 1-1 15,10 1 8-15,11-1-23 16,9-2 5-16,7 3-3 16,7 3 2-16,6 3 6 15,2 1-1-15,5-2-2 16,0-6-5-16,5-5-3 16,15-4-6-16,9-1 6 15,7-3 3-15,7-1 6 16,9-3-9-16,5-6 15 15,4-3-10-15,3-5 9 16,5-6-14-16,7-9 14 16,9-7-11-16,11-6 5 0,5-4 13 15,6 0-20-15,4 0 5 16,-4-10-2-16,2 2-3 16,-10-3 2-16,-8 0-1 15,-10-1-2-15,-7-4 0 16,-9-5 0-16,-5-4 0 15,-5-7 0-15,2-5 0 16,1-4 0-16,-1 0 0 16,-3-3 4-16,-5 1 1 15,-10 2-4-15,-8 4 2 16,-6 1 2-16,-8 0 0 16,-4 2 9-16,-2-4-1 0,-5 0-9 15,-2-5-4 1,-3 0 1-16,-1 0-2 0,0-5-4 15,-11 0 5-15,-5 0 0 16,-1-3 3-16,-1 1-1 16,-5 0-2-16,-5 2-7 15,-5 5 4-15,-4 6-1 16,-9 2 3-16,-2 5-7 16,-6 3 12-16,2 3-4 15,4 2 0-15,1 6-1 16,2 3-4-16,-1 5 5 15,-2 4 0-15,-5 4 0 16,1 0-5-16,-4 0 5 0,-4 6 0 16,-1 2-7-1,0 0 5-15,5-2-11 0,4 0 4 16,6-3 8-16,12 1-1 16,7 0 2-16,7 1-1 15,1 7-10-15,2 7-82 16,-2 3-13-16,0 3-60 15</inkml:trace>
  <inkml:trace contextRef="#ctx0" brushRef="#br0" timeOffset="23378.65">28666 8853 465 0,'0'0'0'0,"0"0"42"16,0 0 47-16,0 0-67 16,0 0-22-16,0 0 4 15,0 0 9-15,0 68 42 16,0-35-39-16,0-1-1 15,0-5-14-15,0-3 3 16,0-8-4-16,0-3 0 16,0-7-26-16,0-4-44 15,0-2-49-15,-3-9-48 16</inkml:trace>
  <inkml:trace contextRef="#ctx0" brushRef="#br0" timeOffset="23689.83">28567 8656 574 0,'0'0'3'0,"0"0"-1"15,0 0 9-15,0 0 0 16,103-10 3-16,-68 27-6 16,0 9 7-16,1 6-8 15,1 4-2-15,-7 4 3 16,-4 1-4-16,-5 1-3 15,-11 0-2-15,-6-2-6 16,-4-2-11-16,0-3 18 16,-17-4-12-16,-4-3 12 0,-4-4 0 15,0-7 0-15,-2-5-24 16,1-4 22-16,-1-6-7 16,5-2 7-16,2 0 2 15,2 0-14-15,6-6-36 16,4-2-41-16,5-7-116 15</inkml:trace>
  <inkml:trace contextRef="#ctx0" brushRef="#br0" timeOffset="24070">29084 8779 787 0,'0'0'2'0,"0"0"-4"16,0 0-5-16,0 0-10 16,-35 75 17-16,20-30 1 15,4-3 8-15,7-4-5 16,4-5-4-16,0-8-31 16,15-7 2-16,3-7 8 15,3-7-3-15,3-4 11 16,-3 0-8-16,1-15 15 15,-3-5 12-15,-5-2-3 16,-4-4 26-16,-7-2 3 16,-3-3-12-16,0-2-11 15,-4 4 0-15,-9 4-5 0,0 5 1 16,2 6-5 0,0 6-3-16,4 6-4 0,-3 2 0 15,-1 0-16-15,2 2-70 16,1 6-55-16,4 2-165 15</inkml:trace>
  <inkml:trace contextRef="#ctx0" brushRef="#br0" timeOffset="24655.7">29432 8757 547 0,'0'0'38'16,"0"0"-7"-16,0 0 10 15,0 0-32-15,0 0 4 16,-65 75-12-16,49-44-1 16,11-3-1-16,5-8-1 15,3-5-17-15,16-6 2 16,6-7 10-16,0-2 2 16,0 0 0-16,0-15 10 15,-6-2 33-15,-3-1-17 16,-6 1 22-16,-3 3-12 15,-4 4 19-15,-1 5-6 16,-2 2-2-16,0 3-9 16,0 0-33-16,0 0-11 0,0 4-23 15,0 17 34-15,0 10 15 16,1 7-11-16,9 2-4 16,0 0 3-16,3 1-4 15,-1 0 1-15,0 2-1 16,-4-1-2-16,-4-5-2 15,-4-2-47-15,0-4 51 16,-6 1-14-16,-16 0 5 16,-8-6-8-16,-1-3-12 15,-1-9 27-15,7-8 2 16,4-6 1-16,2-2 0 16,3-18-3-16,3-6 0 0,6-7-1 15,2-1 4-15,5 1 6 16,0-2 7-16,6 2-11 15,17 2 12-15,2 0-7 16,7 1 5-16,3 3-6 16,-1 0 2-16,2 5-3 15,-1 3-5-15,-4 1-50 16,-3 0-32-16,-1 2-86 16,-4-1-297-16</inkml:trace>
  <inkml:trace contextRef="#ctx0" brushRef="#br0" timeOffset="25021.84">29862 8774 474 0,'0'0'75'15,"0"0"6"-15,0 0-37 0,0 0-29 16,0 0-24 0,0 0 18-16,-30 1-4 0,20 12 0 15,3 0-5-15,2-1-4 16,5 3-10-16,0-1 7 15,0 0-12-15,3 4 7 16,8-4 11-16,2 2 1 16,-1-1 6-16,1-1-5 15,-1 0 1-15,0 1 4 16,0-1-4-16,-4 0-2 16,-4 0-4-16,-4-1-1 15,0 1-3-15,0-2 8 0,-17 0 14 16,-3-2-14-16,-4-3 0 15,0-3 3-15,4-2 9 16,0-2-10-16,3 0 2 16,-1-6 1-16,-1-11-5 15,3-6-46-15,1-2-90 16,1-6-235-16</inkml:trace>
  <inkml:trace contextRef="#ctx0" brushRef="#br0" timeOffset="26528.39">29620 8388 575 0,'0'0'4'15,"0"0"-4"-15,0 0 58 16,-104-51-35-16,73 45-11 15,-5 4-3-15,-4 2-6 16,-1 0-3-16,0 0 1 16,5 0 3-16,2 0 8 15,2 0-9-15,-1 0 1 16,-3 0 12-16,-5 10-14 16,-7 2 2-16,-6 3 0 0,1 1-4 15,2-1 4-15,2 4-1 16,4-3 2-16,3 3 2 15,8-1-6-15,3 0 8 16,2 1-7-16,3 1 0 16,-3 3 0-16,-2 0 1 15,-4 2 0-15,0 2 0 16,-1-1-2-16,1-2 12 16,7 1-2-16,3 1-6 15,4 2 11-15,6 1-6 16,0 0 6-16,5-2-4 15,4 3-2-15,1-1 7 16,3 2-14-16,2 1-2 16,0 0-2-16,0 1 8 0,7 2-7 15,8-1 2-15,2 1 3 16,3-2-3 0,-1-2-1-16,5 0 3 0,3-1-4 15,3-2 0-15,3 2 3 16,4-4 5-16,0 1-6 15,5 1 2-15,0-5-4 16,0-1 3-16,2-6 4 16,3-3-7-16,2-2 0 15,3-2 5-15,0-2-5 16,3 0 3-16,-2-2 1 16,-4 0-3-16,0-1 2 15,-1-1-3-15,-2-2-3 0,3 1 1 16,1-2 2-16,2 1 5 15,-2-1-3-15,-3 0 0 16,-1 0-1-16,-3 0 1 16,-1 0-3-16,0 0 1 15,0-6-1-15,2-1 0 16,0-1 2-16,-2 0 0 16,-1-1 1-16,-2-3-2 15,-2 3 0-15,-1-4-2 16,-3 1 6-16,-3 2-4 15,-3-2 0-15,-4-1 0 16,1-1-3-16,0-3 6 16,-1-2-2-16,2 0 1 0,-1-1-1 15,1 0-1 1,-2 2-2-16,0-3 1 0,1 0 1 16,-3 1 0-16,-1-1 2 15,-3 2 4-15,-3-1-1 16,-2 1-5-16,-5 2 0 15,-2 0 0-15,-1-2 5 16,-2-1-3-16,-2-1 1 16,0-1-6-16,0 2 6 15,0-3-3-15,0 1 1 16,-2 1-1-16,-4 1 5 16,0-3-5-16,-3 1 0 0,1 0-3 15,-2 0-3 1,1-1 6-16,-4 1 0 0,1 0 0 15,-4 1-5-15,2 0 7 16,-2 1-2-16,1 3 0 16,0 1-9-16,-1 0 7 15,-2 2 1-15,0 0-2 16,-5-3 0-16,-2 3 3 16,-2-2-2-16,-1 2 1 15,0 1 1-15,-1 3 0 16,2 2 3-16,2 2-1 15,4 0-3-15,3 4 1 16,-1-2-3-16,0 0 1 16,0 1 3-16,-1-1-1 0,-3 1 1 15,1 2-1-15,-2-1 0 16,-3-1 0-16,2 2 0 16,0-3-2-16,2 0 7 15,-1 1-5-15,2-1 0 16,3 1 3-16,0 1-3 15,0-2 0-15,4 2 0 16,0 0 0-16,2 0 1 16,0-4-1-16,0 4 0 15,-3 2-1-15,-2-2 0 16,-3 0 1-16,0 2 0 0,-3 0 0 16,4 0-2-1,-3 0 1-15,1 0-2 0,-4 2 3 16,1 2-2-16,0-1 1 15,0 0 1-15,-2-1-3 16,4 1 5-16,1-2-2 16,3 3 1-16,3 0-1 15,2 0-11-15,2 2-83 16,1-2-16-16,2-1-43 16,3-3-352-16</inkml:trace>
  <inkml:trace contextRef="#ctx0" brushRef="#br0" timeOffset="27531.46">30235 4917 466 0,'0'0'22'0,"0"0"2"15,0 0 47-15,0 0-71 16,0 0 0-16,0 0-16 15,0 0 16-15,-7 59 30 16,1-19-5-16,3 1-24 16,3-3 7-16,0-2-8 15,0-7 6-15,0-4-6 16,0-6-14-16,0-6-8 16,0-5-55-16,0-8-127 0</inkml:trace>
  <inkml:trace contextRef="#ctx0" brushRef="#br0" timeOffset="28160.99">30188 4669 460 0,'0'0'20'0,"0"0"0"16,0 0 41-1,0 0-55-15,0 0-5 0,0 0-2 16,-87 23-8-16,57 11 9 16,-1 4 36-16,1 5-33 15,3 4 2-15,0 3 0 16,2 0 4-16,4 5 9 15,3 2-15-15,5 0-1 16,2 1 18-16,5-1-19 16,5-4 2-16,1-3-3 15,0-5 0-15,16-2-4 16,8-5 4-16,4-5 1 0,7-5-1 16,4-9 4-1,4-7-3-15,5-7-1 0,-1-5 0 16,0 0-5-16,-1-13 5 15,-6-7 0-15,-1-5 4 16,-3-5 14-16,-2-5 16 16,-4-6-6-16,-6-6-4 15,-6-6-23-15,-6-8 6 16,-6-5-7-16,-6-3-4 16,0-1-13-16,-3 0-4 15,-12 1 20-15,-5 4-3 16,4 2 4-16,-4 10 0 15,5 15 1-15,-1 11-1 16,2 14-4-16,0 9-7 16,-7 1 4-16,-6 3 5 0,-12 5 0 15,-4 14-24-15,1 6-4 16,4 6 13-16,6 4-45 16,11 7-67-16,5 0-138 15</inkml:trace>
  <inkml:trace contextRef="#ctx0" brushRef="#br0" timeOffset="28942.83">30120 7018 558 0,'0'0'4'0,"0"0"0"16,0 0 17-16,0 0-19 15,0 0-2-15,0 0 0 16,68-33-3-16,-51 33 3 16,2 15 0-16,-2 9 2 15,-5 6-2-15,-3 5-2 16,-9 4-16-16,0-4 8 16,-3 1 10-16,-15-7 3 15,-1-4 8-15,-1-3-11 16,3-3-3-16,4-5 3 15,3-5 7-15,9 0-2 16,1-4-5-16,0 0-9 16,0-3 7-16,18 2-2 0,5-4 8 15,7 0-1-15,3 0 9 16,0-4 6-16,-2-3-15 16,-3-2-2-16,-2 0-1 15,-7 1-30-15,-4-3-146 16,-9-4-225-16</inkml:trace>
  <inkml:trace contextRef="#ctx0" brushRef="#br0" timeOffset="29443.75">30140 6816 563 0,'0'0'6'16,"0"0"-1"-16,0 0 0 16,0 0-2-16,-84 54 3 15,62-18 1-15,-3 6 0 16,-5 9 5-16,0 7-5 16,-1 1-6-16,5 2 5 15,7-3-6-15,10-4 2 16,9-1-2-16,1-3-7 15,22-4 7-15,9-4 0 16,6-5 0-16,5-9 1 0,6-7-1 16,6-9 3-1,1-10-3-15,5-2 3 0,2-1 2 16,-2-18 5 0,-1-2-9-16,-7-5 19 0,-5-7-8 15,-6-5 11-15,-7-4 9 16,-6-5-18-16,-9-7 3 15,-10-3-17-15,-10-4-6 16,-2-3 5-16,-23 4 0 16,-8 3-13-16,-3 6 12 15,-1 11 2-15,-2 7 9 16,6 10 23-16,1 8-5 16,-1 6-26-16,1 8-1 15,-2 1-41-15,1 4-31 0,6 12-109 16,4 3-277-16</inkml:trace>
  <inkml:trace contextRef="#ctx0" brushRef="#br0" timeOffset="30360.53">30717 8379 403 0,'0'0'79'16,"0"0"-21"-16,0 0 1 0,0 0-59 16,0 0-6-1,0 0 6-15,33-7 21 0,-15 7-10 16,-2 10 0-16,-1 8 10 16,-3 2-16-16,-3 3-5 15,-7-4 0-15,-2 1-18 16,0-1 18-16,-17-2 5 15,-2-3 1-15,1-2-6 16,3-5 0-16,5-4-2 16,4-1-1-16,6-2 3 15,0 0 0-15,0 0-13 16,0 0-17-16,7 0 17 0,12-2 13 16,4-3 19-1,2 5-9-15,1 0 8 0,-1 0-4 16,-1 2-12-16,-6 10 1 15,-3 1-6-15,-8 4 3 16,-5 0-14-16,-2-1 0 16,-2 5 14-16,-13-5 1 15,-7 0-1-15,-4-2 0 16,-2-4-1-16,-2-1 6 16,2-5-3-16,1-1 0 15,4-3-2-15,1 0 4 16,3 0 0-16,2 0-2 15,3-6-2-15,3-2-11 16,2-4-49-16,6 0-77 16,0-3-266-16</inkml:trace>
  <inkml:trace contextRef="#ctx0" brushRef="#br0" timeOffset="31045.8">30798 8207 364 0,'0'0'13'16,"0"0"-5"-16,0 0 37 0,0 0-17 15,0 0-19 1,0 0 6-16,-82 40 2 0,64-17-4 15,-3 7 13-15,4 3-8 16,1 5-1-16,2 3-7 16,1 1 2-16,3 3-6 15,1-1 4-15,3 0-8 16,6-5-2-16,0 1 0 16,2-5 4-16,15 2 3 15,7-6 12-15,1-1-16 16,7-3 9-16,0-2-12 15,1-2 7-15,2-4-6 16,-4-5 2-16,0-4 3 16,1-5 4-16,1-3 5 0,-1-2-7 15,4 0 3-15,2 0 8 16,-1-11-5-16,-5-1-4 16,0-4 9-16,-2-3 14 15,-5-3 7-15,-1-1-14 16,-3-3-24-16,-6-1 5 15,-2-1-4-15,-5 0-1 16,-4-2-2-16,-1 1 0 16,-3 0 12-16,0-2-10 15,0 1-2-15,0-1 0 16,-10 3-3-16,-4-1 1 16,-5 1 0-16,-5-3-21 15,-3 0 4-15,-2-1-2 0,-7 1 5 16,-6 5 16-16,-1 0-4 15,-1 3 8 1,4 7 2-16,7 2-6 0,3 3 0 16,2 2 8-16,0 3-8 15,-2 5-2-15,3 1-44 16,2 0-17-16,1 4-3 16,1 9-59-16,1-2-283 15</inkml:trace>
  <inkml:trace contextRef="#ctx0" brushRef="#br0" timeOffset="33581.5">28363 4428 163 0,'0'0'37'15,"0"0"-9"-15,0 0 25 16,0 0-27-16,0 0 20 16,0 0-5-16,0 0-29 15,0 0-10-15,0 0-1 16,0 0 11-16,0 0-10 16,0 0 8-16,0 0-4 15,0 0-3-15,0 0-3 16,3 0 0-16,8 1 3 15,3 5 8-15,3 0 1 16,4-4 3-16,-2 2 0 16,-1-3-4-16,1 3-1 0,0-2-4 15,1 1-2-15,-1 0 6 16,-2 0-10-16,1 1 0 16,-3 3 3-16,0-1 1 15,-2 0-3-15,0 0 1 16,1 2-2-16,2-2 0 15,1-1 0-15,2 1 0 16,0 0 0-16,-2 2 0 16,-1 2-2-16,-5-2-18 15,-1 2-4-15,0-2 8 16,0-1 10-16,-3 1-5 16,2-4 11-16,1 0-3 0,-1-2 2 15,-1-2-31-15,1 2-18 16,-3-2-15-16,0 0-5 15,0 0 14-15,0 0-55 16</inkml:trace>
  <inkml:trace contextRef="#ctx0" brushRef="#br0" timeOffset="66002.48">29319 3463 62 0,'0'0'42'15,"0"0"-2"-15,0 0 9 16,0 0 9-16,0 0-10 15,0 0-4-15,0 0-11 16,0 0-2-16,0 0 3 16,0 0-17-16,0 0-2 15,0 0 3-15,0 0-2 16,0 0-11-16,-1 0-5 16,-2 0-32-16,-3 15 32 0,0 8 3 15,2 5 15-15,0 3 0 16,4-2-16-16,0-1 4 15,0-3-6-15,0-5 0 16,4-2-8-16,10-6-2 16,3-2 4-16,7-3 6 15,5-7-1-15,9 0 2 16,8 0 8-16,7-14 3 16,6-3-5-16,1 2-2 15,4 0 5-15,0 1-10 16,-2-3 5-16,-9 7-7 15,-12 1 2-15,-15 6-3 16,-16 3 2-16,-10 0-50 16,0 7-103-16,-11 12 39 0,-9 1 69 15,-7 2-95-15</inkml:trace>
  <inkml:trace contextRef="#ctx0" brushRef="#br0" timeOffset="66385.39">29270 3895 415 0,'0'0'0'15,"0"0"-12"-15,0 0 10 16,0 0 1-16,0 0 1 16,0 0 0-16,65 37 0 15,-37-34 3-15,9 0 22 16,6 0-10-16,11-2-2 16,5-1 3-16,7 0 5 15,6 0-18-15,5 0 9 16,1-3-11-16,2-4 8 15,-2-5-5-15,1-1-4 16,-4 1 9-16,-4 1-9 0,-11 3-9 16,-14 5-1-16,-11 3-126 15,-13 0-198-15</inkml:trace>
  <inkml:trace contextRef="#ctx0" brushRef="#br0" timeOffset="69123.03">19514 469 481 0,'0'0'31'0,"0"0"-31"16,0 0 43-16,0 0 16 16,0 0-20-16,0 0 3 15,0 0-28-15,0-25-12 16,0 25-4-16,0 11-19 15,0 17 21-15,0 13-4 0,0 12 13 16,0 6 7-16,0-1-16 16,0-3 3-16,-3-8 2 15,0-6 0-15,2-9-1 16,1-9-4-16,0-9 13 16,0-6-26-16,0-5 12 15,0-3 1-15,1 0-1 16,3-13 2-16,1-11 19 15,-3-10-7-15,-1-7-13 16,-1-6 7-16,0-4-7 16,0-4 2-16,0-2-2 15,0 4 2-15,0 3-2 16,2 3 0-16,13 4 0 16,4 4-5-16,5 0 5 0,1 10 0 15,5 7-7-15,3 8 6 16,3 14 1-16,-1 0 0 15,-2 22-12-15,-7 11 12 16,-8 1-15-16,-7 3 15 16,-8-2-6-16,-3-7 6 15,0-1-6-15,-4-7-10 16,-15-2 2-16,-5-7 11 16,-6-1 1-16,-1-2 4 15,1-6 10-15,6 0 0 16,3-2-11-16,6 0 6 0,6 0 1 15,5 0-9 1,1 0 1-16,3 0-1 0,0 0-33 16,0 6-78-16,0 6-85 15,4 1 88-15</inkml:trace>
  <inkml:trace contextRef="#ctx0" brushRef="#br0" timeOffset="69556.58">19951 613 417 0,'0'0'105'0,"0"0"-98"16,0 0 91-16,0 0-98 16,0 0 12-16,0 0-12 15,-24 60 32-15,12-25-23 0,5-1-2 16,7-3-4-16,0-2-6 15,0-4 5-15,13-6-2 16,6-6 0-16,3-5-12 16,2-8 12-16,1 0 10 15,-1 0-9-15,-5-16 19 16,1-4-14-16,-7-3 20 16,-1-1 18-16,-5-2-30 15,-4 1 8-15,-1 3-5 16,-2 6-8-16,0 5 25 15,0 7-28-15,0 4-3 0,0 0-3 16,0 0-33 0,0 12 28-16,3 9 0 0,3 5 10 15,3-1 7-15,0-1-12 16,0-1 0-16,0-3-1 16,1-2-1-16,-2-3-1 15,1-2-61-15,1-4-42 16,0-3-65-16</inkml:trace>
  <inkml:trace contextRef="#ctx0" brushRef="#br0" timeOffset="69986.03">20332 692 576 0,'0'0'21'16,"0"0"2"-16,0 0 23 15,0 0-25-15,0 0-20 16,0 0 22-16,27-21-17 16,-7 21 2-16,6 0 21 15,-4 3-12-15,1 15-12 16,-4 3-5-16,-4 4-1 16,-4 0 1-16,-6 2 0 15,-5-2-8-15,0-2 5 16,-1-3-13-16,-12-5 16 0,3-6 0 15,3-3-9-15,0-6 9 16,2 0 10-16,1 0 2 16,1-6 8-16,1-9-20 15,2-4 2-15,0-2 6 16,0-1-7-16,6 5 18 16,2 0-14-16,0 7 0 15,-2 2 1-15,0 3-6 16,1 2 0-16,-3 0-9 15,5-1 5-15,-3-1-1 16,4 1-36-16,8 2-49 16,2-4-40-16,4 2-242 15</inkml:trace>
  <inkml:trace contextRef="#ctx0" brushRef="#br0" timeOffset="70307.22">20817 808 112 0,'0'0'85'16,"0"0"-83"-16,0 0 125 16,0 0 8-16,0 0-43 15,0 0-15-15,74-20-32 16,-65 1-4-16,-6-1 12 16,-1-2-31-16,-2 2 8 15,0 1-27-15,-7 7 1 16,-4 3-8-16,0 8-3 15,-3 1 7-15,-3 1-5 0,-1 16 11 16,5 4 0-16,5 1-6 16,8 4-18-16,0-2 15 15,11-1-8-15,11-3 8 16,5-3 1-16,5-5 2 16,9-3 2-16,11-4-2 15,8-5-17-15,-2 0-78 16,-6 0-262-16</inkml:trace>
  <inkml:trace contextRef="#ctx0" brushRef="#br0" timeOffset="70757.56">21664 671 534 0,'0'0'11'15,"0"0"6"1,0 0 35-16,0 0 12 0,0 0-13 16,0 0-16-16,-4-45-35 15,-7 45-11-15,-5 14 11 16,-4 8 16-16,1 4-12 16,2 1-2-16,9 3 2 15,8-1 0-15,0 1-8 16,10-1 4-16,18 1-17 15,8-7 17-15,8-3 0 16,6-10 1-16,1-7 4 16,0-3-5-16,-5 0-1 15,-7-11-42-15,-8-3-61 16,-7-10-118-16</inkml:trace>
  <inkml:trace contextRef="#ctx0" brushRef="#br0" timeOffset="70998.67">22095 446 546 0,'0'0'9'0,"0"0"-9"16,0 0-8-16,0 0 8 16,0 0 26-16,-13 98 5 15,5-53 4-15,1 5-5 16,1-1-28-16,3-2 23 15,0-4-24-15,3-2 1 0,-2-8 1 16,2-5 2-16,0-6-5 16,0-4 0-16,0-8-18 15,7-7-158-15</inkml:trace>
  <inkml:trace contextRef="#ctx0" brushRef="#br0" timeOffset="71422.83">22267 646 577 0,'0'0'5'0,"0"0"10"0,0 0-11 16,0 87 11-1,0-56 6-15,-3 1 0 0,-2 3 7 16,4-3-22-16,-1-9-5 15,2-5 3-15,0-5-2 16,0-6-2-16,6-4 0 16,6-3 0-16,5 0 3 15,2-13 1-15,0-7 6 16,1-5 14-16,-5-2-3 16,0-2 5-16,-3-1-8 15,-3 2-10-15,-1 5 8 16,-3 8-16-16,-4 9 0 15,-1 6 0-15,0 0 0 16,0 8-31-16,0 17 18 0,0 8 13 16,0 3 16-16,0-3-12 15,0-3-3-15,0-7-1 16,0-6-3-16,2-6-7 16,7-5-62-16,4-6-127 15</inkml:trace>
  <inkml:trace contextRef="#ctx0" brushRef="#br0" timeOffset="71776.42">22653 646 456 0,'0'0'32'0,"0"0"-31"16,0 0 35-16,0 0-17 0,0 0 0 15,0 0-19-15,-30 25-4 16,30-12-1-16,0-1 7 15,0 5-2-15,3 2 3 16,5 1 3-16,2 4 3 16,0 0-7-16,0 0-2 15,-3-3 6-15,1-2 1 16,-1 0-14-16,-1-6 5 16,-2-3 2-16,-4-3 0 15,0-4-6-15,0 0 6 16,0-1 0-16,-9-2 5 15,-8 0 33-15,-3 0 5 0,1 0-19 16,1-10 6-16,4-1-19 16,3-3-3-16,3-1-8 15,5 1-12-15,3-6-17 16,0-4-49-16,12-5-9 16,9-6-129-16</inkml:trace>
  <inkml:trace contextRef="#ctx0" brushRef="#br0" timeOffset="72002.39">22883 471 401 0,'0'0'51'0,"0"0"-17"0,0 0 55 16,0 0-82-16,0 0-7 16,0 0 0-1,1 73 8-15,-5-21 27 0,-7 8-1 16,0 1 3-16,0-4-4 15,-2 0-31-15,4-6 5 16,0-9-6-16,1-7 1 16,0-9-2-16,2-9-24 15,-2-9-47-15,3-8-287 16</inkml:trace>
  <inkml:trace contextRef="#ctx0" brushRef="#br0" timeOffset="72406.64">22832 788 513 0,'0'0'11'16,"0"0"6"-16,0 0-10 15,0 0 34-15,0 0-5 16,87 25 16-16,-56-14-22 16,5 2-14-16,6-4-7 15,-5-3-9-15,-4-3-1 16,-3-3-43-16,-5 0-44 15,-1-6-25-15,-2-10-34 16,-2 0 79-16,-5-6 68 16,-5 3 4-16,-7-1 66 15,-3 3 19-15,0 5 15 16,0 4 8-16,0 4-58 16,-5 2-16-16,-3 2-11 0,-3 0-25 15,-4 4 14-15,-7 11-6 16,0 8-4-16,3 4-6 15,6-1-3-15,10 1 3 16,3-3-8-16,0-4 7 16,8-5 1-16,9-1-3 15,3-5-9-15,5-3 9 16,4-6-10-16,4 0-68 16,1-7-85-16,1-13-231 15</inkml:trace>
  <inkml:trace contextRef="#ctx0" brushRef="#br0" timeOffset="72759.95">23424 752 419 0,'0'0'48'16,"0"0"43"-16,0 0-10 0,0 0-58 15,0 0-7-15,0 0-16 16,32-10 0-16,-16 20 12 16,7 7-8-16,0 4 16 15,2 4-1-15,-5 2-13 16,-3 1-6-16,-8-2-1 15,-8-2 1-15,-1-6-1 16,0-4 5-16,0-5-16 16,0-5-8-16,-3-3 18 15,-1-1 2-15,1 0 27 16,3-8-3-16,0-8-17 16,0-5 1-16,0-1 2 15,10-4 29-15,5 2-34 0,0 2 32 16,0 2-20-16,3 5-2 15,1 1 7-15,2 3-20 16,6 2-1-16,0 0-2 16,0 2 2-16,-4 3-3 15,0 2-47-15,-5 1-139 16,-6 1-145-16</inkml:trace>
  <inkml:trace contextRef="#ctx0" brushRef="#br0" timeOffset="72984.8">23966 823 180 0,'0'0'388'0,"0"0"-380"15,0 0 32-15,0 0-6 16,0 0 8-16,82-3 19 15,-64 0-51-15,-3 0 7 16,-3 3-17-16,-9 0-11 16,-3 0-64-16,0 6-178 15</inkml:trace>
  <inkml:trace contextRef="#ctx0" brushRef="#br0" timeOffset="73157.52">23975 942 505 0,'0'0'8'16,"0"0"4"-16,0 0 62 16,0 0-46-16,100 2 9 15,-63-2-6-15,-2 0-23 16,-6 0-8-16,-6 0-9 16,-11 0-204-16</inkml:trace>
  <inkml:trace contextRef="#ctx0" brushRef="#br0" timeOffset="74025.86">24887 566 535 0,'0'0'26'0,"0"0"20"16,0 0 26-16,0 0-61 16,0 0 2-16,0 0-13 15,0 4-4-15,0 29-3 16,0 16-3-16,0 8 20 15,-11 1 9-15,-2-6-8 16,4-8-6-16,1-8 1 16,5-7 1-16,3-9-6 15,0-5-1-15,0-12-2 16,0 0 1-16,0-3-6 0,0-3 7 16,5-15 16-16,4-11-9 15,0-11 7-15,-3-8-14 16,-3-7 5-16,0-4-14 15,1 2 7-15,5 6 2 16,7 12 0-16,4 8-2 16,7 9 0-16,4 4-1 15,5 7 0-15,3 6 3 16,-2 5-2-16,-1 0 2 16,-5 9-6-16,-7 10 3 15,-12 6-2-15,-9 5-17 16,-3 0 11-16,-7 0 1 15,-17-4-16-15,-8-5 22 16,0-6 3-16,-3-7 1 16,4-2 5-16,6-4 5 0,6-2-1 15,8 0 2-15,5 0-11 16,4 0-37-16,2-8-170 16</inkml:trace>
  <inkml:trace contextRef="#ctx0" brushRef="#br0" timeOffset="74394.17">25307 666 667 0,'0'0'4'0,"0"0"-2"16,-28 89 6-16,15-50-8 15,7 0 11-15,4-8-11 16,2-5 0-16,0-5 0 15,9-8-5-15,9-4 0 16,7-9 5-16,4 0 13 16,2-5-11-16,-1-13 5 15,-3-6-3-15,-6-3 3 16,-4-5 4-16,-3 0-8 16,-4 1 6-16,-4 3 5 15,-3 11-14-15,-1 5 36 16,-2 6-20-16,0 6-11 15,0 0-5-15,0 12-34 16,0 13 34-16,4 6 12 0,4 0-8 16,4-4 2-16,0-2-6 15,2-8-5-15,5-6-10 16,0-5-92-16,2-6-181 16</inkml:trace>
  <inkml:trace contextRef="#ctx0" brushRef="#br0" timeOffset="74727.03">25734 688 615 0,'0'0'6'16,"0"0"-5"-16,0 0 7 0,0 0 17 16,101 70-21-16,-74-38 18 15,-5 1-14-15,-5-4-8 16,-6-4 0-16,-6-8 1 15,-2-5-1-15,-3-8 0 16,0-3 10-16,0-1-6 16,0 0 8-16,0-7 11 15,-8-8-1-15,0-7-22 16,4 1 1-16,-1-1 6 16,5 3-4-16,0 2 16 15,0 2-19-15,9 0 6 16,6 2-2-16,0 1-1 15,3 3-6-15,-2 4 3 16,4-1-71-16,-4 0-70 0</inkml:trace>
  <inkml:trace contextRef="#ctx0" brushRef="#br0" timeOffset="74919.55">26264 714 577 0,'0'0'0'16,"0"0"19"-16,0 0-5 16,0 94 5-16,0-69 14 15,0 3-13-15,0-5 1 16,0-1-7-16,0-7-6 16,0-5-8-16,0-3 0 15,0-7-26-15,-12 0-174 0</inkml:trace>
  <inkml:trace contextRef="#ctx0" brushRef="#br0" timeOffset="75095.75">26249 554 812 0,'0'0'18'0,"0"0"-11"16,0 0-5-16,0 0-2 15,0 0-8-15,0 0-1 16,18-4-84-16,-12 3-102 0</inkml:trace>
  <inkml:trace contextRef="#ctx0" brushRef="#br0" timeOffset="75310.48">26494 471 328 0,'0'0'265'0,"0"0"-265"16,0 0-1-16,0 0 1 16,0 0 8-16,3 105 12 15,-2-62 19-15,-1 5-11 16,0 0 1-16,0 0-16 0,0-6-11 16,-10-3-4-16,-4-7 0 15,-1-7-46 1,2-6-146-16,-2-11-205 0</inkml:trace>
  <inkml:trace contextRef="#ctx0" brushRef="#br0" timeOffset="75462.86">26411 869 113 0,'0'0'356'15,"0"0"-306"-15,0 0 21 16,0 0-3-16,0 0-38 16,0 0 23-16,54-68-36 15,-34 61-4-15,3 1-6 0,6 1-7 16,2 2 0-1,5-3-24-15,-2-1-115 0,-1-4-370 16</inkml:trace>
  <inkml:trace contextRef="#ctx0" brushRef="#br0" timeOffset="75961.81">26829 656 632 0,'0'0'13'15,"0"0"-13"-15,0 0 19 16,0 0 5-16,0 0-19 15,0 0 5-15,-37 52-20 16,37-45 9-16,3-1 1 16,12-6 20-16,1 3-20 15,5-3 10-15,0 0-5 16,1-7 1-16,-1-6 14 0,-6 4-19 16,-6 3 21-1,-8 5 35-15,-1 1-19 0,0 0-10 16,0 0-28-16,0 0 0 15,-7 0-3-15,0 11 3 16,-2 7 1-16,1 4 3 16,3 2-2-16,5 1-4 15,0 0-1-15,0 1 3 16,4 2 4-16,6 1-3 16,5 3 2-16,3-1 2 15,-3-1-5-15,0-3-2 16,-5-4 2-16,-1-1 0 15,-6-8-1-15,-3-1-2 16,0-5-8-16,-9-2-27 0,-10 0 32 16,-6-6 6-16,-5 0 1 15,0 0 4-15,0 0 1 16,2-14-5-16,2-4 7 16,5 1-8-16,4-3-5 15,4 2 0-15,6-1-18 16,7-3-32-16,0 0-11 15,18-5-31-15,10-3-276 16</inkml:trace>
  <inkml:trace contextRef="#ctx0" brushRef="#br0" timeOffset="76187.73">27335 705 651 0,'0'0'7'0,"0"0"-6"16,0 0-1-16,0 0 0 15,0 0 11-15,0 0-10 16,92 8 5-16,-69-7-2 16,2 2 1-16,-3 1-4 15,-6 2-1-15,-15 3-14 16,-2 1-86-16,-31 2-343 15</inkml:trace>
  <inkml:trace contextRef="#ctx0" brushRef="#br0" timeOffset="76380.89">27245 849 475 0,'0'0'44'15,"0"0"-28"-15,0 0 45 16,102 0-30-16,-69 0 12 15,4 0 4-15,6 0-28 16,2 0 0-16,0 0-13 16,-5 0-5-16,-6 0-2 15,-4 0-22-15,-5 0-112 16,-5-5-407-16</inkml:trace>
  <inkml:trace contextRef="#ctx0" brushRef="#br0" timeOffset="76652.81">28027 602 752 0,'0'0'1'15,"0"0"39"-15,0 0 19 16,0 0-4-16,0 0 0 0,0 0-44 15,3-7-11 1,-3 17-24-16,0 14 24 0,-1 11 0 16,-4 6 2-16,-2 5 11 15,-2-1-13-15,1 4-2 16,4-4-15-16,4-5-161 16,0-11-86-16</inkml:trace>
  <inkml:trace contextRef="#ctx0" brushRef="#br0" timeOffset="84152.92">24982 1130 273 0,'0'0'144'15,"0"0"-69"-15,0 0 20 0,0 0-31 16,0 0-31 0,0 0 16-16,0 0-10 15,0 0-16-15,0 0 16 0,0 0-39 16,0 0-14-16,-3 4 6 15,-1 8-4-15,-4 7 12 16,-4 5 3-16,3 1 3 16,-1 0 7-16,1-1-13 15,5-1 0-15,-1-2-1 16,5-3 0-16,0-1 1 16,0-3 0-16,5 0 0 15,12-2-6-15,6-3 6 16,4-1 0-16,7-3 13 15,3-2-6-15,4-3-2 16,-1 0-5-16,-3 0 9 0,-6 0-14 16,-8 0 7-16,-8 0-4 15,-5 0-25-15,-2-6-92 16,-8-9-8-16,0-2-270 16</inkml:trace>
  <inkml:trace contextRef="#ctx0" brushRef="#br0" timeOffset="84331.28">25102 1252 546 0,'0'0'5'0,"0"0"3"16,0 0-1 0,0 0 6-16,0 0 32 0,0 0-11 15,89-8-6 1,-70 4-5-16,-5-2-16 0,-7 4-14 15,-7-4 1-15,0-1-139 16</inkml:trace>
  <inkml:trace contextRef="#ctx0" brushRef="#br0" timeOffset="84507.13">25116 1146 646 0,'0'0'17'15,"0"0"-17"-15,0 0 4 0,0 0 8 16,0 0-12-16,93 0 0 16,-78 8-1-16,-3 1-27 15,-2-1-78-15,1-2-170 16</inkml:trace>
  <inkml:trace contextRef="#ctx0" brushRef="#br0" timeOffset="84855.78">25343 1191 148 0,'0'0'43'0,"0"0"80"15,0 0-35-15,0 0 1 16,38 108-42-16,-37-63-12 16,-1-1-20-16,0-1-11 15,0-8 10-15,0-10-9 16,0-9-3-16,2-8-1 16,-1-4-1-16,1-4 0 15,-1 0-1-15,1 0 4 0,3-4 20 16,1-11 20-16,2-8-33 15,1-3 7-15,3-4-1 16,-3 7-4-16,0 2 9 16,2 6-17-16,0 8 14 15,5 2-18-15,4 5 5 16,8 0-9-16,2 6 4 16,1 14-1-16,1 5-2 15,-7 1-5-15,-3 3 8 16,-7-5-1-16,-7-2-13 15,-2-3 13-15,-5-1-38 16,-1-5-26-16,0-4-37 0,0-8-251 16</inkml:trace>
  <inkml:trace contextRef="#ctx0" brushRef="#br0" timeOffset="85098.17">25849 1240 596 0,'0'0'29'16,"0"0"3"-16,0 0 20 16,0 0-42-16,0 0-10 15,0 0-29-15,0 34 29 16,0 7 5-16,0 6 0 16,9 0 19-16,0-4-14 15,1-7-2-15,-1-3-6 0,-3-8 2 16,-3-2-8-16,-3-6 2 15,0-7-15-15,0-4-93 16,-1-6-146-16,-9 0-8 16</inkml:trace>
  <inkml:trace contextRef="#ctx0" brushRef="#br0" timeOffset="85249.08">25864 1501 350 0,'0'0'116'0,"0"0"8"15,0 0-30-15,0 0-51 16,0 0 8-16,0 0-20 15,46-63-6-15,-28 52-3 0,-1 5-17 16,2 4-7-16,0-3 2 16,-1 4-99-16,-2-4-36 15,-3-1-324-15</inkml:trace>
  <inkml:trace contextRef="#ctx0" brushRef="#br0" timeOffset="85589.67">26147 1346 256 0,'0'0'323'16,"0"0"-309"-16,0 0 14 16,0 0-11-16,0 0 18 15,0 0-19-15,68 50 10 16,-51-15 11-16,-3-2-33 16,-1-2 11-16,-2-7-15 15,-5-8 13-15,-2-5-22 0,-2-5 9 16,-2-3 0-16,0-1 9 15,0-2-8-15,0 0 20 16,0 0 2-16,1-4-10 16,2-5 24-16,0-8-25 15,1 1-3-15,4-4 3 16,1-2-9-16,1 2 2 16,-1 2-5-16,2 0-1 15,2 3-8-15,-1 3-24 16,4 2-91-16,1 5 42 15,1 1-109-15,0 0-260 16</inkml:trace>
  <inkml:trace contextRef="#ctx0" brushRef="#br0" timeOffset="85872.99">26543 1350 345 0,'0'0'11'0,"0"0"41"15,0 0 16-15,-33 98-26 16,23-69-7-16,2-5-12 15,4-5-12-15,2-8-11 16,2-4 0-16,0-3-6 16,0-1 4-16,6-3 2 15,9 0 6-15,0 0 1 16,7-13 19-16,0-5 29 16,0-2-43-16,-3-1 14 0,-7-1-12 15,-5 0-6-15,-5 0 12 16,-2 2-18-16,0 4 3 15,0 7-5-15,-2 4 4 16,-7 3-11-16,-1 2 0 16,-1 0-53-16,-2 0-53 15,4 5-323-15</inkml:trace>
  <inkml:trace contextRef="#ctx0" brushRef="#br0" timeOffset="86405.66">26801 1373 630 0,'0'0'26'0,"0"0"-26"0,0 0 0 15,0 0-1-15,0 0 1 16,0 89 8-16,-6-53 17 16,1-1-11-16,-1 1-4 15,3-4 2-15,-1-2-7 16,3-4-3-16,1-4 4 15,0-2-5-15,0-7-2 16,0-5 0-16,0-2 1 16,0-5 0-16,0-1 4 15,0 0-4-15,0 0 8 16,0-4 7-16,0-13 53 16,4-10-62-16,0-4 1 15,2-4 10-15,0-4-13 0,3 3 5 16,6 0-9-16,2 3 4 15,2 5-10-15,3-2 6 16,2 5-1-16,2 3-2 16,2 4-11-16,-1 14 11 15,-5 2 0-15,-5 2-12 16,-7 0 13-16,-2 12-7 16,-2 6-7-16,-6 6 3 15,0 1 13-15,0-2 0 16,-3-2 0-16,-8-4 1 15,-4-6-1-15,5-1 1 16,-1-1 2-16,-1-2 2 0,5-3 1 16,-2 2 3-16,-1-6-9 15,5 0-12-15,4 0-31 16,1 0-38-16,0-6-49 16,10-11-283-16</inkml:trace>
  <inkml:trace contextRef="#ctx0" brushRef="#br0" timeOffset="86889.42">27146 1414 181 0,'0'0'32'0,"0"0"24"15,0 0 39-15,0 0 9 16,0 0-46-16,23 86-25 16,-11-67 1-16,0-7-23 0,6-1 23 15,-1-5-3-15,2-3-31 16,-1-3 38-16,0 0-4 15,-3 0-6-15,-2-7 43 16,-4-4-29-16,-4-1 5 16,-2 2-7-16,0 1-28 15,-3 3 13-15,0 5-15 16,0 1-10-16,0 0-1 16,0 0-2-16,0 0-2 15,0 0 5-15,-2 10 0 16,-2 9 1-16,1 2-1 15,3 1 0-15,0 2-4 0,0 4 8 16,0-1-4-16,6 4 0 16,4 0 0-16,-4-2-7 15,1-1 1-15,-2-5 5 16,-5-5-1-16,0-4-24 16,0-4 3-16,0 0 4 15,0-4-14-15,-11 0 25 16,-3-3 0-16,-1-1 8 15,-2-2 3-15,2 0 7 16,-1 0-9-16,1-9 8 16,0-1-6-16,5-4-6 15,-1-4-21-15,5-5-29 16,2-5-68-16,2-4-251 16</inkml:trace>
  <inkml:trace contextRef="#ctx0" brushRef="#br0" timeOffset="87212.98">27802 1449 298 0,'0'0'282'0,"0"0"-281"0,0 0 35 16,0 0-14-16,0 0-12 15,0 0 35-15,16 0-37 16,1 0 19-16,5 0 0 16,1 0-22-16,-1 0 25 15,-1 0-26-15,-6 0-2 16,-2 0-1-16,-2 7-1 15,-5 3-30-15,-6 0-66 16,-6 2-220-16</inkml:trace>
  <inkml:trace contextRef="#ctx0" brushRef="#br0" timeOffset="87423.26">27726 1599 241 0,'0'0'314'0,"0"0"-310"16,0 0 54-16,103 0-16 16,-71 0-9-16,1 0 19 15,-3 0-23-15,-6 0-10 16,-1 0-17-16,-3 0-2 16,1 0-1-16,-1 0-84 15,0 0-153-15</inkml:trace>
  <inkml:trace contextRef="#ctx0" brushRef="#br0" timeOffset="87825.28">28397 1350 587 0,'0'0'35'0,"0"0"0"15,0 0 44-15,0 0-52 16,0 0-12-16,0 0-12 16,-20 0-3-16,0 24 0 15,-9 10 23-15,1 3-23 16,9 0-2-16,5-6 0 16,10-6-4-16,4-5 4 15,0-5-5-15,3-4 3 0,12-5 4 16,4-5 3-16,5-1-2 15,-1 0 22-15,2-5-18 16,-1-10 0-16,-4-1 14 16,-4-6-17-16,-5 0 14 15,-5-1-5-15,-4-1-7 16,-2 2-3-16,0-1-1 16,0-1 0-16,-8 6-9 15,-5 1-3-15,-1 6-33 16,-2 1-37-16,0-3-69 15</inkml:trace>
  <inkml:trace contextRef="#ctx0" brushRef="#br0" timeOffset="88674.55">28876 428 229 0,'0'0'117'0,"0"0"-107"15,0 0-3-15,0 0-5 16,81-74 17-16,-67 72-2 15,0 2 3-15,1 0-7 0,-3 15-11 16,0 5 7 0,0 5-9-16,-6 5-18 0,-3 3 18 15,-3 6 28-15,0 5-24 16,-3 1 24-16,-12 2-28 16,-3-2 4-16,-4 4 3 15,-2-1 19-15,1 2-1 16,-2 2-4-16,3 2-11 15,3 0 14-15,2 3-20 16,-1-2 4-16,4 0 3 16,2-5-8-16,1-3 9 15,3 2-11-15,2-1 1 16,0 0-2-16,2-7 0 16,-1-5 0-16,4-3 0 15,1-5 1-15,0 2-2 0,0-2 1 16,0-2 0-16,0-1-4 15,0-3 4-15,0-3 0 16,3-2 0-16,1-1-6 16,3-4 3-16,1 3 3 15,1 1-2-15,3 1 1 16,0 4 2-16,2 0 6 16,0 3-7-16,1 1 2 15,0-3 2-15,-4-1-4 16,-3-3 0-16,-3-6-4 15,-5-1 9-15,0-4-12 16,0-1-3-16,-10-3-13 0,-15-1 19 16,-11-2 8-16,-11 0 3 15,-5 0 9-15,-2 0-2 16,8-8 7-16,5 1 12 16,3 0-16-16,5-4-17 15,-3 3-8-15,0-6-108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49:5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9166 2538 388 0,'0'0'0'0,"0"0"0"16,0 0 0-16,0 0 7 0,0 0-1 15,0 0-6 1,0 0 2-16,0 0 10 0,0 0-6 16,0 0-5-16,0 0 20 15,3 0-16-15,0 0 12 16,6-9-1-16,7-1-12 15,7-5 12-15,20-4-16 16,12-7 2-16,17-7 24 16,17-11-23-16,11-9 28 15,9-3-17-15,0-4-12 16,-3-1 0-16,-9 7-2 16,-12 2 0-16,-10 11-1 15,-16 9 9-15,-14 10-8 16,-16 9 0-16,-12 7-3 15,-9 4-2-15,-8 2-16 0,0 0-26 16,0 0 8 0,-2 6-8-16,-8 12-1 0,-6 5-37 15,-8 7-115-15</inkml:trace>
  <inkml:trace contextRef="#ctx0" brushRef="#br0" timeOffset="427.3">9553 2730 397 0,'0'0'17'0,"0"0"-17"15,0 0 9-15,0 0 43 16,0 0-41-16,0 0-11 16,4-4 1-16,20-9 8 15,9-11 1-15,11-5-5 16,10-8-1-16,13-7 17 16,9-6-16-16,8-2 9 15,5-1-10-15,2-2 9 16,-2 2-5-16,-4 0-8 0,-5 7 0 15,-5 5-4 1,-11 7 9-16,-4 5-5 0,-14 5 0 16,-12 6 4-16,-10 5-7 15,-11 5 3-15,-5 4 0 16,-8 2 0-16,3 2-6 16,-3 0-2-16,4 0-71 15,-1 0-168-15,-1 2 84 16</inkml:trace>
  <inkml:trace contextRef="#ctx0" brushRef="#br0" timeOffset="16768.59">10081 3294 176 0,'0'0'12'16,"0"0"-12"-16,0 0 0 15,0 0 4-15,0 0-3 16,0 0 12-16,0 0-9 16,0 0 10-16,-5-21 26 15,5 21-15-15,0 0 24 16,0 0-24-16,0 0-14 15,0 0 11-15,0 0-11 16,0 0-4-16,0 0-1 16,0 0-6-16,0 0 0 15,6 0-7-15,15-2 7 0,9-3 4 16,4-2 0-16,7-3-4 16,3-1 11-16,3-3-8 15,3-3-1-15,4-1 11 16,-2-2-7-16,2 0 12 15,-5 0-17-15,-4 2 4 16,-4 1-10-16,-11 0 4 16,-10 6 0-16,-8 5-12 15,-12 5-28-15,0 1-59 16,-12 0-108-16</inkml:trace>
  <inkml:trace contextRef="#ctx0" brushRef="#br0" timeOffset="17185.89">10095 3392 388 0,'0'0'13'16,"0"0"-5"-16,0 0-8 16,0 0 0-16,0 0 8 15,0 0-12-15,16 0 12 16,-6 0 0-16,3 0 25 0,7-3-17 16,1-4 18-16,7 0-15 15,5-4-10-15,10-1 19 16,0-2-16-16,8-3-2 15,6 0 11-15,4-2-19 16,4-2 9-16,1 1-11 16,-5-1 6-16,-4 0-2 15,-9 3-4-15,1 3 0 16,-10-1-4-16,-6 7-5 16,-6 2-9-16,-8 2-23 15,-6 1-114-15,-5 2-1 16</inkml:trace>
  <inkml:trace contextRef="#ctx0" brushRef="#br0" timeOffset="25594.59">11404 4345 184 0,'0'0'103'0,"0"0"-98"0,0 0 2 16,0 0 6-16,0 0 0 15,0 0-7-15,0 0 1 16,0 0-3-16,0 0 17 16,0 0 3-16,0 0 17 15,0 0-32-15,0 0-4 16,0 0 8-16,0 0-10 16,0 0-3-16,0 0-5 15,0 0 5-15,7 0 6 16,7-7-6-16,7-3 1 15,3-3 7-15,4-3-6 16,5-4-2-16,13-3 4 16,9-7-4-16,12-5 0 0,8-5 1 15,7-7 2 1,1 0-1-16,3 0-2 0,-4 4 0 16,-8 8-2-16,-11 7 9 15,-20 12-12-15,-18 7 5 16,-15 9-54-16,-10 0-95 15,-11 7-3-15,-14 10 27 16</inkml:trace>
  <inkml:trace contextRef="#ctx0" brushRef="#br0" timeOffset="26046.56">11616 4459 182 0,'0'0'6'15,"0"0"-3"-15,0 0 18 16,0 0 0-16,0 0 2 16,0 0-22-16,-3 0 6 15,3 0 31-15,6-2-20 0,13-10 24 16,6-4 10 0,13-4-32-16,8-1 22 0,11-4-16 15,10-6-17-15,6-3 19 16,6-5-27-16,8-5 3 15,5-4 7-15,2-3-7 16,-3 0-3-16,-4 3-1 16,-8 4 0-16,-8 8-1 15,-11 5 5-15,-15 9-4 16,-7 4 0-16,-16 5-21 16,-9 6-52-16,-9 2-119 15,-4-1-85-15</inkml:trace>
  <inkml:trace contextRef="#ctx0" brushRef="#br0" timeOffset="46654.7">14707 5598 122 0,'0'0'12'0,"0"0"-11"16,0 0 27-16,0 0 23 16,0 0-9-16,0 0-13 15,0 0-27-15,0 0 5 16,-76 8 11-16,70-8-5 15,4 1 14-15,2-1 0 16,0 0-21-16,13-3 4 16,21-15 8-16,21-7 27 15,17-8-4-15,16-7-21 16,9-1 10-16,7-3-19 0,1-3-8 16,2 0 0-16,2-2 3 15,0 2-5 1,-6 2 3-16,-6 6-4 0,-12 5 0 15,-17 9 0-15,-11 7 2 16,-18 8-12-16,-15 4-5 16,-13 4-19-16,-11 2-16 15,0 0-14-15,-10 6 4 16,-20 13 21-16,-11 7-64 16,-10 3-97-16</inkml:trace>
  <inkml:trace contextRef="#ctx0" brushRef="#br0" timeOffset="47133.51">14610 5878 309 0,'0'0'4'0,"0"0"3"16,0 0-7-16,0 0 0 0,0 0 7 15,0 0-6-15,52-11 15 16,-19-3 3-16,12-4 22 15,7-6 15-15,9-5-23 16,12-1 8-16,7-7-22 16,5-1-9-16,6-3 3 15,3-2-10-15,3 1-1 16,3 4 2-16,-2 3 4 16,-4 2-8-16,-10 6 0 15,-7 1-1-15,-5 6-8 16,-7 1 9-16,-3 2 0 15,-10 4 0-15,-9 3 0 0,-6 1 0 16,-9 2 0 0,-8 2-14-16,-5 4 10 0,-8 1-66 15,-7 0-100 1,0 0-141-16</inkml:trace>
  <inkml:trace contextRef="#ctx0" brushRef="#br0" timeOffset="61151.84">10603 6680 55 0,'0'0'7'0,"0"0"-5"15,0 0-2-15,0 0-9 16,-96 20 4-16,73-7-31 16,3-1 22-16</inkml:trace>
  <inkml:trace contextRef="#ctx0" brushRef="#br0" timeOffset="61501.89">10367 6800 23 0,'0'0'50'0,"0"0"33"15,0 0 5-15,0 0-8 16,0 0-23-16,0 0-23 16,-9 4 5-16,9-4-17 15,0 0 1-15,0 0-9 16,0 0-14-16,0 0-12 15,9 0-2-15,22 0 14 16,23-10 25-16,24-8-23 16,16-9 8-16,17-3-6 0,9-3-1 15,8-1 12-15,2-3-15 16,1 0 0-16,-7-2 15 16,-9 3-13-16,-4 1-2 15,-6 3 0-15,-9 5 0 16,-11 3-4-16,-18 5 0 15,-22 7-6-15,-20 5-24 16,-19 7-90-16,-6 0-24 16,-22 17 84-16,-23 8 17 15</inkml:trace>
  <inkml:trace contextRef="#ctx0" brushRef="#br0" timeOffset="61954.27">10360 7229 391 0,'0'0'0'0,"0"0"-10"16,0 0 3-16,0 0 2 0,0 0 5 16,0 0 0-1,50-5 0-15,-5-8 0 0,15-1 18 16,14-6-18-16,13-8 0 16,11-11 22-16,19-6-21 15,11-6 26-15,9 0-16 16,2 2-6-16,-8 1 2 15,-4 1 0-15,-4 4-5 16,-10 2-2-16,-12 7 3 16,-13 6-3-16,-16 3 0 15,-14 8 0-15,-9 3-10 16,-13 4 11-16,-11 4-1 16,-9 3 0-16,-9 3-10 15,-4 0-10-15,-3 0-51 16,0 0 4-16,0 6 54 0,-10 5-106 15,-3-1-44-15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30T01:51:24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21005 12572 482 0,'0'0'0'15,"0"0"-2"1,0 0 2-16,0 0-5 0,0 0 15 16,0 0-8-16,0 0 23 15,-26 9-3-15,26-9 5 16,0 0-14-16,0 0-13 16,0 0-5-16,2 0 5 15,17 0 11-15,9 0-2 16,11-11-4-16,10-5 24 15,7-4-13-15,8-3 11 16,4-3-22-16,7 1 2 16,1-1-6-16,-1 3-1 0,-5 1 2 15,-7 2 2 1,-8 4-4-16,-8 2-1 0,-9 5-1 16,-8 1 1-16,-11 6 0 15,-9 2 1-15,-2 0-6 16,-6 0-33-16,-2 2-35 15,0 10-11-15,-4 6-23 16,-18 1-56-16</inkml:trace>
  <inkml:trace contextRef="#ctx0" brushRef="#br0" timeOffset="402.74">21024 12897 503 0,'0'0'0'0,"0"0"-2"15,0 0-32-15,0 0 34 16,0 0 2-16,0 0 8 16,64-14-9-16,-31 0 7 15,9-3 0-15,11-7 30 0,10-6-2 16,7-2-9 0,9-3 5-16,2 0-11 0,-1 3-16 15,1 3 0-15,-3 2-5 16,-7 5 2-16,-5 2-5 15,-12 2 3-15,-10 4 0 16,-9 3 0-16,-10 2-3 16,-7 2-2-16,-5 2-31 15,-4 0-23-15,-4 2-161 16</inkml:trace>
  <inkml:trace contextRef="#ctx0" brushRef="#br0" timeOffset="5931">22838 12733 434 0,'0'0'57'0,"0"0"-54"15,0 0 2-15,0 0 35 16,0 0-26-16,0 0-2 0,0 0 22 15,-9-69-6 1,9 69 27-16,0 0-5 0,0 0-19 16,-1 0-29-16,-2 0-2 15,-3 19-3-15,-2 10 3 16,0 11 10-16,-1 2-6 16,4 1 7-16,0-2-11 15,2 2 4-15,2 0-2 16,-1-1-2-16,-2-2 0 15,1-1 4-15,0-2-13 16,-1-1 9-16,-1-5-8 16,1-4 3-16,-1-4-26 15,2-7-10-15,-1-5 22 16,4-6-48-16,0-5-23 16,0 0-45-16,0-13-83 0</inkml:trace>
  <inkml:trace contextRef="#ctx0" brushRef="#br0" timeOffset="6358.04">22975 12849 559 0,'0'0'17'16,"0"0"-6"-16,0 0 15 15,0 0-22-15,0 0-4 16,0 0 0-16,18-21-11 15,-18 26-5-15,-4 11 16 0,-8 4 0 16,-3 0 9-16,-6-1-5 16,-1-1-8-16,-2-3-14 15,1 1-17-15,3-5 24 16,0-2-2-16,4-3-17 16,3-5 26-16,2 1-4 15,3-1 7-15,4-1-5 16,2 0 2-16,2 0 3 15,0 2-33-15,2 2 16 16,10 0 18-16,4 3 6 16,2 1 17-16,2 2-8 15,-4 2-14-15,0 4 6 16,0 2-5-16,0 3-2 16,-3-1 12-16,2 3-5 0,-1-3-11 15,-1-3 4-15,-3 1-4 16,1-4-8-16,-1-4-37 15,-1-2-143-15</inkml:trace>
  <inkml:trace contextRef="#ctx0" brushRef="#br0" timeOffset="6584">23228 13102 689 0,'0'0'0'16,"0"0"-25"-16,0 0 25 15,0 0 1-15,0 0 5 16,91 0-6-16,-69-2 2 16,3-2-2-16,-1 1 0 15,-3 1-8-15,-5 2-58 16,-13 0-151-16</inkml:trace>
  <inkml:trace contextRef="#ctx0" brushRef="#br0" timeOffset="6774.29">23277 13178 539 0,'0'0'6'0,"0"0"-6"0,0 0-26 16,0 0 10-16,0 0 16 15,0 0 19-15,59 11 19 16,-20-11-18-16,10-5-3 16,5-8-17-16,3 0-2 15,-5-2-172-15</inkml:trace>
  <inkml:trace contextRef="#ctx0" brushRef="#br0" timeOffset="7658.07">24681 12808 501 0,'0'0'25'15,"0"0"-24"-15,0 0 7 16,0 0 4-16,0 0-11 16,0 0 17-16,-6-59-16 15,6 49 23-15,0 0 2 16,0-1-26-16,0 1 5 0,0 0 9 15,1 3-13 1,11-1 4-16,-1 2 3 0,4 3-3 16,-1 3 9-16,2 0-13 15,0 0 5-15,-3 12 4 16,4 5-9-16,-7 5 17 16,0 8-18-16,-5 2 2 15,-5 8 4-15,0-1 0 16,-3 3-2-16,-15-3-5 15,-9-3 2-15,-2 3-2 16,-6-4 12-16,-2-3-5 16,1-2-10-16,0-6 9 15,2-6-5-15,5-2-1 16,0-8 0-16,3-2 6 16,2-6-6-16,2 0-26 0,3 0 13 15,2-2-6-15,7-12 2 16,4 0-23-16,3-1 40 15,3-1 0-15,0 2 4 16,0 1-3-16,12 1 0 16,-5 6 4-16,4 0-3 15,1 2 11-15,-2 1-12 16,8 2 8-16,2 1-6 16,5 0 6-16,5 8 22 15,1 9-6-15,0 5 0 16,4 3-2-16,2-2-10 15,2 2-3-15,4-1-9 0,5-5-1 16,-3 0 0-16,-2-2-3 16,-5 0-16-16,-2-4-65 15,-3-4-194-15</inkml:trace>
  <inkml:trace contextRef="#ctx0" brushRef="#br0" timeOffset="10063.08">22844 14081 588 0,'0'0'0'0,"0"0"0"16,0 0 2-16,0 0-2 16,0 0-34-16,0 0 34 15,-9 56 2-15,9-21 10 16,9 1-7-16,0-3 1 15,-3-6 7-15,-1-4-13 16,0-4-1-16,-5-7-11 16,0-1-6-16,0-5 13 15,0-4 10-15,0-2 0 16,0 0 10-16,0 0-10 16,0-2 9-16,0-17-14 0,0-5 0 15,2-6 11-15,2-1-9 16,2 1 1-16,4 5 0 15,1 7 0-15,4 8-5 16,5 5 2-16,-1 5 0 16,4 0 3-16,0 6-3 15,0 11 0-15,-5 3-2 16,-4 1-3-16,-1-1 4 16,-4-5-42-16,-1-2-46 15,-3-4-6-15,-4-6 7 16,1-3 46-16,-2 0 42 15,0 0 17-15,0-5 14 0,0-6-1 16,0-3 34-16,7 2-23 16,6-2-18-16,4 1 2 15,5 1-3-15,5-1-14 16,5 5 11-16,3 3-17 16,3 1 4-16,-4 4-1 15,-7 0-4-15,-6 0-1 16,-11 12-9-16,-2 7-12 15,-7 6 21-15,-1 5 1 16,0 1 5-16,0 0 14 16,0-2-17-16,0-5 3 15,0-3-6-15,0-5-4 16,0-3-14-16,0-4-98 16,0-8-193-16</inkml:trace>
  <inkml:trace contextRef="#ctx0" brushRef="#br0" timeOffset="10305.04">23674 14222 625 0,'0'0'16'16,"0"0"-9"-16,0 0-7 0,0 0 0 15,101 2 1-15,-66-1-1 16,-1 1 2-16,-3-2 0 16,-5 1 1-16,-10-1-2 15,-12 1-2-15,-4 3-16 16,-8 2-199-16,-20 4 21 16,-6 0 1-16</inkml:trace>
  <inkml:trace contextRef="#ctx0" brushRef="#br0" timeOffset="10444.83">23674 14222 5 0,'56'80'68'15,"-58"-71"9"-15,2-2-63 16,0 3 15-16,5 1 15 16,13-5 7-16,6 1-18 15,7-4 10-15,7-3 16 16,6 0-22-16,7 0-14 16,6-3-23-16,0-9-7 0,-5-6-443 15</inkml:trace>
  <inkml:trace contextRef="#ctx0" brushRef="#br0" timeOffset="11164.47">24970 14091 7 0,'0'0'91'15,"0"0"-35"-15,0 0 88 16,0 0-12-16,0 0-27 16,0 0-41-16,-52-73-18 15,43 56-12-15,-1-3-10 16,4-3-15-16,0-2 10 0,3 0-12 16,1 2 2-1,2 6 0-15,0 3 20 0,0 4-28 16,5 2-2-16,5 4-1 15,3 2 0-15,1 2 1 16,4 0 0-16,7 6-3 16,6 6 5-16,5 1-1 15,3-2 2-15,-1-2 0 16,-1-5-2-16,-9-4 0 16,-2 0 0-16,-7 0 3 15,-9-10-1-15,-1-1-2 16,-7-1 15-16,-1 0-12 15,-1-4 15-15,0 4-9 0,0-1 7 16,0 4 4-16,-1 5-4 16,-1 3-8-16,-1 1 9 15,2 0-17-15,1 0 0 16,-2 0-5-16,2 10-26 16,0 17 19-16,0 17 12 15,0 12 5-15,0 6-1 16,0 4-2-16,0 5 1 15,-4 1-3-15,-4 0-3 16,1-4 3-16,-5-5 0 16,2-6-9-16,0-2-68 15,0-5-29-15,6-6-140 16</inkml:trace>
  <inkml:trace contextRef="#ctx0" brushRef="#br0" timeOffset="24847.9">9167 7182 462 0,'0'0'5'0,"0"0"-5"16,0 0 0-16,0 0 6 15,0 0-4-15,0 0 3 16,0 0 0-16,0 0-2 16,-7 0 7-16,7 0 13 15,6-3-16-15,11-8-6 16,9-1 15-16,15-8-10 0,12 0 3 15,16-5 4 1,10-6-5-16,12-1 14 0,6-5-10 16,5 1-7-16,0-2-5 15,-6 1 1-15,-11 0 1 16,-6 3-1-16,-9 3 0 16,-10 3-1-16,-8 7-12 15,-10 5-8-15,-9 7-49 16,-14 5-60-16,-7 4-19 15,-10 0-40-15</inkml:trace>
  <inkml:trace contextRef="#ctx0" brushRef="#br0" timeOffset="25331">9348 7338 226 0,'0'0'0'0,"0"0"-1"16,0 0 1-16,0 0 0 15,0 0 7-15,0 0-7 16,95-14 11-16,-69 3 1 16,1 2-5-16,6-4 24 15,7-1 3-15,6-5 11 16,12-3-11-16,11-5-6 15,10-10-1-15,10-4 0 16,4-2-20-16,4-3 4 16,-3 3-10-16,-6 3-1 15,-3 3 0-15,-10 5 4 16,-5 5-12-16,-7 6 8 16,-8 6-8-16,-9 4-4 0,-12 4-65 15,-7 2-54-15,-9 3 11 16</inkml:trace>
  <inkml:trace contextRef="#ctx0" brushRef="#br0" timeOffset="44498.5">8998 9750 242 0,'0'0'14'0,"0"0"-4"16,0 0 4-16,0 0 56 15,0 0 8-15,0 0-37 16,0 0-37-16,0 0-4 16,-33 0-8-16,33 0-8 15,6-4 16-15,16-3 20 16,17-8-16-16,22-6 14 0,21-6 0 15,18-5-16-15,15-2 11 16,9-5 5-16,1-1-13 16,-1-2 6-16,-6 3-11 15,-14 4 4-15,-13 2-1 16,-15 7 1-16,-13 1-3 16,-17 6-1-16,-10 6 0 15,-12 3 2-15,-9 4-2 16,-9 4 0-16,-5 2-3 15,-1 0-34-15,0 0-59 16,-6 7-58-16,-12 11-8 16</inkml:trace>
  <inkml:trace contextRef="#ctx0" brushRef="#br0" timeOffset="44933.43">9095 10014 286 0,'0'0'25'0,"0"0"-6"15,0 0-3-15,0 0 12 16,0 0-28-16,0 0-6 16,-11-1 6-16,26-5 13 15,10-5 38-15,18-6 6 16,20-5-14-16,18-10 5 16,26-6-5-16,15-6-35 15,14-6-7-15,6-3-1 16,4 3 13-16,-13 3-12 15,-17 9-1-15,-16 7-4 16,-16 7-10-16,-17 6 8 16,-9 2-20-16,-13 4 20 0,-9 2-30 15,-9 4-22-15,-14 3 17 16,-7 3 36 0,-6 0-115-16,-3 4-71 0</inkml:trace>
  <inkml:trace contextRef="#ctx0" brushRef="#br0" timeOffset="57963.92">10364 11132 417 0,'0'0'10'15,"0"0"-8"-15,0 0-1 16,0 0-2-16,0 0 0 15,0 0-4-15,0 0 5 16,0 0 1-16,67 7 4 16,-31-3 5-16,12-4 7 15,7 0-1-15,11 0-5 16,11 0-9-16,10 0 8 16,5-9-9-16,4 1 6 15,-4 0-1-15,1-3-3 16,-4 2 1-16,-1-2-1 15,-3-2-2-15,-3 3-1 0,-3-3 6 16,-7 4-5-16,-6 0-1 16,-10 2 0-16,-11 3-1 15,-12 0-1-15,-9 1 2 16,-9 3-3-16,-9 0-10 16,-3 0-16-16,-3 0-7 15,0 0 2-15,0 9-45 16,0 0-175-16</inkml:trace>
  <inkml:trace contextRef="#ctx0" brushRef="#br0" timeOffset="84278.38">21434 4253 180 0,'0'0'6'16,"0"0"24"-16,0 0 39 16,0 0-26-16,0 0 0 0,0 0-18 15,0 0 1-15,-4-3 10 16,4 3-2-16,0 0-11 16,0 0 22-16,0 0-30 15,0 0 9-15,0 0-15 16,0 0-3-16,0-2 2 15,0 0-5-15,0 2-3 16,0-4-2-16,6-4 2 16,10-2 8-16,7-1 9 15,5-1-16-15,8-3 7 16,7 2-6-16,3-3-2 16,6 0 0-16,5 1 3 15,-2 1 2-15,-2 0-5 0,-6 3 4 16,-11 3-6-1,-12 2 2-15,-12 4-31 0,-9 2-5 16,-3 0-19-16,0 0-11 16,0 0-23-16,-3 0-8 15,-6 7 3-15,-6 3-40 16</inkml:trace>
  <inkml:trace contextRef="#ctx0" brushRef="#br0" timeOffset="84655.4">21534 4319 48 0,'0'0'188'0,"0"0"-163"15,0 0 51-15,0 0-48 16,0 0-28-16,0 0 0 16,12 0 18-16,5 0 31 15,5-4 17-15,5-2-39 16,3-4 17-16,5 2-25 16,10-4 9-16,11 1-12 0,5 0 0 15,1 0 7-15,1-1-23 16,-6 2 0-16,-10 1-2 15,-8 1 15-15,-11 4-13 16,-8 2 0-16,-8 2-37 16,-6 0 2-16,-5 0-63 15,-1 0-87-15,0 0-13 16</inkml:trace>
  <inkml:trace contextRef="#ctx0" brushRef="#br0" timeOffset="86176.58">21787 11774 143 0,'0'0'49'0,"0"0"19"16,0 0-14-16,0 0-13 15,0 0-2-15,0 0-17 16,-2-24 15-16,2 18 11 16,0 1-29-16,0-2 8 15,0 1-15-15,0-1 2 16,3 0-7-16,6 0-4 16,1-2-6-16,6 0 2 15,7-6 1-15,7 0 9 16,7-3-8-16,5-2 3 15,4-4 5-15,6-2-9 0,5 0 0 16,0 1 0-16,-5 4 4 16,-6 7-8-16,-10 3 2 15,-11 4-19-15,-7 4-19 16,-9 2-45-16,-6 1-38 16,-3 0-51-16</inkml:trace>
  <inkml:trace contextRef="#ctx0" brushRef="#br0" timeOffset="86546.32">21924 11870 51 0,'0'0'77'0,"0"0"-74"15,0 0 15-15,0 0 34 16,0 0-6-16,0 0 9 16,32 6 1-16,-15-6-18 15,4 0 14-15,6-10-9 0,4-3 2 16,9-3-22-16,11-5 0 15,9-3 13-15,8-1-31 16,5-3 20-16,-1 0-16 16,-3 1-9-16,-14 2 1 15,-15 8-1-15,-15 3-24 16,-17 4-152-16,-8-2-265 16</inkml:trace>
  <inkml:trace contextRef="#ctx0" brushRef="#br0" timeOffset="88263.76">20072 15543 394 0,'0'0'176'0,"0"0"-161"0,0 0 21 15,0 0-25-15,0 0 14 16,-19-75 13-16,11 65-14 15,1 0 1-15,-3 5 10 16,-1 2-16-16,-4 3-19 16,-3 0 2-16,-4 18 0 15,-2 11 1-15,3 7 0 16,3 2 0-16,6 0-3 16,9-1-9-16,3-5 5 15,0-6-23-15,12-6-4 0,9-9 13 16,2-5-22-1,3-6 30-15,4 0 4 0,0-20 6 16,0-5 11-16,-2-9-9 16,-6-5 3-16,-3-1 15 15,-5-4-18-15,-8-2 26 16,-1-4-14-16,-5-2-9 16,0-5-3-16,0-2 7 15,0 0-5-15,0 2-7 16,-5 10 3-16,4 7-1 15,-2 15 0-15,1 12 2 16,1 10-10-16,1 3-8 16,0 10-14-16,0 18 21 15,0 15 10-15,1 7 2 0,8 10 14 16,3 3-7-16,-1 3 8 16,1-2-13-1,1-5 4-15,-3-8-7 0,1-7 1 16,-2-7 3-16,-2-4-4 15,1-6 2-15,-2-2 1 16,-1-1-4-16,0-2-42 16,1-8-22-16,0-6-204 15</inkml:trace>
  <inkml:trace contextRef="#ctx0" brushRef="#br0" timeOffset="88467.62">20448 15475 773 0,'0'0'10'16,"0"0"-8"-16,0 0-3 15,0 0 1-15,0 0 0 16,8 75-1-16,-2-49 2 16,1-3-1-16,-3-1 0 15,-1-4-26-15,-1-1-36 16,-2-5-27-16,0-8-165 15</inkml:trace>
  <inkml:trace contextRef="#ctx0" brushRef="#br0" timeOffset="88631.08">20433 15266 747 0,'0'0'7'16,"0"0"-8"-16,0 0 1 15,0 0-9-15,0 0-38 16,0 0-89-16,46 7-188 16</inkml:trace>
  <inkml:trace contextRef="#ctx0" brushRef="#br0" timeOffset="89044.8">20811 15359 769 0,'0'0'15'0,"0"0"-18"16,0 0 3-16,0 0-8 15,0 0 8-15,0 0 5 16,-42 74-5-16,38-53-3 16,4-2-23-16,0-1 13 15,3-2-19-15,14-4 2 16,5-2 0-16,4-3 9 15,1-2 16-15,1 2 5 16,-1-3 2-16,-6 2 1 16,-7 0 2-16,-4 1-4 0,-9 5-1 15,-1 1 3-15,0 0 3 16,-13 1 1-16,-5-2-6 16,-4-1 11-16,-1-3-5 15,0-3 2-15,0-2 9 16,-1-3 1-16,5 0 6 15,4 0-3-15,3 0-12 16,6 0-3-16,1-7-7 16,4-11-37-16,1-1 15 15,0-6-34-15,4-2-25 16,10-6-121-16,1-2-165 16</inkml:trace>
  <inkml:trace contextRef="#ctx0" brushRef="#br0" timeOffset="89416.27">20960 15037 707 0,'0'0'26'15,"0"0"9"-15,0 0-35 16,0 0-11-16,0 0 11 16,25 106 26-16,-14-50-13 15,-5 7 4-15,0 2-17 16,-3 1 8-16,-3-5-16 15,0-10 4-15,0-4-21 16,-5-9-21-16,-4-9-2 16,-1-9-48-16,2-7-69 15,2-9 13-15,2-4 12 16,-1 0 3-16,2-15 137 0,2 3 60 16,1-2 116-16,0 5 54 15,0 4-110-15,0 0-61 16,4 0-33-16,11 1-16 15,5 1 25-15,3 2-25 16,6-2 17-16,3 2 5 16,3-1-30-16,-1 2 3 15,-4 0-5-15,-9 0-68 16,-8 0-96-16</inkml:trace>
  <inkml:trace contextRef="#ctx0" brushRef="#br0" timeOffset="89757.01">21298 15426 749 0,'0'0'5'15,"0"0"-6"-15,0 0 2 16,0 0 6-16,-83 82-1 16,68-49-4-16,6-3-2 15,6-5-8-15,3-9-16 16,0-5-32-16,9-9 23 15,6-2 12-15,-1 0 21 16,2-6 0-16,-3-9 4 16,2-3 4-16,-4-2 4 0,-4-2-6 15,2 1-1-15,-3 2 3 16,-3 5-8-16,0 5 17 16,-3 7 17-1,0 2-16-15,1 2-18 0,4 19 5 16,1 10-5-16,1 2 17 15,-1 5-11-15,0-5-6 16,-1 0-14-16,-1-9-96 16,-1-9-123-16</inkml:trace>
  <inkml:trace contextRef="#ctx0" brushRef="#br0" timeOffset="90099.34">21443 15501 623 0,'0'0'101'0,"0"0"-101"16,0 0-13-16,0 0 5 16,0 0 7-16,29 79-28 15,-19-63-24-15,-1-7-68 16,-2-5-9-16,-3-4 82 16,-1 0 39-16,-2-10 9 15,-1-5 0-15,3-3 31 16,1-4 2-16,1 1-12 15,1-1 50-15,1 4-34 16,1 3-2-16,2 8 8 0,-4 6-16 16,3 1-9-1,3 0 10-15,1 14 18 16,1 5-7-16,1 4-36 0,-5 1-2 16,-1-2-1-16,-4 0-11 15,-2-2-6-15,-3-5-40 16,0-4-48-16,0-5-238 15</inkml:trace>
  <inkml:trace contextRef="#ctx0" brushRef="#br0" timeOffset="90319.69">21825 15423 666 0,'0'0'70'0,"0"0"-21"16,0 0-49-16,0 0-21 15,0 0 21-15,0 0 21 16,-71 90-20-16,59-59 5 16,6-2-6-16,4-3-1 15,2-2-2-15,0-2 6 16,0-5-6-16,2-3-12 16,8-4-44-16,1-8-61 15,0-2-371-15</inkml:trace>
  <inkml:trace contextRef="#ctx0" brushRef="#br0" timeOffset="90617.85">21980 15529 644 0,'0'0'0'16,"0"0"-6"-16,0 0 3 15,0 0 3-15,0 0 32 16,80 4 3-16,-63-22 0 15,0-4-16-15,-7-1-11 16,-4 1 1-16,-6 6-9 16,0 2 5-16,0 7-15 15,-15 5 2-15,-3 2 8 16,-4 4 12-16,1 16-9 16,0 7 1-16,6 0-4 15,9 2 1-15,6-5-5 16,0-2-3-16,15-4-8 0,12-5-20 15,10-4-29-15,5-9-39 16,9 0-382-16</inkml:trace>
  <inkml:trace contextRef="#ctx0" brushRef="#br0" timeOffset="91367.02">22792 14996 456 0,'0'0'35'0,"0"0"6"15,0 0 8-15,0 0-30 16,0 0 1-16,0 0-2 15,-69 33-3-15,42 15 25 16,-4 18-3-16,0 9-5 16,1 9-9-16,5 1-21 15,10-4 4-15,9-3-6 16,6-9-2-16,6-10-1 16,18-8-10-16,13-8-6 0,6-11-3 15,11-7-5 1,1-9 21-16,0-8-25 0,-3-8-18 15,-4 0-48-15,-8-1-97 16</inkml:trace>
  <inkml:trace contextRef="#ctx0" brushRef="#br0" timeOffset="91901.32">23040 15422 656 0,'0'0'0'0,"0"0"7"16,0 0 0-16,-20 105-6 15,20-64 5-15,0-3-6 16,5-7 0-16,5-9-5 15,-1-8-14-15,-3-7 1 16,0-7 6-16,-3 0-17 16,1-6 29-16,1-14 17 15,0-11-1-15,-4-1 1 16,-1-7-17-16,0-5 5 16,0-3-4-16,-4 2 4 15,0 8-3-15,4 6 0 0,0 9-2 16,0 8 1-1,8 6-1-15,11 3 0 0,8 5-3 16,1 0 5-16,4 0-4 16,-2 11 0-16,-6 8-9 15,-5 1 6-15,-7 6-10 16,-9-3 6-16,-3 1-2 16,0-5 7-16,-18-2-1 15,-4-2 5-15,-2-5 0 16,3-3 20-16,3-4-18 15,7-3 5-15,4 0-7 16,1-2-13-16,6-14-43 16,0-4-27-16,0-3-15 0,13-8-152 15</inkml:trace>
  <inkml:trace contextRef="#ctx0" brushRef="#br0" timeOffset="92125.14">23290 15177 532 0,'0'0'35'16,"0"0"-32"-16,0 0 35 15,24 89-3-15,-13-39-1 16,0 5-11-16,-3-2-12 16,-2 2-6-16,-4-7 1 0,-1-7-5 15,-1-4-1 1,0-9-30-16,0-7-18 0,0-9-20 15,0-8-43-15,-4-4-5 16,2 0 45-16,0-11-80 16</inkml:trace>
  <inkml:trace contextRef="#ctx0" brushRef="#br0" timeOffset="92246.75">23344 15581 122 0,'0'0'158'0,"0"0"30"16,0 0-109-16,0 0-30 15,0 0-17-15,0 0-15 16,99-74 3-16,-61 65 2 15,8-2-17-15,5 5-4 16,-1-4-1-16,-3 0-99 16</inkml:trace>
  <inkml:trace contextRef="#ctx0" brushRef="#br0" timeOffset="92869.4">23953 15348 466 0,'0'0'34'0,"0"0"-34"15,0 0 87-15,0 0-30 16,0 0-46-16,0 0 7 16,-12-22-14-16,12 22-1 15,0 15-3-15,0 12 47 16,3 9 5-16,6 0-17 16,-3 3-31-16,0-6 9 0,0-1-13 15,-2 0-1 1,3-3 1-16,1-4-91 0,4-5-53 15</inkml:trace>
  <inkml:trace contextRef="#ctx0" brushRef="#br0" timeOffset="93723.36">24866 15604 493 0,'0'0'2'16,"0"0"44"-16,0 0-19 15,0 0-25-15,0 0 8 16,0 0 2-16,-34-21-9 15,23 11 15-15,-1-3 11 16,-1-3-18-16,1-1 3 16,0-5-9-16,3 0-5 0,4-3 0 15,5-1-1-15,0-1 1 16,0 1 0-16,15 1 7 16,8 4-7-16,-1 3 0 15,0 3 0-15,-4 6 2 16,-1 4 2-16,-7 4-6 15,-2 1 2-15,-4 0-13 16,2 1 9-16,-2 13 2 16,-4 4-16-16,0 7 7 15,0 0 1-15,-11 0 7 16,-7 3 4-16,-8-1-8 16,-5 0 7-16,-5 5-19 0,-4-2-33 15,4-1 22 1,5 1 15-16,10-7 9 0,8-2 12 15,6-3-6-15,7-4 0 16,0-3-16-16,10-4-12 16,10-3 27-16,9-2 1 15,2-2 0-15,5 0 6 16,3 0 21-16,4-9 12 16,0-1 4-16,2-1-23 15,-3 1 4-15,-3 2-12 16,-5 0-12-16,-6-1-22 15,-1-1-286-15</inkml:trace>
  <inkml:trace contextRef="#ctx0" brushRef="#br0" timeOffset="94204.92">25525 15287 525 0,'0'0'205'16,"0"0"-190"-16,0 0-18 16,0 0 6-16,0 106 13 15,3-69-16-15,0-3 1 16,2-5-8-16,2-4 7 16,2-9-22-16,-3-6 7 15,0-4-8-15,-3-2 8 0,-1-4 4 16,-1 0 11-1,-1-4 2-15,0-12 13 0,0-7 5 16,0-4-20-16,0-7 2 16,-9-7-7-16,-2-3 2 15,0-3-1-15,2-2 1 16,4 4-9-16,5 5 11 16,0 7-1-16,18 3-4 15,9 9 1-15,3 7-4 16,-2 5 9-16,-2 6 0 15,-7 3-2-15,-7 5-3 16,-8 20-9-16,-4 4-23 16,0 3 37-16,-3-1 2 15,-10-4 0-15,-3-2-2 16,-4-4-27-16,2-3 8 0,0-3-13 16,3-5-39-16,1-4-26 15,6-6-24-15,0 0 3 16</inkml:trace>
  <inkml:trace contextRef="#ctx0" brushRef="#br0" timeOffset="94450.21">25871 14958 753 0,'0'0'8'0,"0"0"15"15,0 0-23-15,0 0-7 16,0 79 7-16,5-32 6 16,-4 6-4-16,1 9 8 15,1 0-10-15,3-1 1 16,-2-9 1-16,1-8-2 16,-1-8-6-16,-4-6-71 15,0-9-112-15,0-11-323 16</inkml:trace>
  <inkml:trace contextRef="#ctx0" brushRef="#br0" timeOffset="94608">25919 15327 558 0,'0'0'32'0,"0"0"-30"15,79-23 8-15,-34 17-4 16,3 3-1-16,-2 1-5 15,-9-1-48-15,-9-1-497 16</inkml:trace>
  <inkml:trace contextRef="#ctx0" brushRef="#br0" timeOffset="95125.02">26541 15199 525 0,'0'0'41'0,"0"0"-34"15,0 0-7-15,0 0 2 16,0 0-1-16,0 0 0 16,-3-30 2-16,-1 12 9 15,-2 0-10-15,4-1 17 16,2 3-19-16,0 4 0 15,0 3-5-15,8 4 5 16,1 4 0-16,3 1 1 0,4 0 0 16,4 0 3-16,3 0 13 15,3 2-14-15,0 2 9 16,0-1-12-16,-5-3 0 16,-6 0 2-1,-6 0 3-15,-6 0 9 0,-2 0 63 16,1-3-20-16,-2-6-11 15,0 3-2-15,0 3-24 16,0 3 20-16,0 0-40 16,0 0-8-16,0 4-13 15,-3 17 21-15,0 9 8 16,0 5-5-16,1 5-1 16,2 4 2-16,0-4-1 0,0-1-6 15,0-2-14 1,0-7-5-16,3-4-5 0,3-5-45 15,4-6-3-15,-1-2 2 16,4-9-62-16,0-4-207 16</inkml:trace>
  <inkml:trace contextRef="#ctx0" brushRef="#br0" timeOffset="95439.88">26931 14637 667 0,'0'0'7'15,"0"0"-7"-15,55 104 30 16,-25-34 12-16,-2 15-38 15,-3 6 14-15,-4 2-8 16,-9-7-2-16,-4-9 6 16,-7-4-13-16,-1-5 31 15,-7 0-29-15,-23-1 5 16,-17 4-1-16,-21 4-7 16,-16 1-117-16,-11-5-267 15</inkml:trace>
  <inkml:trace contextRef="#ctx0" brushRef="#br0" timeOffset="101296.81">22980 16531 193 0,'0'0'54'0,"0"0"-19"15,0 0 58-15,0 0-22 16,0 0 7-16,0 0-2 16,0 0-49-16,0 0-22 15,0 23 6-15,0 11 40 0,-1 12-8 16,1 6-24-16,0 4-6 15,0-3-13-15,0 0 6 16,0-8-5-16,0-5-1 16,0-6 0-16,0-8 0 15,3-6-30-15,3-6-43 16,1-10-65-16,0-4-340 16</inkml:trace>
  <inkml:trace contextRef="#ctx0" brushRef="#br0" timeOffset="101473.88">23160 16812 672 0,'0'0'12'0,"0"0"-12"16,0 0-2-16,0 0 2 15,0 0-5-15,0 0-12 16,13-11-69-16,-13 11-143 15,0 3 12-15</inkml:trace>
  <inkml:trace contextRef="#ctx0" brushRef="#br0" timeOffset="102045.92">23319 16656 257 0,'0'0'11'0,"0"0"46"16,0 0-18-16,0 0-25 15,0 0 2-15,0 0 5 16,-35 30 0-16,29-10 1 16,2 5-17-16,1 0 7 0,1 0-5 15,2 3-6-15,0-3-1 16,3-1 0-16,12-3 3 16,6-3-6-16,-1-7 3 15,1-4-9-15,-1-5 9 16,0-2 0-16,-1 0 21 15,0-9-17-15,-2-7 9 16,-1-2 9-16,-4-5-1 16,-3-1 7-16,-4-1 5 15,-5-2-15-15,0-2 8 16,-6-1-17-16,-8 1-9 16,-5 5 0-16,-2 7-10 15,-3 2 7-15,-1 5 3 0,-2 3 0 16,5 1 2-1,1 4 5-15,1 2-2 0,5 0-10 16,2 0 6-16,5 0-10 16,5 0 3-16,2 0-23 15,1 0-8-15,0 8-13 16,0 2-68-16,0 0-70 16</inkml:trace>
  <inkml:trace contextRef="#ctx0" brushRef="#br0" timeOffset="102321.14">23672 16851 445 0,'0'0'11'0,"0"0"1"15,0 0 14-15,0 0-5 16,21 85-16-16,-18-65-4 16,1 3-2-16,-2-4-3 15,1 2-21-15,-3-4-171 0</inkml:trace>
  <inkml:trace contextRef="#ctx0" brushRef="#br0" timeOffset="102665.54">23860 16641 573 0,'0'0'22'15,"0"0"-22"-15,0 0 0 16,0 0 19-16,0 0-19 15,8 92 1-15,-2-66 5 16,1 1-6-16,-1-1 0 16,0 4 2-16,-2-8-2 15,1-1 0-15,-2-1-2 0,-3-7-217 16</inkml:trace>
  <inkml:trace contextRef="#ctx0" brushRef="#br0" timeOffset="102855.4">23988 16838 580 0,'0'0'35'16,"0"0"-35"-16,0 0-2 15,0 0 2-15,0 0 0 16,0 0 3-16,23-4-6 15,-23 4-34-15,0 0-317 16</inkml:trace>
  <inkml:trace contextRef="#ctx0" brushRef="#br0" timeOffset="103281.36">24170 16676 375 0,'0'0'113'0,"0"0"-28"0,0 0-50 16,0 0-26-16,0 0 8 15,0 0 6 1,-22 36-10-16,18-10-8 0,2 1-2 15,2 0 4-15,0-4-7 16,3-5-3-16,9-3 1 16,3-7-6-16,0-3 2 15,1-5 0-15,1 0-4 16,4-13 10-16,-1-4 10 16,-1-2 2-16,-2-4-3 15,-8-1-8-15,-6-1 13 16,-3-3 5-16,0 3-15 15,-6 3 18-15,-6 3-18 16,-2 4 3-16,-2 7-11 16,-1 3 5-16,0 5-2 0,1 0 0 15,-1 0-83-15,-1 0-143 16</inkml:trace>
  <inkml:trace contextRef="#ctx0" brushRef="#br0" timeOffset="104449.42">25218 16692 362 0,'0'0'84'15,"0"0"-65"-15,0 0 38 0,0 0-57 16,0 0 2 0,0 0 0-16,-30-59-1 0,22 38 3 15,1-1 3-15,1-1-6 16,2-4-1-16,2-2 22 16,-1-5-4-16,3 0 3 15,0 2-19-15,0 0-2 16,0 3 12-16,5 5-10 15,7 4-2-15,4 7 0 16,3 4-3-16,-2 5 3 16,-1 4-3-16,-1 0 3 15,0 0-2-15,-3 0-2 16,-1 7 0-16,-1 5-2 16,-1 1 6-16,-2 1-1 15,-1 0 1-15,-1 1-8 0,-5-2 3 16,0 5-6-16,0 1 11 15,-9 5 8-15,-6 2-6 16,-4-1 8-16,-1 0-10 16,-2 1 1-16,-2-2 1 15,0 0-2-15,0-3-27 16,2-3-25-16,1 1-20 16,6-4 44-16,3 1 28 15,6-4 13-15,3-2-13 16,3-2 0-16,0-2-13 15,5-4 4-15,11-2 9 16,3 0 15-16,8 0-2 0,8 0 27 16,2 0 6-16,7-8 1 15,3-1-17-15,2 0-15 16,8 2-14-16,5-1 6 16,7 4-7-16,4-1-1 15,-1-2-161-15</inkml:trace>
  <inkml:trace contextRef="#ctx0" brushRef="#br0" timeOffset="105388.33">26340 16251 410 0,'0'0'65'0,"0"0"-20"0,0 0-19 16,0 0-23-16,0 0 1 16,0 0-4-16,60-40 8 15,-41 40 19-15,-3 6-11 16,-1 11 14-16,-6 10-30 16,-7 8 2-16,-2-1 8 15,0 3-10-15,-11-2 3 16,-7-6 7-16,2-5-10 15,1-6 3-15,3-5-8 16,6-6-6-16,0-4 8 0,6-3-4 16,0 0 7-16,0 0 1 15,0 0-1-15,0 0 0 16,7-2 1-16,6-4 0 16,1 2 8-16,4 1-9 15,2 3 1-15,-2 0-2 16,0 5 9-16,-3 9-16 15,-4 1 9-15,-3 4-1 16,-8-1 0-16,0 1-8 16,0-2 5-16,-15 1-4 15,-6-1 7-15,0-6-3 16,0-4 2-16,-3-5 2 16,-1-2 3-16,-5 0 10 15,-3 0 10-15,4-2 5 16,3-6-1-16,6-1 8 0,6 2-12 15,5 1-19-15,4 1-5 16,4 3-8-16,1-4-29 16,0-4-46-16,0-1-96 15</inkml:trace>
  <inkml:trace contextRef="#ctx0" brushRef="#br0" timeOffset="105556.88">26619 16446 789 0,'0'0'0'15,"0"0"-3"-15,0 0-22 16,0 0 5-16,0 0-59 16,0 0-98-16</inkml:trace>
  <inkml:trace contextRef="#ctx0" brushRef="#br0" timeOffset="105984.09">26917 16365 693 0,'0'0'19'0,"0"0"-8"15,0 0-10-15,0 0 5 16,-85 5-6-16,70 8 4 15,3 2-4-15,6-1-9 16,5 3 0-16,1-5-13 16,0-1-1-16,16-1 9 15,2 0 1-15,5-2 8 16,0-1 5-16,1 0 0 16,0-1 3-16,-3-1 1 15,-3 2-5-15,-5 1 1 16,-4 1-2-16,-4-1 1 15,1 2 1-15,-6-1-10 16,0 6 0-16,0-6 4 0,-14 4 6 16,-2-2 6-16,-6-4 3 15,-1 0-8-15,0-2-1 16,1-2 7-16,3-3 2 16,-2 0-9-16,6 0 2 15,2 0-2-15,-1-8-18 16,7-2 0-16,1-2-62 15,3-3-111-15,0-1-135 16</inkml:trace>
  <inkml:trace contextRef="#ctx0" brushRef="#br0" timeOffset="106191.86">26881 16291 610 0,'0'0'0'16,"0"0"12"-16,0 0-16 15,103-15 4-15,-64 12 0 16,3 1 6-16,-2-1-6 16,8 2 0-16,0-2-3 15,1 0-139-15</inkml:trace>
  <inkml:trace contextRef="#ctx0" brushRef="#br0" timeOffset="107135.93">28007 16156 439 0,'0'0'161'0,"0"0"-139"15,0 0 23-15,0 0-38 16,0 0-7-16,0 0-11 15,0-8 11-15,0 8-7 16,0 0 7-16,0 6 0 16,0 8 1-16,0 5 0 15,-5 3-1-15,-4 2 0 16,-2 3 7-16,-2-1-5 16,1-3 6-16,2-3-8 15,2-6 0-15,4-3 7 0,2-9-4 16,2 1 0-16,0-3-3 15,0 0-11-15,0 0 8 16,0 0-15-16,11 0 18 16,7 0 9-16,4 0-9 15,5 0 7-15,1 0-1 16,2-5-4-16,3-3 5 16,-1 1-7-16,-3-2 0 15,-2 2 7-15,-8-1-4 16,-10 4 1-16,-3-1-2 15,-3 3-1-15,-2 0 6 16,-1 2 3-16,0-1 7 16,0 1 3-16,0 0 0 0,0 0-5 15,0 0-15-15,0 0-4 16,0 0-1-16,0 10-16 16,0 14 21-16,-1 7 14 15,-3 1-11-15,4-1 1 16,0-5-4-16,0-2 2 15,0-3-2-15,0-4 0 16,0-3-3-16,0-3-9 16,0-8-114-16</inkml:trace>
  <inkml:trace contextRef="#ctx0" brushRef="#br0" timeOffset="107305.06">28406 16330 778 0,'0'0'18'0,"0"0"-17"15,0 0-1-15,0 0-19 16,0 0 17-16,0 0-19 16,49-19-144-16</inkml:trace>
  <inkml:trace contextRef="#ctx0" brushRef="#br0" timeOffset="107720.78">28727 16148 645 0,'0'0'22'15,"0"0"-8"-15,0 0 7 16,0 0-21-16,0 0-30 15,0 0 23-15,-42 4-1 16,30 9-3-16,5 2 0 16,5-3 8-16,2 2-16 15,0-1 9-15,11-1-26 16,6 1 31-16,3-3 4 16,-1 0 1-16,2 0 0 15,-4 0 5-15,-1-1-2 16,-2 2-4-16,-7 0 1 0,-1-1 0 15,-5 2-1-15,-1 1 1 16,0 2 0-16,-1-1-5 16,-15-1 11-16,-5-4 13 15,0 2-18-15,-5-2 3 16,4-4-3-16,1 0 14 16,3-3-10-16,2-2 7 15,4 0-12-15,1 0 6 16,4 0-6-16,3-8-92 15,-1-11-219-15</inkml:trace>
  <inkml:trace contextRef="#ctx0" brushRef="#br0" timeOffset="107910.11">28727 16104 703 0,'0'0'14'16,"0"0"-13"-16,130-42 0 16,-51 27 3-16,8 2-4 15,-4-1-4-15,-11-1-44 16,-22-1-573-16</inkml:trace>
  <inkml:trace contextRef="#ctx0" brushRef="#br0" timeOffset="118263.76">22980 17237 453 0,'0'0'33'0,"0"0"-24"16,0 0 69-16,0 0-44 15,0 0-7-15,0 0 3 0,0 0-1 16,-22 0-13-16,22 0-10 16,0 0-6-16,0 0 3 15,16-3 4-15,9 0 7 16,8-4 0-16,5 0 0 15,7-1-9-15,7 1 3 16,3 0-2-16,3 0-4 16,-2-2 6-16,3-2-1 15,-1 3 3-15,0 0-2 16,-1-2-7-16,-5 1-1 16,-12 2 0-16,-7 4 5 15,-10 3-10-15,-9-4 3 16,-5 4-24-16,-6 0 0 15,-3 0-16-15,0 0-9 16,0 0-20-16,-4 4-61 0,-11 4-32 16,0 3-102-16</inkml:trace>
  <inkml:trace contextRef="#ctx0" brushRef="#br0" timeOffset="118731.36">23043 17367 271 0,'0'0'34'0,"0"0"-31"16,0 0 52-16,0 0-20 16,0 0 6-16,0 0-4 15,-29 0-35-15,29 0 2 16,0 0 8-16,9 0 2 16,3 0 6-16,6 0 6 15,5 0-7-15,6 0 17 16,14-8-21-16,5 0-5 15,7-1 9-15,5 0-1 0,-2-3-9 16,-1 1 0-16,-2-1-5 16,-2 1 2-16,-3-2-6 15,-8 6-3-15,-6-2-3 16,-8 2 0-16,-9 1-4 16,-6 3-1-16,-7 2-2 15,-4 1-3-15,-2 0-5 16,0 0-11-16,0 0-30 15,0 0-99-15,0 0-153 16</inkml:trace>
  <inkml:trace contextRef="#ctx0" brushRef="#br0" timeOffset="119982.28">13132 16983 528 0,'0'0'24'16,"0"0"-21"-16,0 0-2 15,0 0 3-15,0 0 1 16,0 0-4-16,61-37 7 16,-37 37-8-16,1 0 27 15,0 0-4-15,1 14-4 16,-4 6-3-16,-1 4-6 15,-3 3-7-15,-8 4-3 16,-5 2 2-16,-5 3 9 16,0-2-8-16,-9-4-3 0,-12-1 7 15,-1-5-2 1,-2-5-1-16,-2-2-1 16,4-3-1-16,5-8 3 0,4-5-4 15,7 0-1-15,3-1 12 16,2 0-12-16,1 0-4 15,0 0-18-15,0 0-84 16</inkml:trace>
  <inkml:trace contextRef="#ctx0" brushRef="#br0" timeOffset="121066.88">23135 17412 422 0,'0'0'25'15,"0"0"19"-15,0 0 31 16,0 0-21-16,0 0-32 15,0 0 0-15,-33-19-19 0,33 16-3 16,20 0 0-16,5 2 5 16,5-1-4-16,1 2 4 15,-5 0 2-15,-1 14 1 16,-9 6-5-16,-7 7 3 16,-4 4-5-16,-5 2-1 15,0 0 6-15,-3-1-3 16,-11-4-3-16,-2-4 0 15,-1-5 2-15,-3 0 1 16,-3-2-3-16,1-3 2 16,1-1 0-16,2-4 0 15,8-6-2-15,2 0-7 0,5-3-3 16,4 0-39-16,0-9-48 16,1-8-175-16</inkml:trace>
  <inkml:trace contextRef="#ctx0" brushRef="#br0" timeOffset="121333.77">23384 17352 556 0,'0'0'82'16,"0"0"-32"-16,0 0 14 15,0 0-31-15,0 0-31 16,0 0 3-16,-9 31 8 0,5-4-10 15,1 0 3 1,3-1-3-16,0-2 5 0,0-2 5 16,6-2-9-16,3-5 5 15,3 0 4-15,0 1-8 16,4-4 1-16,1-1-6 16,2-3-1-16,0-3-7 15,1-5-104-15,-3 0-149 16</inkml:trace>
  <inkml:trace contextRef="#ctx0" brushRef="#br0" timeOffset="121492.42">23678 17538 707 0,'0'0'42'0,"0"0"-38"0,0 0 32 16,0 0-27-16,50 88-3 15,-34-64-6-15,1-3-47 16,0-5-90-16</inkml:trace>
  <inkml:trace contextRef="#ctx0" brushRef="#br0" timeOffset="122291.52">24072 17267 482 0,'0'0'44'0,"0"0"36"16,0 0-22-16,0 0-44 15,0 0-14-15,0 0 6 16,-6 31 0-16,19-5 45 16,6 4-31-16,0-7-10 15,5-1-4-15,-1-9-4 16,2-2 0-16,1-10 2 15,1-1 3-15,0-1-6 16,0-16 1-16,-6-3 6 0,-5 1-6 16,-5-3 3-1,-7 2 5-15,-4 1-1 0,0 1 16 16,-6 3-4-16,-4 4 1 16,1 4-2-16,-2 4-12 15,7 3 4-15,1 0-12 16,3 0-11-16,0 10 11 15,0 5-7-15,0 1 7 16,6 1-3-16,9 0 3 16,-2 3 0-16,2 0 0 0,-3 2 0 15,-3 1-1 1,-2-2-6-16,-2-2 7 0,-5-1 0 16,0-3-2-16,0-1 1 15,0-4-1-15,0-1 1 16,0-1-1-16,-6-1 3 15,-4 2-2-15,-3-3 0 16,-1 1-2-16,0-1-10 16,2-2 12-16,3-1-2 15,5-3-4-15,2 0-21 16,2 0-72-16,0-3-75 16</inkml:trace>
  <inkml:trace contextRef="#ctx0" brushRef="#br0" timeOffset="122482.54">24716 17387 891 0,'0'0'28'0,"0"0"-14"16,0 0-2-16,0 0 27 15,48 88-34-15,-34-54 3 16,-4-1-8-16,-1 0-55 15,-1-2-133-15,-1-7-358 16</inkml:trace>
  <inkml:trace contextRef="#ctx0" brushRef="#br0" timeOffset="123304.59">26235 16956 319 0,'0'0'55'0,"0"0"24"16,0 0-43-16,0 0-29 15,0 0 12-15,0 0-10 0,11-43 19 16,5 42-7-16,4 1 10 16,2 0 1-16,0 0-12 15,1 12-2-15,-8 10-6 16,-3 9-12-16,-4 0 6 16,-5 1-4-16,-3 1 1 15,0-8-1-15,0-4-4 16,-4-4-5-16,-9-5 6 15,-1-2 1-15,-1-3 12 16,0-5-12-16,-1 1 2 16,2-3 4-16,4 0-6 15,0 0-14-15,4 0-15 0,4-10-38 16,2-2-110 0,0-5-245-16</inkml:trace>
  <inkml:trace contextRef="#ctx0" brushRef="#br0" timeOffset="123515.68">26455 16843 409 0,'0'0'178'0,"0"0"-159"16,0 0 6-16,0 0-8 15,-26 86-15-15,26-48 20 16,0-6-12-16,8 0-3 15,8-1-3-15,3-5-1 16,1-5-4-16,-1-1 1 0,0-6-9 16,-3-1-21-16,-3-4-143 15</inkml:trace>
  <inkml:trace contextRef="#ctx0" brushRef="#br0" timeOffset="123887.01">26731 17137 673 0,'0'0'50'16,"0"0"-47"-16,0 0-3 0,0 0 0 16,0 0 0-16,0 0 6 15,56 25-5-15,-47-14 0 16,-4 3-2-16,-4 1 1 15,-1 4 0-15,0-1-3 16,-3 1-11-16,-6-3 1 16,3-3 2-16,-1-2 11 15,4-5-6-15,0-2 0 16,0-2 6-16,3-1 0 16,0-1-3-16,0 0 1 15,3 0 4-15,12 0 1 16,3 0 7-16,6 0-6 15,3-6-1-15,-2-1-3 0,2 1 2 16,-3-3-5-16,-3-1-52 16,-5-4-259-16</inkml:trace>
  <inkml:trace contextRef="#ctx0" brushRef="#br0" timeOffset="124430.14">27069 16933 620 0,'0'0'49'0,"0"0"-32"0,0 0-10 16,0 0 0-16,0 0-5 16,9 90-2-16,3-71 2 15,2-5-4-15,5-2 4 16,-2-6-2-16,3-6 0 15,3 0 0-15,-4 0 0 16,0-10-1-16,-3-4 1 16,-6 3 8-16,-6-2 2 15,-4 4 23-15,0 1 24 16,0 5 10-16,0-1-15 16,0 3-10-16,0 1-17 15,0 0-17-15,0 0-8 16,0 0-2-16,0 3 0 15,0 11-5-15,5 5 6 16,5 6 1-16,5-1 0 0,0-1-3 16,3 1 0-16,-3-1 2 15,0 0-6-15,-2-4-1 16,-1 0 7-16,-3-1-2 16,-1-2 3-16,-7 0-3 15,-1 0-4-15,0-1 1 16,0-3 6-16,-9-1-13 15,-4 1 11-15,-2-4 2 16,0 0 0-16,-1-2-3 16,0-2 3-16,0 0-6 0,4 0 0 15,-1-2-7 1,4-2-24-16,4 0-41 0,4 0-49 16,1-2-180-16</inkml:trace>
  <inkml:trace contextRef="#ctx0" brushRef="#br0" timeOffset="124823.34">27556 17202 582 0,'0'0'7'16,"0"0"-3"-16,0 0 30 15,0 0-25-15,101-1 3 0,-77 5 11 16,-4 5-12-16,-3 0 2 16,-6-1-5-16,-2 3-7 15,-8 2 14-15,-1 2-15 16,0 2 19-16,-10 0-16 16,-4-1 2-16,0 1 3 15,3-3-6-15,2 0 0 16,4-3-2-16,4-1 0 15,1-2-1-15,0-2-3 16,0 0 8-16,15 0-4 16,10-4 0-16,11-2 1 15,13 0 30-15,8 0 0 0,3 0-8 16,1 0-15-16,-4 0 0 16,-10-2-8-16,-8-10-46 15,-9 1-180-15</inkml:trace>
  <inkml:trace contextRef="#ctx0" brushRef="#br0" timeOffset="126758.48">13458 16902 249 0,'0'0'60'0,"0"0"-4"0,0 0 53 16,0 0-49-16,0 0-26 15,0 0 8-15,-7-4-15 16,5 4-25-16,1 0 31 16,-2 0-13-16,-3 0-20 15,0 0 0-15,-3 0 3 16,1 1-6-16,-3 17 6 15,-1 3-1-15,3 8 9 16,-2 1-5-16,5 2-1 16,3 1 6-16,3-2-8 0,0 1 5 15,0-5-8 1,14-5 6-16,2-2-5 0,6-3-1 16,3 1 0-16,6-10 6 15,6-2-3-15,2-6-3 16,6 0 3-16,1 0-3 15,0-1 1-15,0-4-1 16,-7-1 0-16,-3 4-98 16,-8-4-311-16</inkml:trace>
  <inkml:trace contextRef="#ctx0" brushRef="#br0" timeOffset="128728.05">14094 17337 193 0,'0'0'45'0,"0"0"-34"15,0 0-9-15,0 0-1 16,0 0 46-16,0 0 20 15,28 36-1-15,-20-16-18 16,1 1-25-16,-3 5 12 16,1-3 8-16,-1 3-31 15,-3-3 3-15,2 1-2 16,-2-5-10-16,-2-1 1 16,1-6 4-16,-1-2-6 15,1-6-2-15,-1-2-10 16,-1-2 0-16,2 0-39 15,-2 0-50-15,0-14-124 16</inkml:trace>
  <inkml:trace contextRef="#ctx0" brushRef="#br0" timeOffset="129035.55">14120 17054 499 0,'0'0'8'16,"0"0"-8"-16,0 0 0 15,0 0 7-15,0 0 3 16,89 0 15-16,-56 0 3 15,4-2-8-15,-3-1-3 16,-1-2-8-16,-6 0-5 16,-6 0 1-16,-2 1-5 15,-7 4-9-15,-5 0-96 16,-7 0-378-16</inkml:trace>
  <inkml:trace contextRef="#ctx0" brushRef="#br0" timeOffset="129845.3">14655 16901 243 0,'0'0'51'0,"0"0"-3"16,0 0 18-16,0 0-16 15,0 0-14-15,0 0-30 16,-35-22 22-16,31 22 2 15,2-2-15-15,0 0 9 16,2 1-3-16,0 0-19 16,0-4-2-16,15 2 0 15,7-1 4-15,-1 1-4 0,4 3 0 16,-4 0 0-16,-3 0 0 16,-2 0-3-16,-2 10 2 15,-1 3-1-15,-5 5 2 16,-2 1 0-16,-5 5 0 15,-1-2-3-15,0 4 3 16,-7-1 0-16,-10 2 7 16,-4-3-7-16,2 0 0 15,-1-6 1-15,6-3 5 16,2-3-4-16,3-5-2 16,4-4-4-16,2-2-1 15,3-1-22-15,0 0-39 16,-1-7-155-16,1-9-67 15</inkml:trace>
  <inkml:trace contextRef="#ctx0" brushRef="#br0" timeOffset="130116.3">14789 16787 521 0,'0'0'17'16,"0"0"13"-16,0 0-30 16,0 0 0-16,0 0 4 15,0 0 5-15,0 75 12 0,0-50-14 16,2-3 7-16,6-1 8 16,3-1-10-16,1-3 1 15,1 3-11-15,1-5-1 16,-1 2-2-16,2-2-1 15,0-1-34-15,0-8-99 16,0-1-291-16</inkml:trace>
  <inkml:trace contextRef="#ctx0" brushRef="#br0" timeOffset="130427.58">15003 17008 474 0,'0'0'40'0,"0"0"-25"15,0 0-15 1,0 0 0-16,0 0 2 0,0 0 2 16,71-2 8-16,-53 5 10 15,-2 7-10-15,-2 1 1 16,-5 5-12-16,0 2 6 16,-6 2-7-16,-3 1 0 15,0-1-12-15,0-6 12 16,0-1 5-16,0-5 1 15,0-2-6-15,1 1 3 16,7-3-3-16,2-1 0 16,5-3 2-16,2 0 1 0,3 0-2 15,3-7 0 1,-2-6-1-16,-3-2-21 0,-11-1-298 16</inkml:trace>
  <inkml:trace contextRef="#ctx0" brushRef="#br0" timeOffset="130710.78">15055 16571 548 0,'0'0'12'15,"0"0"-12"-15,0 0 9 0,79 12 12 16,-49 19 18 0,5 16 2-16,1 15-10 0,2 10 7 15,-4 7-15-15,-6 1-14 16,-7-1-1-16,-12-3-6 16,-9-2 1-16,0-6-3 15,-27-4-22-15,-15 1-55 16,-13-7-126-16</inkml:trace>
  <inkml:trace contextRef="#ctx0" brushRef="#br0" timeOffset="131211.37">13188 16893 617 0,'0'0'0'0,"0"0"-20"15,0 0 15-15,0 0-8 16,0 0 13-16,0 0 0 15,-83 100 9-15,80-33 7 16,3 9-2-16,10 5 18 16,17-4-16-16,12-2-1 0,11-8-8 15,13-10-7-15,10-11 0 16,12-10 6-16,5-15-4 16,1-13-4-16,-6-8 1 15,-1-17-58-15,-6-22-141 16</inkml:trace>
  <inkml:trace contextRef="#ctx0" brushRef="#br0" timeOffset="131696.53">14616 15855 617 0,'0'0'3'0,"0"0"-6"15,0 0 8-15,0 0-11 16,85-20 4-16,-73 44 2 16,-4 10 0-16,-8 9 11 15,0 0 7-15,0-2-11 0,-7-7 5 16,-4-7-5-16,0-3 2 16,4-5-7-16,2-5 15 15,4-4-17-15,1-2 0 16,0-2-2-16,0-1-4 15,6-1 6-15,7-2 7 16,5-2-6-16,7 0 9 16,5 0 5-16,3-2 0 15,6-8 3-15,7-3-16 16,11-1 4-16,4 1-6 16,2-2-19-16,-5 1-194 15</inkml:trace>
  <inkml:trace contextRef="#ctx0" brushRef="#br0" timeOffset="136386.91">15729 17018 168 0,'0'0'4'15,"0"0"-4"-15,0 0 28 16,0 0 13-16,0 0 30 0,0 0 0 15,0 0-45 1,3 0 15-16,-3 0 14 0,0 0-5 16,0 0-18-16,0 0-26 15,0 0-4-15,12 0 2 16,9 0-4-16,6 0 9 16,4-1 13-16,3-3-14 15,4 0 5-15,-2 1-5 16,0-2-8-16,-5 1 0 15,-4-3-3-15,-5 4 0 16,-6-4-19-16,-7 4-54 16,-7-1-117-16,-2-2-82 15</inkml:trace>
  <inkml:trace contextRef="#ctx0" brushRef="#br0" timeOffset="136688.26">15837 16844 541 0,'0'0'0'0,"0"0"-17"15,0 0 15-15,0 0 2 16,0 0 9-16,0 0-8 15,23 92 1-15,-3-58 13 0,-1 0-1 16,1-1 6-16,-2-2-14 16,-1 0-2-16,-2-1 4 15,-3-5-7-15,0-2 5 16,0-2-6-16,0-8-7 16,0-6-42-16,3-7-152 15</inkml:trace>
  <inkml:trace contextRef="#ctx0" brushRef="#br0" timeOffset="137334.75">16254 16716 512 0,'0'0'0'16,"0"0"2"-16,0 0 12 16,8 75-8-16,2-42 0 15,7-2-5-15,3-7-1 16,1-5 3-16,3-6-3 16,2-9 1-16,-1-4 1 15,2 0-1-15,-5-13 3 16,1-8 0-16,-7-2 7 0,-6-2 22 15,-2 3-6 1,-8 0 5-16,0 6 5 0,0 1 0 16,0 6-17-16,0 6 14 15,0 3-12-15,0 0-22 16,0 2-9-16,0 17-3 16,8 6 12-16,6 6 8 15,1 0-6-15,3 0 8 16,1 2-10-16,2-1 1 15,2-1 3-15,-1 1-3 16,2-2-1-16,0 0 0 16,-2-1-1-16,-3 0 0 15,-5 0 0-15,-8-2-9 16,-4 1 1-16,-2-4 9 16,0-2 3-16,-9-6-2 0,-5-6 0 15,-5-4 3-15,-2-6 4 16,-3 0-5-16,1-6-3 15,1-11 2-15,3-2-2 16,5-1 6-16,5 3-6 16,2 2 6-16,4 4-3 15,3-1 1-15,0 2-8 16,0 0 3-16,0 2-10 16,10 2-15-16,4 1-34 15,4 4-37-15,-3 0-121 16</inkml:trace>
  <inkml:trace contextRef="#ctx0" brushRef="#br0" timeOffset="137580.06">16978 17119 583 0,'0'0'6'0,"0"0"-6"15,0 0 7-15,0 0-2 16,38 98 1-16,-28-66 3 16,2-1-4-16,-1-1 2 15,0-3 1-15,-1-3-8 16,2-2 0-16,-3-1 1 0,-1-8-1 16,-1-3-1-1,-1-4-25-15,-3-6-147 0,0 0-264 16</inkml:trace>
  <inkml:trace contextRef="#ctx0" brushRef="#br0" timeOffset="137855.26">17009 16868 632 0,'0'0'9'15,"0"0"1"-15,0 0-1 16,0 0-3-16,0 0 3 16,0 0-4-16,75-37 8 15,-46 24 1-15,-2 7-14 16,-4 2-1-16,-4 4-1 15,-2 0-44-15,-5 0-173 16</inkml:trace>
  <inkml:trace contextRef="#ctx0" brushRef="#br0" timeOffset="138411.29">17397 16689 681 0,'0'0'13'0,"0"0"-6"16,0 0-7-16,0 0-1 16,0 0 1-16,5 78 1 15,5-52-1-15,3-4 0 16,3-6 1-16,1-4-1 16,0-7 0-16,4-5 1 15,1 0 3-15,3-6-1 0,-2-14 1 16,-2 0 5-1,-5-1-2-15,-7-1 18 0,-5 6-5 16,-4 3 10 0,0 1 3-16,0 6-11 0,0 6 12 15,-1 0-22-15,-4 0 0 16,2 4-12-16,0 16 0 16,3 6-1-16,0 3 1 15,0-2 0-15,9 0-4 16,7 1 8-16,3-2-4 15,3 4 0-15,-2-1-1 16,0 0 1-16,-2-1 0 16,-4-3 1-16,-4-3-2 15,-1-1 3-15,-6-2-2 16,-3 2 0-16,0-7 0 16,0 1-8-16,-6-7 6 15,-6-1 2-15,0-6 1 0,-2-1 0 16,-3 0-1-16,-2 0 1 15,3 0 1-15,0 0 0 16,3 0-2-16,3 0 0 16,2 0-7-16,5 0-96 15,3 0 22-15,0 0-30 16,0-6-343-16</inkml:trace>
  <inkml:trace contextRef="#ctx0" brushRef="#br0" timeOffset="138822.03">17875 17001 120 0,'0'0'507'16,"0"0"-507"-16,0 0 7 15,0 0 2-15,86-21-2 16,-64 21 14-16,1 0-7 15,-7 3 8-15,-1 7-15 16,-6 1-4-16,-4 3-3 16,-5 5 2-16,0 4 0 15,-5 1 0-15,-7 0 1 0,2-3-6 16,2-2-5 0,4-5 2-16,1-2 5 0,3-3 0 15,0-2-2-15,0-3-1 16,0 0 4-16,6-3 6 15,9-1-2-15,4 0 4 16,6 0 11-16,2 0 0 16,1-4 2-16,1-5 7 15,-5-1-16-15,-2-4-5 16,-3 4-7-16,-2-7-57 16,-2-3-64-16,-8-3-394 15</inkml:trace>
  <inkml:trace contextRef="#ctx0" brushRef="#br0" timeOffset="139122.13">18034 16415 662 0,'0'0'1'0,"0"0"2"16,81 47 2-16,-37-4 45 16,3 8-19-16,0 5-12 15,-3 5 6-15,-5 0-19 16,-8 3 8-16,-7 3 8 0,-13 4-12 16,-11-1 6-16,0 3-5 15,-14 2-11-15,-13 0 3 16,-9-4-3-16,-7-4-92 15,-14-5 44-15,-10-6-170 16</inkml:trace>
  <inkml:trace contextRef="#ctx0" brushRef="#br0" timeOffset="139791.2">16366 16623 274 0,'0'0'11'0,"0"0"-7"0,0 0 28 16,0 0 28 0,0 0-9-16,0 0-20 0,-58 64 25 15,48-28-6-15,2 4 4 16,5 6-13-16,3 6-5 16,5 4-4-16,21 1-16 15,10 6 13-15,5 2 4 16,3-1-25-16,1-1 3 15,0-8-5-15,0-4-5 16,4-12 0-16,3-4 0 16,15-11-2-16,12-15 0 15,12-9-29-15,6-6-49 16,0-26-40-16,-2-11-208 0</inkml:trace>
  <inkml:trace contextRef="#ctx0" brushRef="#br0" timeOffset="140489.44">17786 15705 494 0,'0'0'13'15,"0"0"-13"-15,0 0 0 16,0 0 8-16,0 0-3 16,0 0 13-16,72-3 2 15,-57 12 3-15,-2 4 2 16,-2 2-15-16,-5 5 4 16,-4 4-6-16,-2 1-8 15,0 1 20-15,-13-2-7 16,-3-2-12-16,1-2 7 15,0-2-4-15,6-2-4 0,2-2 4 16,2-3-3-16,2-1-2 16,3-4 3-16,0-2-4 15,0-2-8-15,0-2 10 16,11 0 2-16,13 0 19 16,7-1 10-16,6-8-2 15,7-1-10-15,5-2-12 16,3 3 2-16,0-1-9 15,2 1-5-15,-7 0-113 16,-12 1-158-16</inkml:trace>
  <inkml:trace contextRef="#ctx0" brushRef="#br0" timeOffset="143276.68">12505 17923 160 0,'0'0'13'0,"0"0"65"16,0 0-30-16,0 0-29 15,0 0-9-15,0 0 19 16,0 0 27-16,0 0-28 15,0 0 0-15,0 0-2 16,0 8-9-16,6 9 43 0,10 3-43 16,4 6 1-16,8 1 4 15,5 0-8-15,6-2-4 16,-4-5-4-16,0-3-1 16,-2-6-9-16,-5-5 4 15,-6-3 0-15,-5-3 2 16,-4 0-2-16,-4 0 2 15,-3-10 5-15,-3-6 0 16,-3-2 31-16,0-5-10 16,0-3-11-16,-3 0 7 15,-10-1-20-15,-5-5 2 0,-3-2-6 16,0-1-1 0,-3-3-7-16,3-5 7 0,3 0-1 15,-2-5 0-15,0-3-8 16,-1-3 2-16,-1 3 5 15,0 5-10-15,0-2 12 16,2 4-8-16,-3-6 9 16,1-2-1-16,2-1-1 15,1-3-2-15,3 8 1 16,1 2 2-16,1 2-2 16,0 3-3-16,-2 4-3 15,0 1 4-15,3-3 1 16,-2 3-8-16,1-1 12 15,1 0-3-15,-2 3 3 0,4 6 0 16,0 1-3-16,2 3 2 16,3 1-4-16,0 0 2 15,-2-3 0-15,2-2-9 16,-1-3 10-16,-2-5 2 16,-3 4 0-16,1 4 0 15,4 4 3-15,1 6-3 16,2 3 2-16,2 4 1 15,2 1-4-15,0 2 4 16,0-3-3-16,0-1 0 16,15 1 0-16,0-3 1 15,6 1-1-15,3-1 3 16,5-3-3-16,7-2 3 0,6-1-2 16,4-5 12-1,1 3-11-15,0-2 7 0,-2 1-7 16,-2 0 1-16,1-3 1 15,-4 0-4-15,3-4 0 16,1-1-4-16,2 3 11 16,2 0-4-16,2 2 1 15,0 2-4-15,0 5 10 16,1 0-7-16,-5 3-2 16,3-1 2-16,1-1-2 15,2-1 2-15,6-1-3 16,3-2-3-16,2-1 2 0,0 0 0 15,-5 3 1 1,-5 0 1-16,-3 0 2 0,-1 1-3 16,-3 0 0-16,2 0 1 15,-5 0-1-15,2 0 2 16,-5 2-2-16,1 0 0 16,0 3 1-16,1 0-1 15,2 0 1-15,6 0 0 16,5 1 1-16,6-1-2 15,2-1 0-15,-2 1-4 16,-4 1 8-16,-2 0-4 16,-6 3 0-16,2 0-2 15,-5 0 0-15,0 0 4 16,-2 2-2-16,2-1 0 16,-3-3 5-16,6 1-5 0,-1-2 0 15,3 0 1-15,3 1 0 16,-3 2-1-16,-1 1 0 15,-3 0-2-15,-3 0 9 16,-2 1-7-16,0-2 0 16,-2 4 0-16,2 0 2 15,-1-2-2-15,1 2 5 16,0 0-8-16,1 2 3 16,1-2 0-16,0 1-1 15,1-2 4-15,-3 0-3 16,4-1 0-16,-1 2 0 15,4-2 0-15,0 0 2 0,1-1-1 16,3 3-1-16,2-2 2 16,2 0 8-16,-3 0-10 15,0-1 0-15,-2 0 1 16,-3 0-1-16,-1-3 3 16,-2 2 3-16,2 0-4 15,-5-2 5-15,-3 2-6 16,-1 1 5-16,-3-3-2 15,5-1 3-15,6 0-3 16,7-4-4-16,0 5 3 16,1-4-4-16,-6 2 1 15,-6 3 0-15,-4 2 0 16,1 0 0-16,-1 1 0 0,9 0-1 16,3-2 5-1,4 2-5-15,4-1 1 0,-4-3 0 16,-3 1 0-16,-3 0-1 15,-7 4 1-15,-4 1 2 16,-5 2-2-16,-5 0 0 16,-4 2-4-16,5-2 4 15,2 4 1-15,5-2 5 16,1 2-6-16,0 0 0 16,-1-3 1-16,-2 0-6 15,2 1 5-15,1 0 0 16,-2-2-1-16,-3-2 4 0,-3 2 0 15,1 0-3 1,-1-2 0-16,-3 0-6 0,3 3 5 16,0-3 1-16,0 0-1 15,0 1 3-15,1 0-4 16,-1-1 2-16,0 2 0 16,-2-1 3-16,0-2-3 15,-2 1 0-15,-2 0-2 16,-1 2 6-16,2 1-5 15,-2-3 1-15,0 1 0 16,0 1 1-16,-2-2-1 16,-1 2 0-16,-2 1-3 15,-1 0 2-15,-6 2 1 16,-6 1 2-16,-1-2 0 16,-3 2-4-16,0 0 1 0,0 0 1 15,0 0 0-15,0 0 0 16,0 0 10-16,0 0 4 15,0 0-13-15,0 0 15 16,0-2-16-16,0 2-9 16,-17-1-74-16,-12-6-147 15</inkml:trace>
  <inkml:trace contextRef="#ctx0" brushRef="#br0" timeOffset="145410.31">8941 17398 486 0,'0'0'42'0,"0"0"-31"16,0 0 47-16,0 0-23 0,0 0-25 15,0 0 3 1,0 0-10-16,0-8-1 0,0 8 12 15,0 0 8 1,0 0-2-16,0 0-18 0,0 0-2 16,0 0-3-16,0 9 3 15,0 4 2-15,0 9 20 16,0 3-8-16,0 5-2 16,0 5-10-16,0 0 6 15,0-1-4-15,0 0 0 16,0-5-4-16,0-1 0 15,0-6 2-15,0-1-2 16,0-2 0-16,0-5-1 16,0-3-3-16,0-2 4 0,0-3-1 15,0-1-6-15,12-3 6 16,1-2-2-16,8 0 6 16,6 0-1-16,3 0 5 15,-1-4-7-15,3-5 7 16,-4 0-5-16,2 4-2 15,-6 0 0-15,-2 0-1 16,-2 3 0-16,-7-1-2 16,-1 1-54-16,-2-1-7 15,-5-1-46-15,-5-2-151 16</inkml:trace>
  <inkml:trace contextRef="#ctx0" brushRef="#br0" timeOffset="145641.19">9023 17687 150 0,'0'0'445'0,"0"0"-437"16,0 0-7-16,0 0-1 15,0 0 0-15,0 0 5 16,88-86 1-16,-63 69 3 15,-4 1 1-15,-3 3-10 16,-3 6-4-16,-8 7-5 0,-5-3-53 16,-2 3-95-16,-3 0-100 15</inkml:trace>
  <inkml:trace contextRef="#ctx0" brushRef="#br0" timeOffset="145845.31">9030 17438 653 0,'0'0'28'0,"0"0"-25"15,0 0-6-15,18-86 3 16,3 59 0-16,3 0 9 16,1 8-2-16,-2 5-5 15,-1 8-2-15,-4 6-21 16,-3 4-42-16,-3 13-87 0</inkml:trace>
  <inkml:trace contextRef="#ctx0" brushRef="#br0" timeOffset="146263.06">9402 17456 53 0,'0'0'235'16,"0"0"-234"-16,0 0 21 16,0 0 9-16,3 78 6 0,9-60-2 15,0 1 9-15,2-3-13 16,5-2-21-16,-2-4 4 16,0-4-1-16,2-3-13 15,-1-3 16-15,-6 0-10 16,2-6 2-16,-3-9 17 15,-6-3-7-15,-4 2 8 16,-1-4 2-16,0 1-8 16,0-1-1-16,-1-1-17 15,-5 4-1-15,-1 5 6 16,4 7-6-16,1 5 6 16,2 0 2-16,0 0-9 15,0 12 0-15,0 10 4 0,13 3-2 16,1-1-3-16,4 0 4 15,-2-3-5-15,2-2 2 16,3-4-44-16,-5-6-51 16,1-9-262-16</inkml:trace>
  <inkml:trace contextRef="#ctx0" brushRef="#br0" timeOffset="146521.87">9785 17383 601 0,'0'0'0'16,"0"0"0"-16,0 0 2 15,0 0-2-15,-30 90 0 16,30-54-1-16,0-7 8 16,9-3-8-16,9-3 1 15,0-2 0-15,3-6 5 16,6-7-2-16,0-3-2 15,1-5 6-15,2 0-3 16,-3-7 0-16,0-11-4 16,-5-4 0-16,-4-2-108 15,-12 1-387-15</inkml:trace>
  <inkml:trace contextRef="#ctx0" brushRef="#br0" timeOffset="146751.97">9918 17159 541 0,'0'0'0'0,"0"0"-10"15,0 0 10-15,0 0 8 16,24 108 5-16,-9-65 20 16,4 1-16-16,0-4 12 15,1-1-9-15,-2-5-6 16,-3-2-2-16,-2-2-12 15,-2-5 0-15,-2 0-4 16,-2-9 1-16,-3-5-59 16,-2-6-222-16</inkml:trace>
  <inkml:trace contextRef="#ctx0" brushRef="#br0" timeOffset="146917.64">10188 17490 211 0,'0'0'0'16,"0"0"-1"-16,0 0-6 16</inkml:trace>
  <inkml:trace contextRef="#ctx0" brushRef="#br0" timeOffset="147248.73">10188 17490 294 0</inkml:trace>
  <inkml:trace contextRef="#ctx0" brushRef="#br0" timeOffset="147513.76">10188 17490 294 0,'17'5'81'0,"-17"-5"-59"0,0 0 7 0,0 0-26 0,3-3 3 16,2 0 28-16,1-1 29 0,-1-2-15 15,1 0-15 1,-3-5 2-16,-3 0-4 0,0-3-10 15,0 1 13-15,-6 1-32 16,-8 4 9-16,-2-2-11 16,2 9-2-16,-2 1-7 15,3 0 6-15,1 13 3 16,4 8 4-16,5 3-4 16,3 0 0-16,0 1 2 15,8-3-2-15,8-2 0 16,2-4-1-16,3-3 3 15,1-3 2-15,-2-4-3 16,4-4-2-16,-2-2-3 16,2 0-76-16,-5-4-122 0</inkml:trace>
  <inkml:trace contextRef="#ctx0" brushRef="#br0" timeOffset="147981.84">10404 17430 280 0,'0'0'38'16,"0"0"-38"-16,0 0 0 16,0 0 12-16,0 0 85 15,0 0-41-15,-1-14-4 16,-9 12 0-16,1 2-25 16,-2 0-5-16,3 0 5 15,0 0 11-15,0 0-37 0,4 13 3 16,-1 5 1-1,4 5 0-15,1 1-10 0,0 2 5 16,0-6-7-16,9-4 3 16,4-5-10-16,-1-7-3 15,3-4 3-15,-2 0 3 16,1-17 10-16,2-6 2 16,-1-7 15-16,-2-4 19 15,-5 2-16-15,-5-2-8 16,-3 0 0-16,0-2-10 15,-8-3 4-15,-9 1-5 16,-4 4 0-16,3 8 0 16,7 10 5-16,3 10 0 0,6 6-5 15,2 2-4-15,0 24 4 16,3 10 4-16,13 10-3 16,4 4 3-16,2 0-3 15,-1-6 2-15,0-6-3 16,-3-7 1-16,-2-6-7 15,-2-5-33-15,-4-7-122 16</inkml:trace>
  <inkml:trace contextRef="#ctx0" brushRef="#br0" timeOffset="148163.1">10637 17406 472 0,'0'0'15'0,"0"0"-11"16,0 0 16-16,0 0-16 16,73 80-4-16,-65-67-10 15,-2-3-6-15,-6-7-136 16,0-3-104-16</inkml:trace>
  <inkml:trace contextRef="#ctx0" brushRef="#br0" timeOffset="148297.31">10592 17242 114 0,'0'0'513'0,"0"0"-513"0,0 0-33 16,0 0-56-16,0 0-277 16</inkml:trace>
  <inkml:trace contextRef="#ctx0" brushRef="#br0" timeOffset="148718.75">10829 17273 187 0,'0'0'26'0,"0"0"25"15,0 0 17-15,-31 85-23 0,28-60-15 16,3 1 11-16,0 1-29 16,0-5 2-16,6-4-12 15,5-5 1-15,-1-6 0 16,2-4-3-16,-1-3 4 16,-1 0 12-16,2-16 43 15,-2-2-16-15,-2-4-17 16,-1 2 1-16,-7-4 3 15,0-1-22-15,0 3 0 16,0 3-2-16,-7 6-5 0,2 5 3 16,4 6 9-16,-1 2 10 15,2 4-23-15,0 16 0 16,0 7 3-16,8 1 0 16,7-1-3-16,-5-5 0 15,3-2-4-15,-2-8-62 16,-2-6-61-16,3-6-319 15</inkml:trace>
  <inkml:trace contextRef="#ctx0" brushRef="#br0" timeOffset="149065.24">11033 17320 607 0,'0'0'3'0,"0"0"17"15,0 0-15-15,20 73 11 16,-11-46-7-16,-1-5-7 0,2-8-4 15,-4-3 0-15,-1-9-1 16,-2-2-3-16,-2 0 6 16,1-8 1-16,-2-11 4 15,1-3-4-15,-1-4 1 16,0 1-2-16,0-1 0 16,2 3 2-16,-1 1 0 15,6 3 1-15,-2 5 1 16,1 7-2-16,2 3 7 15,2 4-9-15,0 0 1 16,4 7-1-16,1 9 5 0,-2 1 1 16,2 1 5-16,-1 4-8 15,-1-4 3-15,-4 0-2 16,1 1-4-16,-1-4-1 16,-1-7-45-16,-1-6-246 15</inkml:trace>
  <inkml:trace contextRef="#ctx0" brushRef="#br0" timeOffset="149269.7">11478 17279 656 0,'0'0'0'0,"0"0"0"0,0 0 3 16,0 0 3-1,0 0 0-15,0 0 10 0,75 0-1 16,-63-2-11-16,-5-1-4 16,-5 3-42-16,-2 0-273 15</inkml:trace>
  <inkml:trace contextRef="#ctx0" brushRef="#br0" timeOffset="149449.67">11507 17404 574 0,'0'0'13'0,"0"0"-13"16,0 0 20-16,0 0-13 15,79-24-5-15,-51 7 6 16,-1-4-8-16,-3-3-11 16,-3-6-66-16,-3-4-310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3CD-DF0E-4EE0-830D-CCE69BDE8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Clustering: </a:t>
            </a:r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8179-07A3-48FB-AAED-08F580E7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527"/>
            <a:ext cx="11264630" cy="6643196"/>
          </a:xfrm>
        </p:spPr>
        <p:txBody>
          <a:bodyPr>
            <a:normAutofit/>
          </a:bodyPr>
          <a:lstStyle/>
          <a:p>
            <a:r>
              <a:rPr lang="en-US" sz="2000" dirty="0"/>
              <a:t>Disadvantages</a:t>
            </a:r>
          </a:p>
          <a:p>
            <a:pPr lvl="1"/>
            <a:r>
              <a:rPr lang="en-US" sz="2000" dirty="0"/>
              <a:t>Value of k must be given</a:t>
            </a:r>
          </a:p>
          <a:p>
            <a:pPr lvl="1"/>
            <a:r>
              <a:rPr lang="en-US" sz="2000" dirty="0"/>
              <a:t>Very difficult to visualize k if the dimensions are high</a:t>
            </a:r>
          </a:p>
          <a:p>
            <a:pPr lvl="1"/>
            <a:r>
              <a:rPr lang="en-US" sz="2000" dirty="0"/>
              <a:t>Hard assignment of data points</a:t>
            </a:r>
          </a:p>
          <a:p>
            <a:pPr lvl="1"/>
            <a:r>
              <a:rPr lang="en-US" sz="2000" dirty="0"/>
              <a:t>Applicable only when mean can be defined</a:t>
            </a:r>
          </a:p>
          <a:p>
            <a:pPr lvl="1"/>
            <a:r>
              <a:rPr lang="en-US" sz="2000" dirty="0"/>
              <a:t>Converges to a local minimum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0B8F3B-316F-485F-BBBF-C64409A66DC9}"/>
                  </a:ext>
                </a:extLst>
              </p14:cNvPr>
              <p14:cNvContentPartPr/>
              <p14:nvPr/>
            </p14:nvContentPartPr>
            <p14:xfrm>
              <a:off x="3299760" y="694800"/>
              <a:ext cx="2542320" cy="190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0B8F3B-316F-485F-BBBF-C64409A66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0400" y="685440"/>
                <a:ext cx="2561040" cy="19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0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D7BA-0350-4C37-9612-061C329B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61" y="0"/>
            <a:ext cx="9692640" cy="774782"/>
          </a:xfrm>
        </p:spPr>
        <p:txBody>
          <a:bodyPr>
            <a:normAutofit fontScale="90000"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k-Means: Numerical Example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C74E-637B-4B51-896A-0951C58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4782"/>
            <a:ext cx="6410632" cy="587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data set consisting of the scores of two variables on each of seven individuals: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the dataset into 2 clusters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step is to find random means.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instead of randomly selecting means let us find the farthest points using the Euclidean distance.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first step in finding a sensible initial partition, let the A &amp; B values of the two individuals furthest apart (using the Euclidean distance measure), define the initial cluster means, giving: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D8E99-B036-4F9D-9F13-E5423C75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69459"/>
              </p:ext>
            </p:extLst>
          </p:nvPr>
        </p:nvGraphicFramePr>
        <p:xfrm>
          <a:off x="6686379" y="675046"/>
          <a:ext cx="4000153" cy="363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105">
                  <a:extLst>
                    <a:ext uri="{9D8B030D-6E8A-4147-A177-3AD203B41FA5}">
                      <a16:colId xmlns:a16="http://schemas.microsoft.com/office/drawing/2014/main" val="820795418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3856003706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324552404"/>
                    </a:ext>
                  </a:extLst>
                </a:gridCol>
              </a:tblGrid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Subject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A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B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4125463081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2424336388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 dirty="0">
                          <a:effectLst/>
                        </a:rPr>
                        <a:t>2</a:t>
                      </a:r>
                      <a:endParaRPr lang="en-IN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1.5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2.0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1846721021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4.0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3036802191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4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5.0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7.0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3696612390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5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3.5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5.0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1189759920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6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4.5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5.0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769611172"/>
                  </a:ext>
                </a:extLst>
              </a:tr>
              <a:tr h="454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7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>
                          <a:effectLst/>
                        </a:rPr>
                        <a:t>3.5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100" dirty="0">
                          <a:effectLst/>
                        </a:rPr>
                        <a:t>4.5</a:t>
                      </a:r>
                      <a:endParaRPr lang="en-IN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36" marR="19736" marT="19736" marB="19736" anchor="ctr"/>
                </a:tc>
                <a:extLst>
                  <a:ext uri="{0D108BD9-81ED-4DB2-BD59-A6C34878D82A}">
                    <a16:rowId xmlns:a16="http://schemas.microsoft.com/office/drawing/2014/main" val="1892066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1F1735-5FA3-4EF0-9020-D63C90C8FFC0}"/>
                  </a:ext>
                </a:extLst>
              </p14:cNvPr>
              <p14:cNvContentPartPr/>
              <p14:nvPr/>
            </p14:nvContentPartPr>
            <p14:xfrm>
              <a:off x="3218760" y="1465560"/>
              <a:ext cx="7303680" cy="506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1F1735-5FA3-4EF0-9020-D63C90C8F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9400" y="1456200"/>
                <a:ext cx="7322400" cy="50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23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18F7-D684-49D3-A7EF-9A34A12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813" y="516023"/>
            <a:ext cx="6420464" cy="621907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Euclidean distance as in the table below for every data point. and the points with maximum distance measure will be random means 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points with maximum distance measure, and that is between subject 1 and 4 so we take the subjects 1 and 4  as the initial mean point or cluster centroid.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F8D77-2997-44DB-820F-8BD4B1ED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21691"/>
              </p:ext>
            </p:extLst>
          </p:nvPr>
        </p:nvGraphicFramePr>
        <p:xfrm>
          <a:off x="157862" y="118969"/>
          <a:ext cx="4178164" cy="6616128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978317">
                  <a:extLst>
                    <a:ext uri="{9D8B030D-6E8A-4147-A177-3AD203B41FA5}">
                      <a16:colId xmlns:a16="http://schemas.microsoft.com/office/drawing/2014/main" val="1980803527"/>
                    </a:ext>
                  </a:extLst>
                </a:gridCol>
                <a:gridCol w="3199847">
                  <a:extLst>
                    <a:ext uri="{9D8B030D-6E8A-4147-A177-3AD203B41FA5}">
                      <a16:colId xmlns:a16="http://schemas.microsoft.com/office/drawing/2014/main" val="2994593051"/>
                    </a:ext>
                  </a:extLst>
                </a:gridCol>
              </a:tblGrid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Dist(1,7)</a:t>
                      </a:r>
                      <a:endParaRPr lang="en-IN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cap="none" spc="0" dirty="0">
                          <a:solidFill>
                            <a:schemeClr val="bg1"/>
                          </a:solidFill>
                          <a:effectLst/>
                        </a:rPr>
                        <a:t>Sqrt[(1-3.5)^2+(1-4.5)^2]=4.3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467350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Dist(1,6)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Sqrt[(1-4.5)^2+(1-5.0)^2]=5.3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91955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Dist(1,5)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Sqrt[(1-3.5)^2+(1-5.0)^2]=4.71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94370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Dist(1,4)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Sqrt[(1-5.0)^2+(1-7.0)^2]=7.21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1457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Dist(1,3)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Sqrt[(1-3.0)^2+(1-4.0)^2]=3.6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8134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Dist(1,2)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Sqrt[(1-1.5)^2+(1-2.0)^2]=1.11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60386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Dist(2,7)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Sqrt[(1.5-3.5)^2+(2-4.5)^2]=3.2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9509"/>
                  </a:ext>
                </a:extLst>
              </a:tr>
              <a:tr h="663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Dist(2,6)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Continue same way for all the points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73998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Dist(2,5)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16536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Dist(2,4)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49561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Dist(2,3)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84736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Dist(3,7)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102805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66"/>
                  </a:ext>
                </a:extLst>
              </a:tr>
              <a:tr h="457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…..</a:t>
                      </a:r>
                      <a:endParaRPr lang="en-IN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659" marR="51726" marT="68968" marB="6896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83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9FE46-5767-4D37-A9CA-E593641FC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99573"/>
              </p:ext>
            </p:extLst>
          </p:nvPr>
        </p:nvGraphicFramePr>
        <p:xfrm>
          <a:off x="5225396" y="2781194"/>
          <a:ext cx="4433509" cy="176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393">
                  <a:extLst>
                    <a:ext uri="{9D8B030D-6E8A-4147-A177-3AD203B41FA5}">
                      <a16:colId xmlns:a16="http://schemas.microsoft.com/office/drawing/2014/main" val="3997390900"/>
                    </a:ext>
                  </a:extLst>
                </a:gridCol>
                <a:gridCol w="1463058">
                  <a:extLst>
                    <a:ext uri="{9D8B030D-6E8A-4147-A177-3AD203B41FA5}">
                      <a16:colId xmlns:a16="http://schemas.microsoft.com/office/drawing/2014/main" val="24197650"/>
                    </a:ext>
                  </a:extLst>
                </a:gridCol>
                <a:gridCol w="1463058">
                  <a:extLst>
                    <a:ext uri="{9D8B030D-6E8A-4147-A177-3AD203B41FA5}">
                      <a16:colId xmlns:a16="http://schemas.microsoft.com/office/drawing/2014/main" val="1571977336"/>
                    </a:ext>
                  </a:extLst>
                </a:gridCol>
              </a:tblGrid>
              <a:tr h="8728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Individual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Mean Vector (centroid)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7995956"/>
                  </a:ext>
                </a:extLst>
              </a:tr>
              <a:tr h="4456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Group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(1.0, 1.0)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0809900"/>
                  </a:ext>
                </a:extLst>
              </a:tr>
              <a:tr h="4456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Group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(5.0, 7.0)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45143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A2D7B5-96E7-4238-80D8-862EA25303A1}"/>
                  </a:ext>
                </a:extLst>
              </p14:cNvPr>
              <p14:cNvContentPartPr/>
              <p14:nvPr/>
            </p14:nvContentPartPr>
            <p14:xfrm>
              <a:off x="712080" y="401040"/>
              <a:ext cx="8716320" cy="609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A2D7B5-96E7-4238-80D8-862EA2530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720" y="391680"/>
                <a:ext cx="8735040" cy="61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4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0DAD-D3DA-42CC-ACDD-CCA228F0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018"/>
            <a:ext cx="5545394" cy="663698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remaining individuals are now examined in sequence and allocated to the cluster to which they are closest, in terms of Euclidean distance to the cluster mean. 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vector is recalculated each time a new member is added. 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leads to the following series of steps: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Initially the centroid of the first cluster was (1.0,1.0) and that of the second cluster was (5.0,7.0). 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check the closest cluster for each data point.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 2 which is (1.5,2.0) is close to cluster 1 so that is added to cluster 1 and now the centroid of cluster 1 is updated to  [(1.0+ 1.5)/2, (1.0+2.0)/2)]  which is equal to (1.25,1.5).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Nothing is added to the second cluster so the mean or the centroid of the cluster 2 remains the same as (5.0 ,7.0).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See the high lightened row in the above table. The points are checked again with the new means. 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FDF654-07AB-439C-B833-6A7D39877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55098"/>
              </p:ext>
            </p:extLst>
          </p:nvPr>
        </p:nvGraphicFramePr>
        <p:xfrm>
          <a:off x="5633882" y="141873"/>
          <a:ext cx="5427408" cy="3417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274">
                  <a:extLst>
                    <a:ext uri="{9D8B030D-6E8A-4147-A177-3AD203B41FA5}">
                      <a16:colId xmlns:a16="http://schemas.microsoft.com/office/drawing/2014/main" val="3826033068"/>
                    </a:ext>
                  </a:extLst>
                </a:gridCol>
                <a:gridCol w="1052059">
                  <a:extLst>
                    <a:ext uri="{9D8B030D-6E8A-4147-A177-3AD203B41FA5}">
                      <a16:colId xmlns:a16="http://schemas.microsoft.com/office/drawing/2014/main" val="3441467902"/>
                    </a:ext>
                  </a:extLst>
                </a:gridCol>
                <a:gridCol w="1358008">
                  <a:extLst>
                    <a:ext uri="{9D8B030D-6E8A-4147-A177-3AD203B41FA5}">
                      <a16:colId xmlns:a16="http://schemas.microsoft.com/office/drawing/2014/main" val="157766534"/>
                    </a:ext>
                  </a:extLst>
                </a:gridCol>
                <a:gridCol w="1052059">
                  <a:extLst>
                    <a:ext uri="{9D8B030D-6E8A-4147-A177-3AD203B41FA5}">
                      <a16:colId xmlns:a16="http://schemas.microsoft.com/office/drawing/2014/main" val="1250435521"/>
                    </a:ext>
                  </a:extLst>
                </a:gridCol>
                <a:gridCol w="1358008">
                  <a:extLst>
                    <a:ext uri="{9D8B030D-6E8A-4147-A177-3AD203B41FA5}">
                      <a16:colId xmlns:a16="http://schemas.microsoft.com/office/drawing/2014/main" val="1131125328"/>
                    </a:ext>
                  </a:extLst>
                </a:gridCol>
              </a:tblGrid>
              <a:tr h="439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Cluster 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Cluster 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00097"/>
                  </a:ext>
                </a:extLst>
              </a:tr>
              <a:tr h="686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Individual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Mean Vector (centroid)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Individual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Mean Vector (centroid)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4230799042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(1.0, 1.0)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(5.0, 7.0)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4009875272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1, 2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(1.2, 1.5)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(5.0, 7.0)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1467658432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1, 2, 3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(1.8, 2.3)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(5.0, 7.0)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309040838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1, 2, 3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(1.8, 2.3)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4, 5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(4.2, 6.0)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4166028714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1, 2, 3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(1.8, 2.3)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4, 5, 6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(4.3, 5.7)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1104610898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1, 2, 3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(1.8, 2.3)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4, 5, 6, 7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(4.1, 5.4)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4" marR="13664" marT="13664" marB="13664" anchor="ctr"/>
                </a:tc>
                <a:extLst>
                  <a:ext uri="{0D108BD9-81ED-4DB2-BD59-A6C34878D82A}">
                    <a16:rowId xmlns:a16="http://schemas.microsoft.com/office/drawing/2014/main" val="321209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4E16-DE52-4798-8D43-54BCD8D6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" y="168676"/>
            <a:ext cx="10998190" cy="649845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continues till the mean value do not change.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after the final iteration subjects {1,2,3} is in cluster 1 and subjects {4,5,6,7} is in cluster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FB6BB0-2574-47A5-BF00-DE1719AB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23091"/>
              </p:ext>
            </p:extLst>
          </p:nvPr>
        </p:nvGraphicFramePr>
        <p:xfrm>
          <a:off x="1399232" y="1902305"/>
          <a:ext cx="6182297" cy="1790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857">
                  <a:extLst>
                    <a:ext uri="{9D8B030D-6E8A-4147-A177-3AD203B41FA5}">
                      <a16:colId xmlns:a16="http://schemas.microsoft.com/office/drawing/2014/main" val="1325857011"/>
                    </a:ext>
                  </a:extLst>
                </a:gridCol>
                <a:gridCol w="2781282">
                  <a:extLst>
                    <a:ext uri="{9D8B030D-6E8A-4147-A177-3AD203B41FA5}">
                      <a16:colId xmlns:a16="http://schemas.microsoft.com/office/drawing/2014/main" val="1857247078"/>
                    </a:ext>
                  </a:extLst>
                </a:gridCol>
                <a:gridCol w="2040158">
                  <a:extLst>
                    <a:ext uri="{9D8B030D-6E8A-4147-A177-3AD203B41FA5}">
                      <a16:colId xmlns:a16="http://schemas.microsoft.com/office/drawing/2014/main" val="2985369033"/>
                    </a:ext>
                  </a:extLst>
                </a:gridCol>
              </a:tblGrid>
              <a:tr h="886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Individual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Mean Vector (centroid)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5749719"/>
                  </a:ext>
                </a:extLst>
              </a:tr>
              <a:tr h="452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Cluster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1, 2, 3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(1.8, 2.3)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4904659"/>
                  </a:ext>
                </a:extLst>
              </a:tr>
              <a:tr h="452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Cluster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4, 5, 6, 7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(4.1, 5.4)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8242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1881CE-16BF-406E-9163-0AC5A49C7EB0}"/>
                  </a:ext>
                </a:extLst>
              </p14:cNvPr>
              <p14:cNvContentPartPr/>
              <p14:nvPr/>
            </p14:nvContentPartPr>
            <p14:xfrm>
              <a:off x="3924360" y="3008520"/>
              <a:ext cx="6389640" cy="281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1881CE-16BF-406E-9163-0AC5A49C7E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5000" y="2999160"/>
                <a:ext cx="6408360" cy="28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8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5320-CBC2-4F66-A390-AA28B6F6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026943"/>
          </a:xfrm>
        </p:spPr>
        <p:txBody>
          <a:bodyPr/>
          <a:lstStyle/>
          <a:p>
            <a:pPr algn="ctr"/>
            <a:r>
              <a:rPr lang="en-US" dirty="0"/>
              <a:t>Python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30CA1-2986-4136-9102-56E02608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19" y="2333699"/>
            <a:ext cx="864870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BFB6E-F2AB-4499-AB19-E3330295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" y="5314071"/>
            <a:ext cx="9725025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E7653-F2C1-4FC7-A2EF-1D53173E3AE5}"/>
              </a:ext>
            </a:extLst>
          </p:cNvPr>
          <p:cNvSpPr txBox="1"/>
          <p:nvPr/>
        </p:nvSpPr>
        <p:spPr>
          <a:xfrm>
            <a:off x="413519" y="1096325"/>
            <a:ext cx="864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Import the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Kmeans</a:t>
            </a:r>
            <a:r>
              <a:rPr lang="en-US" sz="2800" dirty="0"/>
              <a:t> function in cluster module of </a:t>
            </a:r>
            <a:r>
              <a:rPr lang="en-US" sz="2800" dirty="0" err="1"/>
              <a:t>sklearn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8918C-4366-4F2F-B9C6-EC0E3438F2B6}"/>
              </a:ext>
            </a:extLst>
          </p:cNvPr>
          <p:cNvSpPr txBox="1"/>
          <p:nvPr/>
        </p:nvSpPr>
        <p:spPr>
          <a:xfrm>
            <a:off x="622190" y="4417124"/>
            <a:ext cx="671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 synthetic dataset for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6C6C5D-6656-4A19-99E5-F03C5A5EDF89}"/>
                  </a:ext>
                </a:extLst>
              </p14:cNvPr>
              <p14:cNvContentPartPr/>
              <p14:nvPr/>
            </p14:nvContentPartPr>
            <p14:xfrm>
              <a:off x="3397680" y="2753640"/>
              <a:ext cx="5346000" cy="351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6C6C5D-6656-4A19-99E5-F03C5A5EDF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8320" y="2744280"/>
                <a:ext cx="5364720" cy="35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22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D19E-08C4-47C2-BFE5-81AE447E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4" y="193773"/>
            <a:ext cx="11442895" cy="5996012"/>
          </a:xfrm>
        </p:spPr>
        <p:txBody>
          <a:bodyPr/>
          <a:lstStyle/>
          <a:p>
            <a:r>
              <a:rPr lang="en-US" dirty="0"/>
              <a:t>Visualize the dataset</a:t>
            </a:r>
          </a:p>
          <a:p>
            <a:r>
              <a:rPr lang="en-US" dirty="0"/>
              <a:t>Synthetic dataset formed with three center points, 100 samples  and two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99CBE-B081-49F8-A752-0AC1605F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1773213"/>
            <a:ext cx="10687050" cy="4581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69C4-9ADD-44AB-BCEA-31F603917E8E}"/>
                  </a:ext>
                </a:extLst>
              </p14:cNvPr>
              <p14:cNvContentPartPr/>
              <p14:nvPr/>
            </p14:nvContentPartPr>
            <p14:xfrm>
              <a:off x="6981480" y="3876120"/>
              <a:ext cx="634680" cy="26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69C4-9ADD-44AB-BCEA-31F603917E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2120" y="3866760"/>
                <a:ext cx="65340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87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C68D8-A457-453C-A90B-4CB63A77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2162175"/>
            <a:ext cx="10545249" cy="240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350A6-1B59-45CC-A5D4-73E018E2F7DD}"/>
              </a:ext>
            </a:extLst>
          </p:cNvPr>
          <p:cNvSpPr txBox="1"/>
          <p:nvPr/>
        </p:nvSpPr>
        <p:spPr>
          <a:xfrm>
            <a:off x="410894" y="378041"/>
            <a:ext cx="10364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 the </a:t>
            </a:r>
            <a:r>
              <a:rPr lang="en-US" sz="2800" dirty="0" err="1"/>
              <a:t>kmeans</a:t>
            </a:r>
            <a:r>
              <a:rPr lang="en-US" sz="2800" dirty="0"/>
              <a:t> clustering model with no. of clusters as 3 and fit the model to the training data X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2F2A05-6CC4-483C-B347-354AC51F8A0B}"/>
                  </a:ext>
                </a:extLst>
              </p14:cNvPr>
              <p14:cNvContentPartPr/>
              <p14:nvPr/>
            </p14:nvContentPartPr>
            <p14:xfrm>
              <a:off x="2552040" y="2859840"/>
              <a:ext cx="6784200" cy="135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2F2A05-6CC4-483C-B347-354AC51F8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2680" y="2850480"/>
                <a:ext cx="6802920" cy="13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0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66E9-B4D4-4DBF-9E03-6B83EDC1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93772"/>
            <a:ext cx="11372557" cy="6010079"/>
          </a:xfrm>
        </p:spPr>
        <p:txBody>
          <a:bodyPr/>
          <a:lstStyle/>
          <a:p>
            <a:r>
              <a:rPr lang="en-US" dirty="0"/>
              <a:t>Datapoints in X assigned to 3 different clusters with the corresponding cluster labels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DAFED-90F3-4E05-B82F-F286D610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1108857"/>
            <a:ext cx="10931768" cy="2147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7BB6EC-7F2E-4C0B-A74D-83BB9ECEA0B5}"/>
                  </a:ext>
                </a:extLst>
              </p14:cNvPr>
              <p14:cNvContentPartPr/>
              <p14:nvPr/>
            </p14:nvContentPartPr>
            <p14:xfrm>
              <a:off x="2883960" y="3494880"/>
              <a:ext cx="3048480" cy="4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7BB6EC-7F2E-4C0B-A74D-83BB9ECEA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600" y="3485520"/>
                <a:ext cx="306720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35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3CAB-C33E-4C20-999C-48D8B16A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434"/>
            <a:ext cx="11774658" cy="6207027"/>
          </a:xfrm>
        </p:spPr>
        <p:txBody>
          <a:bodyPr/>
          <a:lstStyle/>
          <a:p>
            <a:r>
              <a:rPr lang="en-US" dirty="0"/>
              <a:t>Visualize the clusters formed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A4F93-579B-4066-931F-CEB84415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792480"/>
            <a:ext cx="10842552" cy="52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6FCE-DBE8-4FD2-94AE-DA5157FA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0" y="221907"/>
            <a:ext cx="11738317" cy="6480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Clustering:</a:t>
            </a:r>
          </a:p>
          <a:p>
            <a:r>
              <a:rPr lang="en-US" sz="2400" dirty="0"/>
              <a:t>Unsupervised learning, only input data, no idea about the target variables</a:t>
            </a:r>
          </a:p>
          <a:p>
            <a:r>
              <a:rPr lang="en-US" sz="2400" dirty="0"/>
              <a:t>Clustering: task of partioning the datapoints into groups, called clusters</a:t>
            </a:r>
          </a:p>
          <a:p>
            <a:r>
              <a:rPr lang="en-US" sz="2400" dirty="0"/>
              <a:t>Clusters will have datapoints which are very similar</a:t>
            </a:r>
          </a:p>
          <a:p>
            <a:r>
              <a:rPr lang="en-US" sz="2400" dirty="0"/>
              <a:t>Clustering algorithm assigns each new datapoint to the matching clusters</a:t>
            </a:r>
          </a:p>
          <a:p>
            <a:r>
              <a:rPr lang="en-US" sz="2000" dirty="0"/>
              <a:t>Applications in many fields like biology, pattern recognition, social sciences, information retrieval etc.</a:t>
            </a:r>
          </a:p>
          <a:p>
            <a:pPr marL="0" indent="0">
              <a:buNone/>
            </a:pPr>
            <a:r>
              <a:rPr lang="en-US" sz="2000" dirty="0"/>
              <a:t>Can be used for:</a:t>
            </a:r>
          </a:p>
          <a:p>
            <a:r>
              <a:rPr lang="en-US" sz="2000" dirty="0"/>
              <a:t>Summarization</a:t>
            </a:r>
          </a:p>
          <a:p>
            <a:pPr lvl="1"/>
            <a:r>
              <a:rPr lang="en-US" sz="2000" dirty="0"/>
              <a:t>Find clusters first from the dataset, apply algorithm only on the cluster centers or </a:t>
            </a:r>
          </a:p>
          <a:p>
            <a:pPr marL="274320" lvl="1" indent="0">
              <a:buNone/>
            </a:pPr>
            <a:r>
              <a:rPr lang="en-US" sz="2000" dirty="0"/>
              <a:t>prototypes</a:t>
            </a:r>
          </a:p>
          <a:p>
            <a:pPr lvl="1"/>
            <a:r>
              <a:rPr lang="en-US" sz="2000" dirty="0"/>
              <a:t>Time and space complexity reduced</a:t>
            </a:r>
          </a:p>
          <a:p>
            <a:r>
              <a:rPr lang="en-US" sz="2000" dirty="0"/>
              <a:t>Compression of data set</a:t>
            </a:r>
          </a:p>
          <a:p>
            <a:pPr lvl="1"/>
            <a:r>
              <a:rPr lang="en-US" sz="2000" dirty="0"/>
              <a:t>Find prototypes, index the prototypes </a:t>
            </a:r>
          </a:p>
          <a:p>
            <a:pPr lvl="1"/>
            <a:r>
              <a:rPr lang="en-US" sz="2000" dirty="0"/>
              <a:t>Objects similar to prototypes compressed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092CBC-636B-4244-BE60-D7FE6F67749E}"/>
                  </a:ext>
                </a:extLst>
              </p14:cNvPr>
              <p14:cNvContentPartPr/>
              <p14:nvPr/>
            </p14:nvContentPartPr>
            <p14:xfrm>
              <a:off x="800280" y="410400"/>
              <a:ext cx="9921600" cy="51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092CBC-636B-4244-BE60-D7FE6F677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401040"/>
                <a:ext cx="9940320" cy="52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69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61D9-E762-4C2E-8560-3BBEBE83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5" y="432922"/>
            <a:ext cx="11105270" cy="5517711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Cluster centers are stored in the </a:t>
            </a:r>
            <a:r>
              <a:rPr lang="en-US" dirty="0" err="1"/>
              <a:t>cluster_centers_attribute</a:t>
            </a:r>
            <a:endParaRPr lang="en-US" dirty="0"/>
          </a:p>
          <a:p>
            <a:pPr marL="342900" indent="-342900"/>
            <a:r>
              <a:rPr lang="en-US" dirty="0"/>
              <a:t>Centers are indicated in the figures as triangles</a:t>
            </a:r>
          </a:p>
          <a:p>
            <a:pPr marL="342900" indent="-342900"/>
            <a:r>
              <a:rPr lang="en-US" dirty="0"/>
              <a:t>Disadvantage of K means we have to specify the value of k</a:t>
            </a:r>
          </a:p>
          <a:p>
            <a:pPr marL="342900" indent="-342900"/>
            <a:r>
              <a:rPr lang="en-US" dirty="0"/>
              <a:t>Different methods exist to find the optimum value of k</a:t>
            </a:r>
          </a:p>
          <a:p>
            <a:pPr marL="342900" indent="-342900"/>
            <a:r>
              <a:rPr lang="en-US" dirty="0"/>
              <a:t>One such method is elbow method</a:t>
            </a:r>
          </a:p>
          <a:p>
            <a:pPr marL="342900" indent="-342900"/>
            <a:r>
              <a:rPr lang="en-US" dirty="0"/>
              <a:t>run k-means clustering on the dataset for a range of values of </a:t>
            </a:r>
            <a:r>
              <a:rPr lang="en-US" i="1" dirty="0"/>
              <a:t>k</a:t>
            </a:r>
            <a:r>
              <a:rPr lang="en-US" dirty="0"/>
              <a:t>  and for each value of </a:t>
            </a:r>
            <a:r>
              <a:rPr lang="en-US" i="1" dirty="0"/>
              <a:t>k</a:t>
            </a:r>
            <a:r>
              <a:rPr lang="en-US" dirty="0"/>
              <a:t> calculate the sum of squared errors (SSE). </a:t>
            </a:r>
          </a:p>
          <a:p>
            <a:pPr marL="342900" indent="-342900"/>
            <a:r>
              <a:rPr lang="en-US" dirty="0"/>
              <a:t>plot a line chart of the SSE for each value of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marL="342900" indent="-342900"/>
            <a:r>
              <a:rPr lang="en-US" dirty="0"/>
              <a:t>If the line chart looks like an arm, then the "elbow" on the arm is the value of </a:t>
            </a:r>
            <a:r>
              <a:rPr lang="en-US" i="1" dirty="0"/>
              <a:t>k</a:t>
            </a:r>
            <a:r>
              <a:rPr lang="en-US" dirty="0"/>
              <a:t> that is the best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5019A-DA4C-4C7C-A694-2B91F0F8CBF0}"/>
                  </a:ext>
                </a:extLst>
              </p14:cNvPr>
              <p14:cNvContentPartPr/>
              <p14:nvPr/>
            </p14:nvContentPartPr>
            <p14:xfrm>
              <a:off x="4194000" y="1652040"/>
              <a:ext cx="3189600" cy="411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5019A-DA4C-4C7C-A694-2B91F0F8C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640" y="1642680"/>
                <a:ext cx="3208320" cy="41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43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81F98-DD09-4AAD-AE27-A591D615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43" y="306314"/>
            <a:ext cx="10781714" cy="4998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0FA34-9DC0-4447-8341-9DFD58FB4136}"/>
              </a:ext>
            </a:extLst>
          </p:cNvPr>
          <p:cNvSpPr txBox="1"/>
          <p:nvPr/>
        </p:nvSpPr>
        <p:spPr>
          <a:xfrm>
            <a:off x="928468" y="5824025"/>
            <a:ext cx="903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optimum value for k= 3 according to the elbow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BB3B73-A0AC-49B1-9F64-D13A7ADA3ED9}"/>
                  </a:ext>
                </a:extLst>
              </p14:cNvPr>
              <p14:cNvContentPartPr/>
              <p14:nvPr/>
            </p14:nvContentPartPr>
            <p14:xfrm>
              <a:off x="3073320" y="4433400"/>
              <a:ext cx="2302200" cy="199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BB3B73-A0AC-49B1-9F64-D13A7ADA3E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960" y="4424040"/>
                <a:ext cx="2320920" cy="20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68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C6C1-D069-4B74-8E13-892470F6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258082"/>
            <a:ext cx="11795449" cy="6226694"/>
          </a:xfrm>
        </p:spPr>
        <p:txBody>
          <a:bodyPr/>
          <a:lstStyle/>
          <a:p>
            <a:r>
              <a:rPr lang="en-US" sz="2000" dirty="0"/>
              <a:t>Finding nearest neighbors</a:t>
            </a:r>
          </a:p>
          <a:p>
            <a:pPr lvl="1"/>
            <a:r>
              <a:rPr lang="en-US" sz="2000" dirty="0"/>
              <a:t>Requires calculating pairwise distance between data objects</a:t>
            </a:r>
          </a:p>
          <a:p>
            <a:pPr lvl="1"/>
            <a:r>
              <a:rPr lang="en-US" sz="2000" dirty="0"/>
              <a:t>Find clusters</a:t>
            </a:r>
          </a:p>
          <a:p>
            <a:pPr lvl="1"/>
            <a:r>
              <a:rPr lang="en-US" sz="2000" dirty="0"/>
              <a:t>Identify the prototypes or cluster centers</a:t>
            </a:r>
          </a:p>
          <a:p>
            <a:pPr lvl="1"/>
            <a:r>
              <a:rPr lang="en-US" sz="2000" dirty="0"/>
              <a:t>If the prototypes far apart then the corresponding data objects in both the clusters </a:t>
            </a:r>
          </a:p>
          <a:p>
            <a:pPr marL="274320" lvl="1" indent="0">
              <a:buNone/>
            </a:pPr>
            <a:r>
              <a:rPr lang="en-US" sz="2000" dirty="0"/>
              <a:t>cannot be nearest neighbors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124E95-8626-4742-9395-2D64AA21D175}"/>
                  </a:ext>
                </a:extLst>
              </p14:cNvPr>
              <p14:cNvContentPartPr/>
              <p14:nvPr/>
            </p14:nvContentPartPr>
            <p14:xfrm>
              <a:off x="2184120" y="881640"/>
              <a:ext cx="8302320" cy="433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124E95-8626-4742-9395-2D64AA21D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760" y="872280"/>
                <a:ext cx="8321040" cy="43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68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9187-B7D2-4EAB-A752-DC4955BB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3" y="258081"/>
            <a:ext cx="11711473" cy="6403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Cluster Analysis</a:t>
            </a:r>
          </a:p>
          <a:p>
            <a:r>
              <a:rPr lang="en-US" dirty="0"/>
              <a:t>Group data objects based on the information found in the data</a:t>
            </a:r>
          </a:p>
          <a:p>
            <a:r>
              <a:rPr lang="en-US" dirty="0"/>
              <a:t>Similar objects come closer to form a group or cluster</a:t>
            </a:r>
          </a:p>
          <a:p>
            <a:r>
              <a:rPr lang="en-US" dirty="0"/>
              <a:t>Greater the similarity within a group more distinct the clusters 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111D2-17FB-4CC6-871C-BABA6FD1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64" y="2626021"/>
            <a:ext cx="6428951" cy="3909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72C55F-CE9A-423F-A4E9-D89BDFDC80A5}"/>
                  </a:ext>
                </a:extLst>
              </p14:cNvPr>
              <p14:cNvContentPartPr/>
              <p14:nvPr/>
            </p14:nvContentPartPr>
            <p14:xfrm>
              <a:off x="3657960" y="980640"/>
              <a:ext cx="5351400" cy="287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72C55F-CE9A-423F-A4E9-D89BDFDC8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600" y="971280"/>
                <a:ext cx="5370120" cy="28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D62-528D-4E79-B8A5-1581E0D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50522"/>
            <a:ext cx="10515600" cy="6612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8F9B-88A6-4DEE-937B-34BCB8B5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5" y="811764"/>
            <a:ext cx="11506201" cy="5895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000" dirty="0"/>
              <a:t>)Hierarchical vs </a:t>
            </a:r>
            <a:r>
              <a:rPr lang="en-US" sz="2000" dirty="0" err="1"/>
              <a:t>Partitonal</a:t>
            </a:r>
            <a:endParaRPr lang="en-US" sz="2000" dirty="0"/>
          </a:p>
          <a:p>
            <a:r>
              <a:rPr lang="en-US" sz="2000" dirty="0"/>
              <a:t> Hierarchical(nested) </a:t>
            </a:r>
          </a:p>
          <a:p>
            <a:pPr lvl="1"/>
            <a:r>
              <a:rPr lang="en-US" sz="2000" dirty="0" err="1"/>
              <a:t>Subclusters</a:t>
            </a:r>
            <a:r>
              <a:rPr lang="en-US" sz="2000" dirty="0"/>
              <a:t> permitted</a:t>
            </a:r>
          </a:p>
          <a:p>
            <a:pPr lvl="1"/>
            <a:r>
              <a:rPr lang="en-US" sz="2000" dirty="0"/>
              <a:t>Overlapping clusters</a:t>
            </a:r>
          </a:p>
          <a:p>
            <a:pPr lvl="1"/>
            <a:r>
              <a:rPr lang="en-US" sz="2000" dirty="0"/>
              <a:t>Forms a tree structure</a:t>
            </a:r>
          </a:p>
          <a:p>
            <a:pPr lvl="1"/>
            <a:r>
              <a:rPr lang="en-US" sz="2000" dirty="0"/>
              <a:t>Each node in the tree is a union of its children</a:t>
            </a:r>
          </a:p>
          <a:p>
            <a:pPr lvl="1"/>
            <a:r>
              <a:rPr lang="en-US" sz="2000" dirty="0"/>
              <a:t>Root node contains all the objects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51F27-64EF-4202-A5A6-91F0425B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64" y="3844388"/>
            <a:ext cx="5987959" cy="2483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939186-577B-4082-AEB8-1C6D147BEF5B}"/>
                  </a:ext>
                </a:extLst>
              </p14:cNvPr>
              <p14:cNvContentPartPr/>
              <p14:nvPr/>
            </p14:nvContentPartPr>
            <p14:xfrm>
              <a:off x="3337920" y="761760"/>
              <a:ext cx="7586280" cy="544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939186-577B-4082-AEB8-1C6D147BE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8560" y="752400"/>
                <a:ext cx="76050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67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F8FA-0F01-463E-A171-5D99154B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429444"/>
            <a:ext cx="11589774" cy="6138503"/>
          </a:xfrm>
        </p:spPr>
        <p:txBody>
          <a:bodyPr/>
          <a:lstStyle/>
          <a:p>
            <a:r>
              <a:rPr lang="en-US" sz="2000" dirty="0"/>
              <a:t>Partitional (</a:t>
            </a:r>
            <a:r>
              <a:rPr lang="en-US" sz="2000" dirty="0" err="1"/>
              <a:t>unnested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Division of data objects into non overlapping groups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970EE-0276-4A2E-825F-A47DD268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10" y="1852446"/>
            <a:ext cx="3270258" cy="347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357102-5D7E-414E-A380-E5A21A031B71}"/>
                  </a:ext>
                </a:extLst>
              </p14:cNvPr>
              <p14:cNvContentPartPr/>
              <p14:nvPr/>
            </p14:nvContentPartPr>
            <p14:xfrm>
              <a:off x="3250440" y="459720"/>
              <a:ext cx="4033440" cy="240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357102-5D7E-414E-A380-E5A21A031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1080" y="450360"/>
                <a:ext cx="4052160" cy="24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6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B102-886F-4342-95EB-959B474C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407371"/>
            <a:ext cx="11646159" cy="6254686"/>
          </a:xfrm>
        </p:spPr>
        <p:txBody>
          <a:bodyPr/>
          <a:lstStyle/>
          <a:p>
            <a:r>
              <a:rPr lang="en-US" dirty="0"/>
              <a:t>Quality of clusters</a:t>
            </a:r>
          </a:p>
          <a:p>
            <a:pPr marL="0" indent="0">
              <a:buNone/>
            </a:pPr>
            <a:r>
              <a:rPr lang="en-US" dirty="0"/>
              <a:t>Jaccard Index = TP/(TP+FP+FN+TN)</a:t>
            </a:r>
          </a:p>
          <a:p>
            <a:pPr marL="0" indent="0">
              <a:buNone/>
            </a:pPr>
            <a:r>
              <a:rPr lang="en-US" dirty="0"/>
              <a:t>Rand index =(TP+TN)/(TP+FP+FN)</a:t>
            </a:r>
          </a:p>
          <a:p>
            <a:pPr marL="0" indent="0">
              <a:buNone/>
            </a:pPr>
            <a:r>
              <a:rPr lang="en-US" dirty="0" err="1"/>
              <a:t>Fmeausure</a:t>
            </a:r>
            <a:r>
              <a:rPr lang="en-US" dirty="0"/>
              <a:t> = (2*PR)/P+R  P= Precision R = Recall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Actual(+)            (-)</a:t>
            </a:r>
          </a:p>
          <a:p>
            <a:pPr marL="0" indent="0">
              <a:buNone/>
            </a:pPr>
            <a:r>
              <a:rPr lang="en-US" dirty="0" err="1"/>
              <a:t>Pred</a:t>
            </a:r>
            <a:r>
              <a:rPr lang="en-US" dirty="0"/>
              <a:t>(+)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(-)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006DA7-6B8B-4990-A8C5-C8FE46B63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91899"/>
              </p:ext>
            </p:extLst>
          </p:nvPr>
        </p:nvGraphicFramePr>
        <p:xfrm>
          <a:off x="1300837" y="3234435"/>
          <a:ext cx="3641014" cy="151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07">
                  <a:extLst>
                    <a:ext uri="{9D8B030D-6E8A-4147-A177-3AD203B41FA5}">
                      <a16:colId xmlns:a16="http://schemas.microsoft.com/office/drawing/2014/main" val="1544987620"/>
                    </a:ext>
                  </a:extLst>
                </a:gridCol>
                <a:gridCol w="1820507">
                  <a:extLst>
                    <a:ext uri="{9D8B030D-6E8A-4147-A177-3AD203B41FA5}">
                      <a16:colId xmlns:a16="http://schemas.microsoft.com/office/drawing/2014/main" val="2897319511"/>
                    </a:ext>
                  </a:extLst>
                </a:gridCol>
              </a:tblGrid>
              <a:tr h="755175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5876"/>
                  </a:ext>
                </a:extLst>
              </a:tr>
              <a:tr h="755175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22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9EBF8F-0696-460D-A37D-A5D00616DF59}"/>
              </a:ext>
            </a:extLst>
          </p:cNvPr>
          <p:cNvSpPr txBox="1"/>
          <p:nvPr/>
        </p:nvSpPr>
        <p:spPr>
          <a:xfrm>
            <a:off x="1735494" y="3620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0DE308-3A78-4238-A3E7-AD670F61BEF7}"/>
                  </a:ext>
                </a:extLst>
              </p14:cNvPr>
              <p14:cNvContentPartPr/>
              <p14:nvPr/>
            </p14:nvContentPartPr>
            <p14:xfrm>
              <a:off x="679320" y="360720"/>
              <a:ext cx="10422360" cy="606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0DE308-3A78-4238-A3E7-AD670F61B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351360"/>
                <a:ext cx="10441080" cy="60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52951F-E5AA-4097-9F9F-657C4AE8F099}"/>
                  </a:ext>
                </a:extLst>
              </p14:cNvPr>
              <p14:cNvContentPartPr/>
              <p14:nvPr/>
            </p14:nvContentPartPr>
            <p14:xfrm>
              <a:off x="7022520" y="93240"/>
              <a:ext cx="4234680" cy="333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52951F-E5AA-4097-9F9F-657C4AE8F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160" y="83880"/>
                <a:ext cx="4253400" cy="33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7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A450-F202-458C-B1D5-1FE8B11C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5A7D-5EA8-4BCC-A2DB-C3567A82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976538"/>
            <a:ext cx="11711474" cy="5424261"/>
          </a:xfrm>
        </p:spPr>
        <p:txBody>
          <a:bodyPr>
            <a:normAutofit/>
          </a:bodyPr>
          <a:lstStyle/>
          <a:p>
            <a:r>
              <a:rPr lang="en-US" sz="2000" dirty="0"/>
              <a:t>Partitional clustering</a:t>
            </a:r>
          </a:p>
          <a:p>
            <a:r>
              <a:rPr lang="en-US" sz="2000" dirty="0"/>
              <a:t>K or the no. of clusters is given, a set of objects X is given to us</a:t>
            </a:r>
          </a:p>
          <a:p>
            <a:r>
              <a:rPr lang="en-US" sz="2000" dirty="0"/>
              <a:t>X={X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…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}</a:t>
            </a:r>
          </a:p>
          <a:p>
            <a:r>
              <a:rPr lang="en-US" sz="2000" dirty="0"/>
              <a:t>Output cluster S = {S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,S</a:t>
            </a:r>
            <a:r>
              <a:rPr lang="en-US" sz="2000" baseline="-25000" dirty="0"/>
              <a:t>3</a:t>
            </a:r>
            <a:r>
              <a:rPr lang="en-US" sz="2000" dirty="0"/>
              <a:t>..S</a:t>
            </a:r>
            <a:r>
              <a:rPr lang="en-US" sz="2000" baseline="-25000" dirty="0"/>
              <a:t>k</a:t>
            </a:r>
            <a:r>
              <a:rPr lang="en-US" sz="2000" dirty="0"/>
              <a:t>}</a:t>
            </a:r>
          </a:p>
          <a:p>
            <a:r>
              <a:rPr lang="en-US" sz="2000" dirty="0"/>
              <a:t>Each S</a:t>
            </a:r>
            <a:r>
              <a:rPr lang="en-US" sz="2000" baseline="-25000" dirty="0"/>
              <a:t>i </a:t>
            </a:r>
            <a:r>
              <a:rPr lang="en-US" sz="2000" dirty="0"/>
              <a:t>has a cluster center </a:t>
            </a:r>
            <a:r>
              <a:rPr lang="en-US" sz="2000" dirty="0" err="1"/>
              <a:t>mu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Randomly choose mean</a:t>
            </a:r>
          </a:p>
          <a:p>
            <a:r>
              <a:rPr lang="en-US" sz="2000" dirty="0"/>
              <a:t>Every data point analyzed to see to which random mean the points are closer to (Euclidean distance or the sum of squares calculated)</a:t>
            </a:r>
          </a:p>
          <a:p>
            <a:r>
              <a:rPr lang="en-US" sz="2000" dirty="0"/>
              <a:t>Mean now updated by the new points added</a:t>
            </a:r>
          </a:p>
          <a:p>
            <a:r>
              <a:rPr lang="en-US" sz="2000" dirty="0"/>
              <a:t>Based on the new cluster center we assign the data points again</a:t>
            </a:r>
          </a:p>
          <a:p>
            <a:r>
              <a:rPr lang="en-US" sz="2000" dirty="0"/>
              <a:t>Continues till convergence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7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82E-80F6-42B5-B65A-FD56ED20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1" y="192768"/>
            <a:ext cx="11674151" cy="6665232"/>
          </a:xfrm>
        </p:spPr>
        <p:txBody>
          <a:bodyPr>
            <a:normAutofit/>
          </a:bodyPr>
          <a:lstStyle/>
          <a:p>
            <a:r>
              <a:rPr lang="en-US" sz="2000" dirty="0"/>
              <a:t>Stopping or convergence</a:t>
            </a:r>
          </a:p>
          <a:p>
            <a:pPr marL="514350" indent="-514350">
              <a:buAutoNum type="arabicParenR"/>
            </a:pPr>
            <a:r>
              <a:rPr lang="en-US" sz="2000" dirty="0"/>
              <a:t>No re assignments of data points to different clusters (no change in mean)</a:t>
            </a:r>
          </a:p>
          <a:p>
            <a:pPr marL="514350" indent="-514350">
              <a:buAutoNum type="arabicParenR"/>
            </a:pPr>
            <a:r>
              <a:rPr lang="en-US" sz="2000" dirty="0"/>
              <a:t>Very little decrease in the distance </a:t>
            </a:r>
          </a:p>
          <a:p>
            <a:pPr marL="514350" indent="-514350">
              <a:buAutoNum type="arabicParenR"/>
            </a:pPr>
            <a:r>
              <a:rPr lang="en-US" sz="2000" dirty="0"/>
              <a:t>The convergence point may not be the global minimum</a:t>
            </a:r>
          </a:p>
          <a:p>
            <a:r>
              <a:rPr lang="en-US" sz="2000" dirty="0"/>
              <a:t>Time complexity of the algorithm is O(</a:t>
            </a:r>
            <a:r>
              <a:rPr lang="en-US" sz="2000" dirty="0" err="1"/>
              <a:t>tknm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t= no. of iterations</a:t>
            </a:r>
          </a:p>
          <a:p>
            <a:pPr lvl="1"/>
            <a:r>
              <a:rPr lang="en-US" sz="2000" dirty="0"/>
              <a:t>K= no. of clusters</a:t>
            </a:r>
          </a:p>
          <a:p>
            <a:pPr lvl="1"/>
            <a:r>
              <a:rPr lang="en-US" sz="2000" dirty="0"/>
              <a:t>N= no of features or size of the feature vector</a:t>
            </a:r>
          </a:p>
          <a:p>
            <a:pPr lvl="1"/>
            <a:r>
              <a:rPr lang="en-US" sz="2000" dirty="0"/>
              <a:t>M= no of data objects</a:t>
            </a:r>
          </a:p>
          <a:p>
            <a:r>
              <a:rPr lang="en-US" sz="2000" dirty="0"/>
              <a:t>Time complexity is directionally proportional to the no. of data objects</a:t>
            </a:r>
          </a:p>
          <a:p>
            <a:r>
              <a:rPr lang="en-US" sz="2000" dirty="0"/>
              <a:t>Advantages:</a:t>
            </a:r>
          </a:p>
          <a:p>
            <a:pPr lvl="1"/>
            <a:r>
              <a:rPr lang="en-US" sz="2000" dirty="0"/>
              <a:t>Robust</a:t>
            </a:r>
          </a:p>
          <a:p>
            <a:pPr lvl="1"/>
            <a:r>
              <a:rPr lang="en-US" sz="2000" dirty="0"/>
              <a:t>Easy to understand</a:t>
            </a:r>
          </a:p>
          <a:p>
            <a:pPr lvl="1"/>
            <a:r>
              <a:rPr lang="en-US" sz="2000" dirty="0"/>
              <a:t>Fast</a:t>
            </a:r>
          </a:p>
          <a:p>
            <a:pPr lvl="1"/>
            <a:r>
              <a:rPr lang="en-US" sz="2000" dirty="0"/>
              <a:t>Relatively efficient</a:t>
            </a:r>
          </a:p>
          <a:p>
            <a:pPr lvl="1"/>
            <a:r>
              <a:rPr lang="en-US" sz="2000" dirty="0"/>
              <a:t>Best results when data set is well separated</a:t>
            </a:r>
          </a:p>
          <a:p>
            <a:endParaRPr lang="en-US" dirty="0"/>
          </a:p>
          <a:p>
            <a:pPr marL="514350" indent="-51435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9626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56991</TotalTime>
  <Words>1431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 2</vt:lpstr>
      <vt:lpstr>View</vt:lpstr>
      <vt:lpstr>Clustering: Kmeans</vt:lpstr>
      <vt:lpstr>PowerPoint Presentation</vt:lpstr>
      <vt:lpstr>PowerPoint Presentation</vt:lpstr>
      <vt:lpstr>PowerPoint Presentation</vt:lpstr>
      <vt:lpstr>Types of clustering</vt:lpstr>
      <vt:lpstr>PowerPoint Presentation</vt:lpstr>
      <vt:lpstr>PowerPoint Presentation</vt:lpstr>
      <vt:lpstr>K means</vt:lpstr>
      <vt:lpstr>PowerPoint Presentation</vt:lpstr>
      <vt:lpstr>PowerPoint Presentation</vt:lpstr>
      <vt:lpstr>k-Means: Numerical Example </vt:lpstr>
      <vt:lpstr>PowerPoint Presentation</vt:lpstr>
      <vt:lpstr>PowerPoint Presentation</vt:lpstr>
      <vt:lpstr>PowerPoint Presentation</vt:lpstr>
      <vt:lpstr>Python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762</cp:revision>
  <dcterms:created xsi:type="dcterms:W3CDTF">2020-07-13T14:02:17Z</dcterms:created>
  <dcterms:modified xsi:type="dcterms:W3CDTF">2022-05-26T03:22:18Z</dcterms:modified>
</cp:coreProperties>
</file>