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76" r:id="rId3"/>
    <p:sldId id="264" r:id="rId4"/>
    <p:sldId id="267" r:id="rId5"/>
    <p:sldId id="268" r:id="rId6"/>
    <p:sldId id="260" r:id="rId7"/>
    <p:sldId id="272" r:id="rId8"/>
    <p:sldId id="273" r:id="rId9"/>
    <p:sldId id="270" r:id="rId10"/>
    <p:sldId id="259" r:id="rId11"/>
    <p:sldId id="262" r:id="rId12"/>
    <p:sldId id="261" r:id="rId13"/>
    <p:sldId id="263" r:id="rId14"/>
    <p:sldId id="257" r:id="rId15"/>
    <p:sldId id="258" r:id="rId16"/>
    <p:sldId id="266" r:id="rId17"/>
    <p:sldId id="265" r:id="rId18"/>
    <p:sldId id="27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04CAC-784C-45A6-9938-94E61E727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E339946-E53F-4061-A543-C3A70A9376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</a:t>
          </a:r>
        </a:p>
      </dgm:t>
    </dgm:pt>
    <dgm:pt modelId="{516CE38E-5F69-4852-A47A-D3F5EBB515F1}" type="parTrans" cxnId="{D8472626-CAEB-4948-B8D3-9F059EDFB095}">
      <dgm:prSet/>
      <dgm:spPr/>
      <dgm:t>
        <a:bodyPr/>
        <a:lstStyle/>
        <a:p>
          <a:endParaRPr lang="en-US"/>
        </a:p>
      </dgm:t>
    </dgm:pt>
    <dgm:pt modelId="{6EA50E4F-181A-4407-A4AE-744A758A1B30}" type="sibTrans" cxnId="{D8472626-CAEB-4948-B8D3-9F059EDFB0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5C410C-DBE0-424F-BF2B-BF8E5AA223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</a:t>
          </a:r>
        </a:p>
      </dgm:t>
    </dgm:pt>
    <dgm:pt modelId="{E12C0383-8F9B-49CF-ACFE-0886C80BF702}" type="parTrans" cxnId="{A3BB7D6A-8772-432C-AEC8-4D568A380034}">
      <dgm:prSet/>
      <dgm:spPr/>
      <dgm:t>
        <a:bodyPr/>
        <a:lstStyle/>
        <a:p>
          <a:endParaRPr lang="en-US"/>
        </a:p>
      </dgm:t>
    </dgm:pt>
    <dgm:pt modelId="{EA38F6AB-AB50-4470-A533-5C3CD13DCA68}" type="sibTrans" cxnId="{A3BB7D6A-8772-432C-AEC8-4D568A3800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9AADA2-286A-4DCF-9BE8-B99A46FA84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</a:t>
          </a:r>
        </a:p>
      </dgm:t>
    </dgm:pt>
    <dgm:pt modelId="{16C4F17E-1907-46BF-A7DD-E8D4235946D9}" type="parTrans" cxnId="{620DC546-9292-4C1A-A67F-D68CEAA994D9}">
      <dgm:prSet/>
      <dgm:spPr/>
      <dgm:t>
        <a:bodyPr/>
        <a:lstStyle/>
        <a:p>
          <a:endParaRPr lang="en-US"/>
        </a:p>
      </dgm:t>
    </dgm:pt>
    <dgm:pt modelId="{FFEE542D-3CE6-434E-8032-5691301AB191}" type="sibTrans" cxnId="{620DC546-9292-4C1A-A67F-D68CEAA994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7A6153-6615-49D2-BB7D-ED6FE6BC3F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E538F439-2BF9-419A-8B0F-7AAF89C0BA59}" type="parTrans" cxnId="{CAA12555-3F44-40BC-A212-95E70C6DCE6B}">
      <dgm:prSet/>
      <dgm:spPr/>
      <dgm:t>
        <a:bodyPr/>
        <a:lstStyle/>
        <a:p>
          <a:endParaRPr lang="en-US"/>
        </a:p>
      </dgm:t>
    </dgm:pt>
    <dgm:pt modelId="{CE2E690F-B67D-4DED-BB50-8AA690901B97}" type="sibTrans" cxnId="{CAA12555-3F44-40BC-A212-95E70C6DC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E8C8CE-5793-4293-8593-DA7262BEA4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Hypothesis</a:t>
          </a:r>
        </a:p>
      </dgm:t>
    </dgm:pt>
    <dgm:pt modelId="{5F84AFD7-2C2A-4AEB-B2F0-23D3B08B64CB}" type="parTrans" cxnId="{370B4795-AABE-4BA8-89DA-83AD4028BE22}">
      <dgm:prSet/>
      <dgm:spPr/>
      <dgm:t>
        <a:bodyPr/>
        <a:lstStyle/>
        <a:p>
          <a:endParaRPr lang="en-US"/>
        </a:p>
      </dgm:t>
    </dgm:pt>
    <dgm:pt modelId="{AA99ED65-104E-4076-A014-EA7005A35E11}" type="sibTrans" cxnId="{370B4795-AABE-4BA8-89DA-83AD4028BE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7BC1B3-B778-4283-8720-4302694132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D8FA9190-3F0C-444B-A366-50C5EB7A8954}" type="parTrans" cxnId="{A9DDDD23-231F-460D-96B0-E7DDBE7801FF}">
      <dgm:prSet/>
      <dgm:spPr/>
      <dgm:t>
        <a:bodyPr/>
        <a:lstStyle/>
        <a:p>
          <a:endParaRPr lang="en-US"/>
        </a:p>
      </dgm:t>
    </dgm:pt>
    <dgm:pt modelId="{77475A5E-CDA7-4307-84B9-EBC154414529}" type="sibTrans" cxnId="{A9DDDD23-231F-460D-96B0-E7DDBE7801FF}">
      <dgm:prSet/>
      <dgm:spPr/>
      <dgm:t>
        <a:bodyPr/>
        <a:lstStyle/>
        <a:p>
          <a:endParaRPr lang="en-US"/>
        </a:p>
      </dgm:t>
    </dgm:pt>
    <dgm:pt modelId="{1818D740-5149-45E0-A954-21B8F4D64378}" type="pres">
      <dgm:prSet presAssocID="{2A704CAC-784C-45A6-9938-94E61E72744F}" presName="root" presStyleCnt="0">
        <dgm:presLayoutVars>
          <dgm:dir/>
          <dgm:resizeHandles val="exact"/>
        </dgm:presLayoutVars>
      </dgm:prSet>
      <dgm:spPr/>
    </dgm:pt>
    <dgm:pt modelId="{6FBC0B22-72F9-4713-8229-93C4139025DB}" type="pres">
      <dgm:prSet presAssocID="{5E339946-E53F-4061-A543-C3A70A937658}" presName="compNode" presStyleCnt="0"/>
      <dgm:spPr/>
    </dgm:pt>
    <dgm:pt modelId="{1E03C16C-2CEE-4B48-B591-E9284ED7EE05}" type="pres">
      <dgm:prSet presAssocID="{5E339946-E53F-4061-A543-C3A70A93765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38AF34C-CEDB-4EE7-A4C6-7839E74AEA95}" type="pres">
      <dgm:prSet presAssocID="{5E339946-E53F-4061-A543-C3A70A9376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3DB967D-85EC-4AF9-BFD7-46DCDFEBBE01}" type="pres">
      <dgm:prSet presAssocID="{5E339946-E53F-4061-A543-C3A70A937658}" presName="spaceRect" presStyleCnt="0"/>
      <dgm:spPr/>
    </dgm:pt>
    <dgm:pt modelId="{AAF548A0-2C04-4331-B8EB-0F62D8822E31}" type="pres">
      <dgm:prSet presAssocID="{5E339946-E53F-4061-A543-C3A70A937658}" presName="textRect" presStyleLbl="revTx" presStyleIdx="0" presStyleCnt="6">
        <dgm:presLayoutVars>
          <dgm:chMax val="1"/>
          <dgm:chPref val="1"/>
        </dgm:presLayoutVars>
      </dgm:prSet>
      <dgm:spPr/>
    </dgm:pt>
    <dgm:pt modelId="{41A05326-623B-42E6-B3AD-C430888BB173}" type="pres">
      <dgm:prSet presAssocID="{6EA50E4F-181A-4407-A4AE-744A758A1B30}" presName="sibTrans" presStyleCnt="0"/>
      <dgm:spPr/>
    </dgm:pt>
    <dgm:pt modelId="{240EE75E-EAC5-41BB-B555-FF6999623F4A}" type="pres">
      <dgm:prSet presAssocID="{D75C410C-DBE0-424F-BF2B-BF8E5AA22307}" presName="compNode" presStyleCnt="0"/>
      <dgm:spPr/>
    </dgm:pt>
    <dgm:pt modelId="{A000E289-8984-4670-9CB1-DDB672FD6919}" type="pres">
      <dgm:prSet presAssocID="{D75C410C-DBE0-424F-BF2B-BF8E5AA22307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A2FBE5B-B780-4570-8E88-FC0186297E4E}" type="pres">
      <dgm:prSet presAssocID="{D75C410C-DBE0-424F-BF2B-BF8E5AA223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5BD108-0DCF-4B97-9DBA-30C540B92345}" type="pres">
      <dgm:prSet presAssocID="{D75C410C-DBE0-424F-BF2B-BF8E5AA22307}" presName="spaceRect" presStyleCnt="0"/>
      <dgm:spPr/>
    </dgm:pt>
    <dgm:pt modelId="{FB1BD5BE-1F7E-4E41-9501-D93559515518}" type="pres">
      <dgm:prSet presAssocID="{D75C410C-DBE0-424F-BF2B-BF8E5AA22307}" presName="textRect" presStyleLbl="revTx" presStyleIdx="1" presStyleCnt="6">
        <dgm:presLayoutVars>
          <dgm:chMax val="1"/>
          <dgm:chPref val="1"/>
        </dgm:presLayoutVars>
      </dgm:prSet>
      <dgm:spPr/>
    </dgm:pt>
    <dgm:pt modelId="{F8D005AF-AA50-4D8A-9C2A-445EEE50D3B4}" type="pres">
      <dgm:prSet presAssocID="{EA38F6AB-AB50-4470-A533-5C3CD13DCA68}" presName="sibTrans" presStyleCnt="0"/>
      <dgm:spPr/>
    </dgm:pt>
    <dgm:pt modelId="{E930D0B1-D836-42AF-85D0-0F9511658F87}" type="pres">
      <dgm:prSet presAssocID="{B69AADA2-286A-4DCF-9BE8-B99A46FA8424}" presName="compNode" presStyleCnt="0"/>
      <dgm:spPr/>
    </dgm:pt>
    <dgm:pt modelId="{6E64C67E-2DEC-44BE-9EC3-F4D58D9E391D}" type="pres">
      <dgm:prSet presAssocID="{B69AADA2-286A-4DCF-9BE8-B99A46FA842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28F954D-BBF5-4A02-95D4-6864E883A02F}" type="pres">
      <dgm:prSet presAssocID="{B69AADA2-286A-4DCF-9BE8-B99A46FA84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E95BD4-8241-45F6-A243-51B0928DE38F}" type="pres">
      <dgm:prSet presAssocID="{B69AADA2-286A-4DCF-9BE8-B99A46FA8424}" presName="spaceRect" presStyleCnt="0"/>
      <dgm:spPr/>
    </dgm:pt>
    <dgm:pt modelId="{BE0089C9-049F-4F76-9649-A9B0D1195173}" type="pres">
      <dgm:prSet presAssocID="{B69AADA2-286A-4DCF-9BE8-B99A46FA8424}" presName="textRect" presStyleLbl="revTx" presStyleIdx="2" presStyleCnt="6">
        <dgm:presLayoutVars>
          <dgm:chMax val="1"/>
          <dgm:chPref val="1"/>
        </dgm:presLayoutVars>
      </dgm:prSet>
      <dgm:spPr/>
    </dgm:pt>
    <dgm:pt modelId="{4A08A9D8-A143-4B72-8FF1-FAD73941736B}" type="pres">
      <dgm:prSet presAssocID="{FFEE542D-3CE6-434E-8032-5691301AB191}" presName="sibTrans" presStyleCnt="0"/>
      <dgm:spPr/>
    </dgm:pt>
    <dgm:pt modelId="{DAB6F5F7-0820-4B20-AADA-435F5123FCEA}" type="pres">
      <dgm:prSet presAssocID="{7D7A6153-6615-49D2-BB7D-ED6FE6BC3F63}" presName="compNode" presStyleCnt="0"/>
      <dgm:spPr/>
    </dgm:pt>
    <dgm:pt modelId="{15E00835-B7AB-4A57-A909-F2F5CB857E6F}" type="pres">
      <dgm:prSet presAssocID="{7D7A6153-6615-49D2-BB7D-ED6FE6BC3F63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AD468A8-AECE-4C09-93BF-7A17E1551195}" type="pres">
      <dgm:prSet presAssocID="{7D7A6153-6615-49D2-BB7D-ED6FE6BC3F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47C73F-CB36-4C8B-9FC2-E3ADFAFF4DF3}" type="pres">
      <dgm:prSet presAssocID="{7D7A6153-6615-49D2-BB7D-ED6FE6BC3F63}" presName="spaceRect" presStyleCnt="0"/>
      <dgm:spPr/>
    </dgm:pt>
    <dgm:pt modelId="{79FF73F5-8E35-4E41-A67D-20C220DB7D95}" type="pres">
      <dgm:prSet presAssocID="{7D7A6153-6615-49D2-BB7D-ED6FE6BC3F63}" presName="textRect" presStyleLbl="revTx" presStyleIdx="3" presStyleCnt="6">
        <dgm:presLayoutVars>
          <dgm:chMax val="1"/>
          <dgm:chPref val="1"/>
        </dgm:presLayoutVars>
      </dgm:prSet>
      <dgm:spPr/>
    </dgm:pt>
    <dgm:pt modelId="{BE19C48F-BA34-4B01-8124-65246D6EB42F}" type="pres">
      <dgm:prSet presAssocID="{CE2E690F-B67D-4DED-BB50-8AA690901B97}" presName="sibTrans" presStyleCnt="0"/>
      <dgm:spPr/>
    </dgm:pt>
    <dgm:pt modelId="{77B9CC35-53C9-4D72-A051-D526C60D8F67}" type="pres">
      <dgm:prSet presAssocID="{31E8C8CE-5793-4293-8593-DA7262BEA4D9}" presName="compNode" presStyleCnt="0"/>
      <dgm:spPr/>
    </dgm:pt>
    <dgm:pt modelId="{27953DCF-2A2C-4B43-AE03-612BBCCCD587}" type="pres">
      <dgm:prSet presAssocID="{31E8C8CE-5793-4293-8593-DA7262BEA4D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94E40F8-A58B-4D97-81F9-8BEDA8EC6E66}" type="pres">
      <dgm:prSet presAssocID="{31E8C8CE-5793-4293-8593-DA7262BEA4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9946618-97A2-4F76-8202-FC62F17C3E55}" type="pres">
      <dgm:prSet presAssocID="{31E8C8CE-5793-4293-8593-DA7262BEA4D9}" presName="spaceRect" presStyleCnt="0"/>
      <dgm:spPr/>
    </dgm:pt>
    <dgm:pt modelId="{B16D5E6A-BAE3-4102-B98C-59120793687E}" type="pres">
      <dgm:prSet presAssocID="{31E8C8CE-5793-4293-8593-DA7262BEA4D9}" presName="textRect" presStyleLbl="revTx" presStyleIdx="4" presStyleCnt="6">
        <dgm:presLayoutVars>
          <dgm:chMax val="1"/>
          <dgm:chPref val="1"/>
        </dgm:presLayoutVars>
      </dgm:prSet>
      <dgm:spPr/>
    </dgm:pt>
    <dgm:pt modelId="{6EA6851A-8BFF-4BFE-AB37-60033358C74C}" type="pres">
      <dgm:prSet presAssocID="{AA99ED65-104E-4076-A014-EA7005A35E11}" presName="sibTrans" presStyleCnt="0"/>
      <dgm:spPr/>
    </dgm:pt>
    <dgm:pt modelId="{CE1FAA6B-766E-49D0-A2F8-CEE14FDE613C}" type="pres">
      <dgm:prSet presAssocID="{907BC1B3-B778-4283-8720-430269413245}" presName="compNode" presStyleCnt="0"/>
      <dgm:spPr/>
    </dgm:pt>
    <dgm:pt modelId="{1D368415-5A06-485E-B612-B7937343FFD6}" type="pres">
      <dgm:prSet presAssocID="{907BC1B3-B778-4283-8720-43026941324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3A749C-A590-43F5-B732-80BF157E5205}" type="pres">
      <dgm:prSet presAssocID="{907BC1B3-B778-4283-8720-43026941324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963CBA-C67A-4D42-9A1E-427F9E6EE886}" type="pres">
      <dgm:prSet presAssocID="{907BC1B3-B778-4283-8720-430269413245}" presName="spaceRect" presStyleCnt="0"/>
      <dgm:spPr/>
    </dgm:pt>
    <dgm:pt modelId="{F470323F-9016-433B-AF38-63C6E8B39BAD}" type="pres">
      <dgm:prSet presAssocID="{907BC1B3-B778-4283-8720-4302694132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FFCDD16-0D8E-4FBC-9DF0-3DF86ECDE9A0}" type="presOf" srcId="{2A704CAC-784C-45A6-9938-94E61E72744F}" destId="{1818D740-5149-45E0-A954-21B8F4D64378}" srcOrd="0" destOrd="0" presId="urn:microsoft.com/office/officeart/2018/5/layout/IconLeafLabelList"/>
    <dgm:cxn modelId="{A9DDDD23-231F-460D-96B0-E7DDBE7801FF}" srcId="{2A704CAC-784C-45A6-9938-94E61E72744F}" destId="{907BC1B3-B778-4283-8720-430269413245}" srcOrd="5" destOrd="0" parTransId="{D8FA9190-3F0C-444B-A366-50C5EB7A8954}" sibTransId="{77475A5E-CDA7-4307-84B9-EBC154414529}"/>
    <dgm:cxn modelId="{D8472626-CAEB-4948-B8D3-9F059EDFB095}" srcId="{2A704CAC-784C-45A6-9938-94E61E72744F}" destId="{5E339946-E53F-4061-A543-C3A70A937658}" srcOrd="0" destOrd="0" parTransId="{516CE38E-5F69-4852-A47A-D3F5EBB515F1}" sibTransId="{6EA50E4F-181A-4407-A4AE-744A758A1B30}"/>
    <dgm:cxn modelId="{620DC546-9292-4C1A-A67F-D68CEAA994D9}" srcId="{2A704CAC-784C-45A6-9938-94E61E72744F}" destId="{B69AADA2-286A-4DCF-9BE8-B99A46FA8424}" srcOrd="2" destOrd="0" parTransId="{16C4F17E-1907-46BF-A7DD-E8D4235946D9}" sibTransId="{FFEE542D-3CE6-434E-8032-5691301AB191}"/>
    <dgm:cxn modelId="{A3BB7D6A-8772-432C-AEC8-4D568A380034}" srcId="{2A704CAC-784C-45A6-9938-94E61E72744F}" destId="{D75C410C-DBE0-424F-BF2B-BF8E5AA22307}" srcOrd="1" destOrd="0" parTransId="{E12C0383-8F9B-49CF-ACFE-0886C80BF702}" sibTransId="{EA38F6AB-AB50-4470-A533-5C3CD13DCA68}"/>
    <dgm:cxn modelId="{CAA12555-3F44-40BC-A212-95E70C6DCE6B}" srcId="{2A704CAC-784C-45A6-9938-94E61E72744F}" destId="{7D7A6153-6615-49D2-BB7D-ED6FE6BC3F63}" srcOrd="3" destOrd="0" parTransId="{E538F439-2BF9-419A-8B0F-7AAF89C0BA59}" sibTransId="{CE2E690F-B67D-4DED-BB50-8AA690901B97}"/>
    <dgm:cxn modelId="{7E437F75-421B-416D-B869-7FAA223F53F7}" type="presOf" srcId="{31E8C8CE-5793-4293-8593-DA7262BEA4D9}" destId="{B16D5E6A-BAE3-4102-B98C-59120793687E}" srcOrd="0" destOrd="0" presId="urn:microsoft.com/office/officeart/2018/5/layout/IconLeafLabelList"/>
    <dgm:cxn modelId="{CCED507B-1554-44A4-AC50-BF7A6534D6D6}" type="presOf" srcId="{B69AADA2-286A-4DCF-9BE8-B99A46FA8424}" destId="{BE0089C9-049F-4F76-9649-A9B0D1195173}" srcOrd="0" destOrd="0" presId="urn:microsoft.com/office/officeart/2018/5/layout/IconLeafLabelList"/>
    <dgm:cxn modelId="{A080C67B-864A-4D7F-B7A4-1753540E0B8B}" type="presOf" srcId="{7D7A6153-6615-49D2-BB7D-ED6FE6BC3F63}" destId="{79FF73F5-8E35-4E41-A67D-20C220DB7D95}" srcOrd="0" destOrd="0" presId="urn:microsoft.com/office/officeart/2018/5/layout/IconLeafLabelList"/>
    <dgm:cxn modelId="{370B4795-AABE-4BA8-89DA-83AD4028BE22}" srcId="{2A704CAC-784C-45A6-9938-94E61E72744F}" destId="{31E8C8CE-5793-4293-8593-DA7262BEA4D9}" srcOrd="4" destOrd="0" parTransId="{5F84AFD7-2C2A-4AEB-B2F0-23D3B08B64CB}" sibTransId="{AA99ED65-104E-4076-A014-EA7005A35E11}"/>
    <dgm:cxn modelId="{D69308A8-C15E-476A-A283-DC9DF79210D7}" type="presOf" srcId="{5E339946-E53F-4061-A543-C3A70A937658}" destId="{AAF548A0-2C04-4331-B8EB-0F62D8822E31}" srcOrd="0" destOrd="0" presId="urn:microsoft.com/office/officeart/2018/5/layout/IconLeafLabelList"/>
    <dgm:cxn modelId="{C7BC63E1-2A24-49CF-BC06-EF20545A756B}" type="presOf" srcId="{D75C410C-DBE0-424F-BF2B-BF8E5AA22307}" destId="{FB1BD5BE-1F7E-4E41-9501-D93559515518}" srcOrd="0" destOrd="0" presId="urn:microsoft.com/office/officeart/2018/5/layout/IconLeafLabelList"/>
    <dgm:cxn modelId="{B24A04F3-D3AD-4076-B04D-425FC145A3B1}" type="presOf" srcId="{907BC1B3-B778-4283-8720-430269413245}" destId="{F470323F-9016-433B-AF38-63C6E8B39BAD}" srcOrd="0" destOrd="0" presId="urn:microsoft.com/office/officeart/2018/5/layout/IconLeafLabelList"/>
    <dgm:cxn modelId="{9B84ABC2-68E1-4E25-9ED5-17F0C96D3757}" type="presParOf" srcId="{1818D740-5149-45E0-A954-21B8F4D64378}" destId="{6FBC0B22-72F9-4713-8229-93C4139025DB}" srcOrd="0" destOrd="0" presId="urn:microsoft.com/office/officeart/2018/5/layout/IconLeafLabelList"/>
    <dgm:cxn modelId="{CA9010E7-F22F-4CF6-B86C-DEA49A0F4B1F}" type="presParOf" srcId="{6FBC0B22-72F9-4713-8229-93C4139025DB}" destId="{1E03C16C-2CEE-4B48-B591-E9284ED7EE05}" srcOrd="0" destOrd="0" presId="urn:microsoft.com/office/officeart/2018/5/layout/IconLeafLabelList"/>
    <dgm:cxn modelId="{5AC93C62-DB3E-4AC6-86F0-1F74CD6B6A8B}" type="presParOf" srcId="{6FBC0B22-72F9-4713-8229-93C4139025DB}" destId="{338AF34C-CEDB-4EE7-A4C6-7839E74AEA95}" srcOrd="1" destOrd="0" presId="urn:microsoft.com/office/officeart/2018/5/layout/IconLeafLabelList"/>
    <dgm:cxn modelId="{1D102247-46BB-479B-A27A-46D434C853F4}" type="presParOf" srcId="{6FBC0B22-72F9-4713-8229-93C4139025DB}" destId="{E3DB967D-85EC-4AF9-BFD7-46DCDFEBBE01}" srcOrd="2" destOrd="0" presId="urn:microsoft.com/office/officeart/2018/5/layout/IconLeafLabelList"/>
    <dgm:cxn modelId="{A5036519-C5EC-41C2-9780-18F304DF53E6}" type="presParOf" srcId="{6FBC0B22-72F9-4713-8229-93C4139025DB}" destId="{AAF548A0-2C04-4331-B8EB-0F62D8822E31}" srcOrd="3" destOrd="0" presId="urn:microsoft.com/office/officeart/2018/5/layout/IconLeafLabelList"/>
    <dgm:cxn modelId="{4E440973-A425-455C-B558-DD70AFA1F9B2}" type="presParOf" srcId="{1818D740-5149-45E0-A954-21B8F4D64378}" destId="{41A05326-623B-42E6-B3AD-C430888BB173}" srcOrd="1" destOrd="0" presId="urn:microsoft.com/office/officeart/2018/5/layout/IconLeafLabelList"/>
    <dgm:cxn modelId="{B1B708B6-1846-4B87-A9D0-900B8BCEF48E}" type="presParOf" srcId="{1818D740-5149-45E0-A954-21B8F4D64378}" destId="{240EE75E-EAC5-41BB-B555-FF6999623F4A}" srcOrd="2" destOrd="0" presId="urn:microsoft.com/office/officeart/2018/5/layout/IconLeafLabelList"/>
    <dgm:cxn modelId="{68D9EB60-452F-4AFD-B9AA-3D0423EE6860}" type="presParOf" srcId="{240EE75E-EAC5-41BB-B555-FF6999623F4A}" destId="{A000E289-8984-4670-9CB1-DDB672FD6919}" srcOrd="0" destOrd="0" presId="urn:microsoft.com/office/officeart/2018/5/layout/IconLeafLabelList"/>
    <dgm:cxn modelId="{93E0B045-EB09-4B68-B5EC-B54CAF0160E8}" type="presParOf" srcId="{240EE75E-EAC5-41BB-B555-FF6999623F4A}" destId="{CA2FBE5B-B780-4570-8E88-FC0186297E4E}" srcOrd="1" destOrd="0" presId="urn:microsoft.com/office/officeart/2018/5/layout/IconLeafLabelList"/>
    <dgm:cxn modelId="{4F50A550-5EA7-4E60-82F6-A5EB53B2C742}" type="presParOf" srcId="{240EE75E-EAC5-41BB-B555-FF6999623F4A}" destId="{1C5BD108-0DCF-4B97-9DBA-30C540B92345}" srcOrd="2" destOrd="0" presId="urn:microsoft.com/office/officeart/2018/5/layout/IconLeafLabelList"/>
    <dgm:cxn modelId="{32F6B5D6-532D-4BCB-B23B-1716EAA0D3DA}" type="presParOf" srcId="{240EE75E-EAC5-41BB-B555-FF6999623F4A}" destId="{FB1BD5BE-1F7E-4E41-9501-D93559515518}" srcOrd="3" destOrd="0" presId="urn:microsoft.com/office/officeart/2018/5/layout/IconLeafLabelList"/>
    <dgm:cxn modelId="{4C42612C-3597-4CC1-99E3-2178C9B00CFC}" type="presParOf" srcId="{1818D740-5149-45E0-A954-21B8F4D64378}" destId="{F8D005AF-AA50-4D8A-9C2A-445EEE50D3B4}" srcOrd="3" destOrd="0" presId="urn:microsoft.com/office/officeart/2018/5/layout/IconLeafLabelList"/>
    <dgm:cxn modelId="{C24D2197-5051-4296-BBB6-D9ECB729CF50}" type="presParOf" srcId="{1818D740-5149-45E0-A954-21B8F4D64378}" destId="{E930D0B1-D836-42AF-85D0-0F9511658F87}" srcOrd="4" destOrd="0" presId="urn:microsoft.com/office/officeart/2018/5/layout/IconLeafLabelList"/>
    <dgm:cxn modelId="{1792B68B-FA94-435D-A988-BF1DBE62EBA6}" type="presParOf" srcId="{E930D0B1-D836-42AF-85D0-0F9511658F87}" destId="{6E64C67E-2DEC-44BE-9EC3-F4D58D9E391D}" srcOrd="0" destOrd="0" presId="urn:microsoft.com/office/officeart/2018/5/layout/IconLeafLabelList"/>
    <dgm:cxn modelId="{20595DEE-35DE-479B-9FA1-0CA7F2967372}" type="presParOf" srcId="{E930D0B1-D836-42AF-85D0-0F9511658F87}" destId="{228F954D-BBF5-4A02-95D4-6864E883A02F}" srcOrd="1" destOrd="0" presId="urn:microsoft.com/office/officeart/2018/5/layout/IconLeafLabelList"/>
    <dgm:cxn modelId="{C6EE4347-84CA-4FAF-9451-556002DC2ADB}" type="presParOf" srcId="{E930D0B1-D836-42AF-85D0-0F9511658F87}" destId="{6DE95BD4-8241-45F6-A243-51B0928DE38F}" srcOrd="2" destOrd="0" presId="urn:microsoft.com/office/officeart/2018/5/layout/IconLeafLabelList"/>
    <dgm:cxn modelId="{5115DC88-C62A-4C81-9082-0B6432C9C636}" type="presParOf" srcId="{E930D0B1-D836-42AF-85D0-0F9511658F87}" destId="{BE0089C9-049F-4F76-9649-A9B0D1195173}" srcOrd="3" destOrd="0" presId="urn:microsoft.com/office/officeart/2018/5/layout/IconLeafLabelList"/>
    <dgm:cxn modelId="{A71F6893-1359-4C88-A316-6FDEB096242C}" type="presParOf" srcId="{1818D740-5149-45E0-A954-21B8F4D64378}" destId="{4A08A9D8-A143-4B72-8FF1-FAD73941736B}" srcOrd="5" destOrd="0" presId="urn:microsoft.com/office/officeart/2018/5/layout/IconLeafLabelList"/>
    <dgm:cxn modelId="{F2407742-47E9-4F31-BA31-CDB31186B4ED}" type="presParOf" srcId="{1818D740-5149-45E0-A954-21B8F4D64378}" destId="{DAB6F5F7-0820-4B20-AADA-435F5123FCEA}" srcOrd="6" destOrd="0" presId="urn:microsoft.com/office/officeart/2018/5/layout/IconLeafLabelList"/>
    <dgm:cxn modelId="{B31D0099-4A21-440B-9C49-ECC837E8E702}" type="presParOf" srcId="{DAB6F5F7-0820-4B20-AADA-435F5123FCEA}" destId="{15E00835-B7AB-4A57-A909-F2F5CB857E6F}" srcOrd="0" destOrd="0" presId="urn:microsoft.com/office/officeart/2018/5/layout/IconLeafLabelList"/>
    <dgm:cxn modelId="{D2A9291A-9483-4ACE-A5EA-41D71BFFB10B}" type="presParOf" srcId="{DAB6F5F7-0820-4B20-AADA-435F5123FCEA}" destId="{DAD468A8-AECE-4C09-93BF-7A17E1551195}" srcOrd="1" destOrd="0" presId="urn:microsoft.com/office/officeart/2018/5/layout/IconLeafLabelList"/>
    <dgm:cxn modelId="{5313069B-7F34-49B9-B96C-8371841BF846}" type="presParOf" srcId="{DAB6F5F7-0820-4B20-AADA-435F5123FCEA}" destId="{C947C73F-CB36-4C8B-9FC2-E3ADFAFF4DF3}" srcOrd="2" destOrd="0" presId="urn:microsoft.com/office/officeart/2018/5/layout/IconLeafLabelList"/>
    <dgm:cxn modelId="{20974AF9-382B-4331-BC1F-C13DAE6BF5EF}" type="presParOf" srcId="{DAB6F5F7-0820-4B20-AADA-435F5123FCEA}" destId="{79FF73F5-8E35-4E41-A67D-20C220DB7D95}" srcOrd="3" destOrd="0" presId="urn:microsoft.com/office/officeart/2018/5/layout/IconLeafLabelList"/>
    <dgm:cxn modelId="{A80FD3F5-6958-4F48-A7D3-D84B174ECDF3}" type="presParOf" srcId="{1818D740-5149-45E0-A954-21B8F4D64378}" destId="{BE19C48F-BA34-4B01-8124-65246D6EB42F}" srcOrd="7" destOrd="0" presId="urn:microsoft.com/office/officeart/2018/5/layout/IconLeafLabelList"/>
    <dgm:cxn modelId="{5497F002-E08D-4C06-9710-05359C91609B}" type="presParOf" srcId="{1818D740-5149-45E0-A954-21B8F4D64378}" destId="{77B9CC35-53C9-4D72-A051-D526C60D8F67}" srcOrd="8" destOrd="0" presId="urn:microsoft.com/office/officeart/2018/5/layout/IconLeafLabelList"/>
    <dgm:cxn modelId="{08134791-A419-47A6-B229-1F9E1EB39DE0}" type="presParOf" srcId="{77B9CC35-53C9-4D72-A051-D526C60D8F67}" destId="{27953DCF-2A2C-4B43-AE03-612BBCCCD587}" srcOrd="0" destOrd="0" presId="urn:microsoft.com/office/officeart/2018/5/layout/IconLeafLabelList"/>
    <dgm:cxn modelId="{3C2D937A-3308-4265-9FCF-AEB403BACEA1}" type="presParOf" srcId="{77B9CC35-53C9-4D72-A051-D526C60D8F67}" destId="{994E40F8-A58B-4D97-81F9-8BEDA8EC6E66}" srcOrd="1" destOrd="0" presId="urn:microsoft.com/office/officeart/2018/5/layout/IconLeafLabelList"/>
    <dgm:cxn modelId="{B248F265-BE22-4197-9DD4-6A246385356D}" type="presParOf" srcId="{77B9CC35-53C9-4D72-A051-D526C60D8F67}" destId="{49946618-97A2-4F76-8202-FC62F17C3E55}" srcOrd="2" destOrd="0" presId="urn:microsoft.com/office/officeart/2018/5/layout/IconLeafLabelList"/>
    <dgm:cxn modelId="{BDEF41BB-8BC8-41BA-A00A-65789A2AB7F5}" type="presParOf" srcId="{77B9CC35-53C9-4D72-A051-D526C60D8F67}" destId="{B16D5E6A-BAE3-4102-B98C-59120793687E}" srcOrd="3" destOrd="0" presId="urn:microsoft.com/office/officeart/2018/5/layout/IconLeafLabelList"/>
    <dgm:cxn modelId="{D0705118-9658-4398-A9DE-C10CDAE9E843}" type="presParOf" srcId="{1818D740-5149-45E0-A954-21B8F4D64378}" destId="{6EA6851A-8BFF-4BFE-AB37-60033358C74C}" srcOrd="9" destOrd="0" presId="urn:microsoft.com/office/officeart/2018/5/layout/IconLeafLabelList"/>
    <dgm:cxn modelId="{FF0761C2-985A-497A-B184-E1739A2ADE19}" type="presParOf" srcId="{1818D740-5149-45E0-A954-21B8F4D64378}" destId="{CE1FAA6B-766E-49D0-A2F8-CEE14FDE613C}" srcOrd="10" destOrd="0" presId="urn:microsoft.com/office/officeart/2018/5/layout/IconLeafLabelList"/>
    <dgm:cxn modelId="{E7D03B1A-162F-4635-8C8F-A52255D6BF2B}" type="presParOf" srcId="{CE1FAA6B-766E-49D0-A2F8-CEE14FDE613C}" destId="{1D368415-5A06-485E-B612-B7937343FFD6}" srcOrd="0" destOrd="0" presId="urn:microsoft.com/office/officeart/2018/5/layout/IconLeafLabelList"/>
    <dgm:cxn modelId="{43E8DBF3-2F45-4492-98AF-C0D5C03E57BC}" type="presParOf" srcId="{CE1FAA6B-766E-49D0-A2F8-CEE14FDE613C}" destId="{103A749C-A590-43F5-B732-80BF157E5205}" srcOrd="1" destOrd="0" presId="urn:microsoft.com/office/officeart/2018/5/layout/IconLeafLabelList"/>
    <dgm:cxn modelId="{329D556A-4783-4BD4-9939-4405E58FE099}" type="presParOf" srcId="{CE1FAA6B-766E-49D0-A2F8-CEE14FDE613C}" destId="{20963CBA-C67A-4D42-9A1E-427F9E6EE886}" srcOrd="2" destOrd="0" presId="urn:microsoft.com/office/officeart/2018/5/layout/IconLeafLabelList"/>
    <dgm:cxn modelId="{7DAD9690-7FDC-455B-8E95-A7DDB33A3069}" type="presParOf" srcId="{CE1FAA6B-766E-49D0-A2F8-CEE14FDE613C}" destId="{F470323F-9016-433B-AF38-63C6E8B39B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EE61A-0D1A-463F-837C-A1737ABDF4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4398621-3F7B-4C5F-B825-C1D88F961F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Tweepy:</a:t>
          </a:r>
        </a:p>
      </dgm:t>
    </dgm:pt>
    <dgm:pt modelId="{63F25616-8D21-4202-9440-C1A5C0177FE6}" type="parTrans" cxnId="{15FF07F3-3E8F-494F-82B7-F27004F9FC2D}">
      <dgm:prSet/>
      <dgm:spPr/>
      <dgm:t>
        <a:bodyPr/>
        <a:lstStyle/>
        <a:p>
          <a:endParaRPr lang="en-US"/>
        </a:p>
      </dgm:t>
    </dgm:pt>
    <dgm:pt modelId="{80EBF2A4-1424-442D-AAAB-F43FDB725692}" type="sibTrans" cxnId="{15FF07F3-3E8F-494F-82B7-F27004F9F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087D40-ABF5-4641-9E23-A5B9041398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Collect Twitter Data using Python</a:t>
          </a:r>
          <a:endParaRPr lang="en-US" dirty="0"/>
        </a:p>
      </dgm:t>
    </dgm:pt>
    <dgm:pt modelId="{B0DCBCAB-E034-43D6-A51B-8B4180BD0091}" type="parTrans" cxnId="{E0798667-D52C-4B0C-BCC0-A458A2B5972D}">
      <dgm:prSet/>
      <dgm:spPr/>
      <dgm:t>
        <a:bodyPr/>
        <a:lstStyle/>
        <a:p>
          <a:endParaRPr lang="en-US"/>
        </a:p>
      </dgm:t>
    </dgm:pt>
    <dgm:pt modelId="{44FA54DC-D264-4B03-88E9-2804D6946CFE}" type="sibTrans" cxnId="{E0798667-D52C-4B0C-BCC0-A458A2B597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4F4318-B68C-4AF9-A93C-EA0E8F5CE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Geopy:</a:t>
          </a:r>
        </a:p>
      </dgm:t>
    </dgm:pt>
    <dgm:pt modelId="{D6330967-2895-4D38-9098-F5C286AA9BB3}" type="parTrans" cxnId="{C53D1165-3095-49C6-8410-0D2E4710C43C}">
      <dgm:prSet/>
      <dgm:spPr/>
      <dgm:t>
        <a:bodyPr/>
        <a:lstStyle/>
        <a:p>
          <a:endParaRPr lang="en-US"/>
        </a:p>
      </dgm:t>
    </dgm:pt>
    <dgm:pt modelId="{8B36EFBA-5874-487F-B86E-F4FE18234839}" type="sibTrans" cxnId="{C53D1165-3095-49C6-8410-0D2E4710C4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B0F321-9C31-46CB-B6FF-DDA2206F5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Extract corresponding location of Tweets.</a:t>
          </a:r>
        </a:p>
      </dgm:t>
    </dgm:pt>
    <dgm:pt modelId="{310757C1-B119-47A7-83AD-DB48F08E47CD}" type="parTrans" cxnId="{C0C183F0-E693-453E-AB55-7876961F700A}">
      <dgm:prSet/>
      <dgm:spPr/>
      <dgm:t>
        <a:bodyPr/>
        <a:lstStyle/>
        <a:p>
          <a:endParaRPr lang="en-US"/>
        </a:p>
      </dgm:t>
    </dgm:pt>
    <dgm:pt modelId="{721D96F4-FBCC-4489-8E1A-9B32A3D95EF1}" type="sibTrans" cxnId="{C0C183F0-E693-453E-AB55-7876961F700A}">
      <dgm:prSet/>
      <dgm:spPr/>
      <dgm:t>
        <a:bodyPr/>
        <a:lstStyle/>
        <a:p>
          <a:endParaRPr lang="en-US"/>
        </a:p>
      </dgm:t>
    </dgm:pt>
    <dgm:pt modelId="{14E7A8F1-D618-4080-A8C1-82F1642E1FA1}" type="pres">
      <dgm:prSet presAssocID="{A40EE61A-0D1A-463F-837C-A1737ABDF472}" presName="root" presStyleCnt="0">
        <dgm:presLayoutVars>
          <dgm:dir/>
          <dgm:resizeHandles val="exact"/>
        </dgm:presLayoutVars>
      </dgm:prSet>
      <dgm:spPr/>
    </dgm:pt>
    <dgm:pt modelId="{3AC0C758-71A0-4815-9732-182468584618}" type="pres">
      <dgm:prSet presAssocID="{A40EE61A-0D1A-463F-837C-A1737ABDF472}" presName="container" presStyleCnt="0">
        <dgm:presLayoutVars>
          <dgm:dir/>
          <dgm:resizeHandles val="exact"/>
        </dgm:presLayoutVars>
      </dgm:prSet>
      <dgm:spPr/>
    </dgm:pt>
    <dgm:pt modelId="{45D4F36F-1645-465E-9406-F7F03AED90C9}" type="pres">
      <dgm:prSet presAssocID="{74398621-3F7B-4C5F-B825-C1D88F961F44}" presName="compNode" presStyleCnt="0"/>
      <dgm:spPr/>
    </dgm:pt>
    <dgm:pt modelId="{2ABD30D4-443F-49DC-AE95-7963FC9ACFAD}" type="pres">
      <dgm:prSet presAssocID="{74398621-3F7B-4C5F-B825-C1D88F961F44}" presName="iconBgRect" presStyleLbl="bgShp" presStyleIdx="0" presStyleCnt="4"/>
      <dgm:spPr>
        <a:solidFill>
          <a:schemeClr val="accent1"/>
        </a:solidFill>
      </dgm:spPr>
    </dgm:pt>
    <dgm:pt modelId="{191D3075-CE8F-481B-B469-915AF7A683D0}" type="pres">
      <dgm:prSet presAssocID="{74398621-3F7B-4C5F-B825-C1D88F961F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2DE2EFD-FD1B-45C2-9CE3-9FF0D5D894FE}" type="pres">
      <dgm:prSet presAssocID="{74398621-3F7B-4C5F-B825-C1D88F961F44}" presName="spaceRect" presStyleCnt="0"/>
      <dgm:spPr/>
    </dgm:pt>
    <dgm:pt modelId="{B3BFE8F5-BBCE-492E-A3FC-C9B8635501B8}" type="pres">
      <dgm:prSet presAssocID="{74398621-3F7B-4C5F-B825-C1D88F961F44}" presName="textRect" presStyleLbl="revTx" presStyleIdx="0" presStyleCnt="4">
        <dgm:presLayoutVars>
          <dgm:chMax val="1"/>
          <dgm:chPref val="1"/>
        </dgm:presLayoutVars>
      </dgm:prSet>
      <dgm:spPr/>
    </dgm:pt>
    <dgm:pt modelId="{974F231C-58C9-439A-AD05-FAB99E854C26}" type="pres">
      <dgm:prSet presAssocID="{80EBF2A4-1424-442D-AAAB-F43FDB725692}" presName="sibTrans" presStyleLbl="sibTrans2D1" presStyleIdx="0" presStyleCnt="0"/>
      <dgm:spPr/>
    </dgm:pt>
    <dgm:pt modelId="{E3113ECD-919D-45E1-8D82-342DD8FCB2A2}" type="pres">
      <dgm:prSet presAssocID="{5F087D40-ABF5-4641-9E23-A5B9041398AF}" presName="compNode" presStyleCnt="0"/>
      <dgm:spPr/>
    </dgm:pt>
    <dgm:pt modelId="{8E77D2D8-1ECF-4363-9795-A60B188F94C7}" type="pres">
      <dgm:prSet presAssocID="{5F087D40-ABF5-4641-9E23-A5B9041398AF}" presName="iconBgRect" presStyleLbl="bgShp" presStyleIdx="1" presStyleCnt="4"/>
      <dgm:spPr>
        <a:xfrm>
          <a:off x="5532139" y="469890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gm:spPr>
    </dgm:pt>
    <dgm:pt modelId="{9906ACB1-1A90-4DE1-849E-33A100BA0B29}" type="pres">
      <dgm:prSet presAssocID="{5F087D40-ABF5-4641-9E23-A5B9041398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D689B8D-D0F6-4A7A-92D0-2BADFAA58E1E}" type="pres">
      <dgm:prSet presAssocID="{5F087D40-ABF5-4641-9E23-A5B9041398AF}" presName="spaceRect" presStyleCnt="0"/>
      <dgm:spPr/>
    </dgm:pt>
    <dgm:pt modelId="{FD6D7D61-D67D-4AF9-9E4B-B05E1FA74B3E}" type="pres">
      <dgm:prSet presAssocID="{5F087D40-ABF5-4641-9E23-A5B9041398AF}" presName="textRect" presStyleLbl="revTx" presStyleIdx="1" presStyleCnt="4">
        <dgm:presLayoutVars>
          <dgm:chMax val="1"/>
          <dgm:chPref val="1"/>
        </dgm:presLayoutVars>
      </dgm:prSet>
      <dgm:spPr/>
    </dgm:pt>
    <dgm:pt modelId="{56C052CF-78B1-4F4F-B265-2FC16551F26A}" type="pres">
      <dgm:prSet presAssocID="{44FA54DC-D264-4B03-88E9-2804D6946CFE}" presName="sibTrans" presStyleLbl="sibTrans2D1" presStyleIdx="0" presStyleCnt="0"/>
      <dgm:spPr/>
    </dgm:pt>
    <dgm:pt modelId="{FD81F3C3-65D2-436C-8269-4B8BD41861EE}" type="pres">
      <dgm:prSet presAssocID="{254F4318-B68C-4AF9-A93C-EA0E8F5CE005}" presName="compNode" presStyleCnt="0"/>
      <dgm:spPr/>
    </dgm:pt>
    <dgm:pt modelId="{014E3F2B-9138-4C10-BDB8-090F1B49C1C4}" type="pres">
      <dgm:prSet presAssocID="{254F4318-B68C-4AF9-A93C-EA0E8F5CE005}" presName="iconBgRect" presStyleLbl="bgShp" presStyleIdx="2" presStyleCnt="4"/>
      <dgm:spPr>
        <a:xfrm>
          <a:off x="212335" y="2545532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gm:spPr>
    </dgm:pt>
    <dgm:pt modelId="{F8AE4E77-5C31-411E-8ADE-3F79594790A5}" type="pres">
      <dgm:prSet presAssocID="{254F4318-B68C-4AF9-A93C-EA0E8F5CE0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88E4EF2-22F6-441A-B288-D294DEC59FCA}" type="pres">
      <dgm:prSet presAssocID="{254F4318-B68C-4AF9-A93C-EA0E8F5CE005}" presName="spaceRect" presStyleCnt="0"/>
      <dgm:spPr/>
    </dgm:pt>
    <dgm:pt modelId="{0CE2D650-4BEC-4E56-8853-999ECC81C7DB}" type="pres">
      <dgm:prSet presAssocID="{254F4318-B68C-4AF9-A93C-EA0E8F5CE005}" presName="textRect" presStyleLbl="revTx" presStyleIdx="2" presStyleCnt="4">
        <dgm:presLayoutVars>
          <dgm:chMax val="1"/>
          <dgm:chPref val="1"/>
        </dgm:presLayoutVars>
      </dgm:prSet>
      <dgm:spPr/>
    </dgm:pt>
    <dgm:pt modelId="{74D95407-AB0B-4822-8407-1E6D575C025B}" type="pres">
      <dgm:prSet presAssocID="{8B36EFBA-5874-487F-B86E-F4FE18234839}" presName="sibTrans" presStyleLbl="sibTrans2D1" presStyleIdx="0" presStyleCnt="0"/>
      <dgm:spPr/>
    </dgm:pt>
    <dgm:pt modelId="{C5E7611D-497D-4C2D-B0BC-005A12AA1728}" type="pres">
      <dgm:prSet presAssocID="{C0B0F321-9C31-46CB-B6FF-DDA2206F52D9}" presName="compNode" presStyleCnt="0"/>
      <dgm:spPr/>
    </dgm:pt>
    <dgm:pt modelId="{3185F0EA-3591-4B19-900A-7147394D30A5}" type="pres">
      <dgm:prSet presAssocID="{C0B0F321-9C31-46CB-B6FF-DDA2206F52D9}" presName="iconBgRect" presStyleLbl="bgShp" presStyleIdx="3" presStyleCnt="4"/>
      <dgm:spPr>
        <a:xfrm>
          <a:off x="5532139" y="2545532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gm:spPr>
    </dgm:pt>
    <dgm:pt modelId="{F30C5D14-9F52-447A-8F7D-164156374953}" type="pres">
      <dgm:prSet presAssocID="{C0B0F321-9C31-46CB-B6FF-DDA2206F52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Fire"/>
        </a:ext>
      </dgm:extLst>
    </dgm:pt>
    <dgm:pt modelId="{90C51E0F-8AA2-49E9-8666-C27E400BE835}" type="pres">
      <dgm:prSet presAssocID="{C0B0F321-9C31-46CB-B6FF-DDA2206F52D9}" presName="spaceRect" presStyleCnt="0"/>
      <dgm:spPr/>
    </dgm:pt>
    <dgm:pt modelId="{6D7E1EB2-AC99-448E-9C8D-38CF1E8B7635}" type="pres">
      <dgm:prSet presAssocID="{C0B0F321-9C31-46CB-B6FF-DDA2206F52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990722-C6F8-4ECE-B874-5C211CD4EADD}" type="presOf" srcId="{C0B0F321-9C31-46CB-B6FF-DDA2206F52D9}" destId="{6D7E1EB2-AC99-448E-9C8D-38CF1E8B7635}" srcOrd="0" destOrd="0" presId="urn:microsoft.com/office/officeart/2018/2/layout/IconCircleList"/>
    <dgm:cxn modelId="{3DC29929-8FC0-41A3-825F-482E1CCB9FBD}" type="presOf" srcId="{80EBF2A4-1424-442D-AAAB-F43FDB725692}" destId="{974F231C-58C9-439A-AD05-FAB99E854C26}" srcOrd="0" destOrd="0" presId="urn:microsoft.com/office/officeart/2018/2/layout/IconCircleList"/>
    <dgm:cxn modelId="{21DB8E5C-75F7-4B78-8DB1-8D4C49EB2806}" type="presOf" srcId="{254F4318-B68C-4AF9-A93C-EA0E8F5CE005}" destId="{0CE2D650-4BEC-4E56-8853-999ECC81C7DB}" srcOrd="0" destOrd="0" presId="urn:microsoft.com/office/officeart/2018/2/layout/IconCircleList"/>
    <dgm:cxn modelId="{C53D1165-3095-49C6-8410-0D2E4710C43C}" srcId="{A40EE61A-0D1A-463F-837C-A1737ABDF472}" destId="{254F4318-B68C-4AF9-A93C-EA0E8F5CE005}" srcOrd="2" destOrd="0" parTransId="{D6330967-2895-4D38-9098-F5C286AA9BB3}" sibTransId="{8B36EFBA-5874-487F-B86E-F4FE18234839}"/>
    <dgm:cxn modelId="{E0798667-D52C-4B0C-BCC0-A458A2B5972D}" srcId="{A40EE61A-0D1A-463F-837C-A1737ABDF472}" destId="{5F087D40-ABF5-4641-9E23-A5B9041398AF}" srcOrd="1" destOrd="0" parTransId="{B0DCBCAB-E034-43D6-A51B-8B4180BD0091}" sibTransId="{44FA54DC-D264-4B03-88E9-2804D6946CFE}"/>
    <dgm:cxn modelId="{C39EAD4D-278E-4298-AA6A-8224EFEE26C4}" type="presOf" srcId="{74398621-3F7B-4C5F-B825-C1D88F961F44}" destId="{B3BFE8F5-BBCE-492E-A3FC-C9B8635501B8}" srcOrd="0" destOrd="0" presId="urn:microsoft.com/office/officeart/2018/2/layout/IconCircleList"/>
    <dgm:cxn modelId="{73C1978B-CEA6-4A5C-AEA4-6E26B76CA033}" type="presOf" srcId="{5F087D40-ABF5-4641-9E23-A5B9041398AF}" destId="{FD6D7D61-D67D-4AF9-9E4B-B05E1FA74B3E}" srcOrd="0" destOrd="0" presId="urn:microsoft.com/office/officeart/2018/2/layout/IconCircleList"/>
    <dgm:cxn modelId="{CFCB37A7-5D4D-455D-85CC-CF42156DED3F}" type="presOf" srcId="{8B36EFBA-5874-487F-B86E-F4FE18234839}" destId="{74D95407-AB0B-4822-8407-1E6D575C025B}" srcOrd="0" destOrd="0" presId="urn:microsoft.com/office/officeart/2018/2/layout/IconCircleList"/>
    <dgm:cxn modelId="{6F332AB8-564A-48A3-A3B2-9326E60F81C0}" type="presOf" srcId="{44FA54DC-D264-4B03-88E9-2804D6946CFE}" destId="{56C052CF-78B1-4F4F-B265-2FC16551F26A}" srcOrd="0" destOrd="0" presId="urn:microsoft.com/office/officeart/2018/2/layout/IconCircleList"/>
    <dgm:cxn modelId="{C0C183F0-E693-453E-AB55-7876961F700A}" srcId="{A40EE61A-0D1A-463F-837C-A1737ABDF472}" destId="{C0B0F321-9C31-46CB-B6FF-DDA2206F52D9}" srcOrd="3" destOrd="0" parTransId="{310757C1-B119-47A7-83AD-DB48F08E47CD}" sibTransId="{721D96F4-FBCC-4489-8E1A-9B32A3D95EF1}"/>
    <dgm:cxn modelId="{15FF07F3-3E8F-494F-82B7-F27004F9FC2D}" srcId="{A40EE61A-0D1A-463F-837C-A1737ABDF472}" destId="{74398621-3F7B-4C5F-B825-C1D88F961F44}" srcOrd="0" destOrd="0" parTransId="{63F25616-8D21-4202-9440-C1A5C0177FE6}" sibTransId="{80EBF2A4-1424-442D-AAAB-F43FDB725692}"/>
    <dgm:cxn modelId="{02014BFA-20F8-4A1A-B60E-23797570E21C}" type="presOf" srcId="{A40EE61A-0D1A-463F-837C-A1737ABDF472}" destId="{14E7A8F1-D618-4080-A8C1-82F1642E1FA1}" srcOrd="0" destOrd="0" presId="urn:microsoft.com/office/officeart/2018/2/layout/IconCircleList"/>
    <dgm:cxn modelId="{1B3D89D9-2352-4728-BEF5-E6DCBF35BAE0}" type="presParOf" srcId="{14E7A8F1-D618-4080-A8C1-82F1642E1FA1}" destId="{3AC0C758-71A0-4815-9732-182468584618}" srcOrd="0" destOrd="0" presId="urn:microsoft.com/office/officeart/2018/2/layout/IconCircleList"/>
    <dgm:cxn modelId="{D4FEE96C-BD63-475B-BFA4-AB2DB244EA1A}" type="presParOf" srcId="{3AC0C758-71A0-4815-9732-182468584618}" destId="{45D4F36F-1645-465E-9406-F7F03AED90C9}" srcOrd="0" destOrd="0" presId="urn:microsoft.com/office/officeart/2018/2/layout/IconCircleList"/>
    <dgm:cxn modelId="{12D89E98-B9CA-4244-A493-F19DA3C8E3EB}" type="presParOf" srcId="{45D4F36F-1645-465E-9406-F7F03AED90C9}" destId="{2ABD30D4-443F-49DC-AE95-7963FC9ACFAD}" srcOrd="0" destOrd="0" presId="urn:microsoft.com/office/officeart/2018/2/layout/IconCircleList"/>
    <dgm:cxn modelId="{8D434617-8D5A-418A-AFBD-E7724465EB60}" type="presParOf" srcId="{45D4F36F-1645-465E-9406-F7F03AED90C9}" destId="{191D3075-CE8F-481B-B469-915AF7A683D0}" srcOrd="1" destOrd="0" presId="urn:microsoft.com/office/officeart/2018/2/layout/IconCircleList"/>
    <dgm:cxn modelId="{FD59BAC6-712E-44A1-B194-90D974D19349}" type="presParOf" srcId="{45D4F36F-1645-465E-9406-F7F03AED90C9}" destId="{52DE2EFD-FD1B-45C2-9CE3-9FF0D5D894FE}" srcOrd="2" destOrd="0" presId="urn:microsoft.com/office/officeart/2018/2/layout/IconCircleList"/>
    <dgm:cxn modelId="{0FA17E74-7EDB-4128-B779-3D9D36BE1BB1}" type="presParOf" srcId="{45D4F36F-1645-465E-9406-F7F03AED90C9}" destId="{B3BFE8F5-BBCE-492E-A3FC-C9B8635501B8}" srcOrd="3" destOrd="0" presId="urn:microsoft.com/office/officeart/2018/2/layout/IconCircleList"/>
    <dgm:cxn modelId="{1A1127E3-93FE-4F06-BAE1-15C2FEE6D390}" type="presParOf" srcId="{3AC0C758-71A0-4815-9732-182468584618}" destId="{974F231C-58C9-439A-AD05-FAB99E854C26}" srcOrd="1" destOrd="0" presId="urn:microsoft.com/office/officeart/2018/2/layout/IconCircleList"/>
    <dgm:cxn modelId="{1EC4498D-B778-4FF3-A94E-DAF86761F2E0}" type="presParOf" srcId="{3AC0C758-71A0-4815-9732-182468584618}" destId="{E3113ECD-919D-45E1-8D82-342DD8FCB2A2}" srcOrd="2" destOrd="0" presId="urn:microsoft.com/office/officeart/2018/2/layout/IconCircleList"/>
    <dgm:cxn modelId="{25CA7798-1F92-45AE-94D7-90FA935EE69E}" type="presParOf" srcId="{E3113ECD-919D-45E1-8D82-342DD8FCB2A2}" destId="{8E77D2D8-1ECF-4363-9795-A60B188F94C7}" srcOrd="0" destOrd="0" presId="urn:microsoft.com/office/officeart/2018/2/layout/IconCircleList"/>
    <dgm:cxn modelId="{65C6AA75-914E-47FB-9D08-A9146824A56E}" type="presParOf" srcId="{E3113ECD-919D-45E1-8D82-342DD8FCB2A2}" destId="{9906ACB1-1A90-4DE1-849E-33A100BA0B29}" srcOrd="1" destOrd="0" presId="urn:microsoft.com/office/officeart/2018/2/layout/IconCircleList"/>
    <dgm:cxn modelId="{38882C94-BF56-4682-B422-357A3E4BEAB3}" type="presParOf" srcId="{E3113ECD-919D-45E1-8D82-342DD8FCB2A2}" destId="{DD689B8D-D0F6-4A7A-92D0-2BADFAA58E1E}" srcOrd="2" destOrd="0" presId="urn:microsoft.com/office/officeart/2018/2/layout/IconCircleList"/>
    <dgm:cxn modelId="{3859D680-8E6B-4D54-8823-CE346F133DBD}" type="presParOf" srcId="{E3113ECD-919D-45E1-8D82-342DD8FCB2A2}" destId="{FD6D7D61-D67D-4AF9-9E4B-B05E1FA74B3E}" srcOrd="3" destOrd="0" presId="urn:microsoft.com/office/officeart/2018/2/layout/IconCircleList"/>
    <dgm:cxn modelId="{C01506E6-8F2F-483E-A021-BEE05B955A34}" type="presParOf" srcId="{3AC0C758-71A0-4815-9732-182468584618}" destId="{56C052CF-78B1-4F4F-B265-2FC16551F26A}" srcOrd="3" destOrd="0" presId="urn:microsoft.com/office/officeart/2018/2/layout/IconCircleList"/>
    <dgm:cxn modelId="{4C8B555C-7824-4BC6-B62F-3649A2705D05}" type="presParOf" srcId="{3AC0C758-71A0-4815-9732-182468584618}" destId="{FD81F3C3-65D2-436C-8269-4B8BD41861EE}" srcOrd="4" destOrd="0" presId="urn:microsoft.com/office/officeart/2018/2/layout/IconCircleList"/>
    <dgm:cxn modelId="{BD94FD69-EEDC-4A57-A1DC-C72480623C46}" type="presParOf" srcId="{FD81F3C3-65D2-436C-8269-4B8BD41861EE}" destId="{014E3F2B-9138-4C10-BDB8-090F1B49C1C4}" srcOrd="0" destOrd="0" presId="urn:microsoft.com/office/officeart/2018/2/layout/IconCircleList"/>
    <dgm:cxn modelId="{9A8E3B1D-557D-474E-B51A-26C611100631}" type="presParOf" srcId="{FD81F3C3-65D2-436C-8269-4B8BD41861EE}" destId="{F8AE4E77-5C31-411E-8ADE-3F79594790A5}" srcOrd="1" destOrd="0" presId="urn:microsoft.com/office/officeart/2018/2/layout/IconCircleList"/>
    <dgm:cxn modelId="{80229B04-D4EF-4DA0-925E-2CFEF80DCF74}" type="presParOf" srcId="{FD81F3C3-65D2-436C-8269-4B8BD41861EE}" destId="{D88E4EF2-22F6-441A-B288-D294DEC59FCA}" srcOrd="2" destOrd="0" presId="urn:microsoft.com/office/officeart/2018/2/layout/IconCircleList"/>
    <dgm:cxn modelId="{2A7C1AE4-B23D-4F8C-B9A6-89147FD55D40}" type="presParOf" srcId="{FD81F3C3-65D2-436C-8269-4B8BD41861EE}" destId="{0CE2D650-4BEC-4E56-8853-999ECC81C7DB}" srcOrd="3" destOrd="0" presId="urn:microsoft.com/office/officeart/2018/2/layout/IconCircleList"/>
    <dgm:cxn modelId="{C4D27817-56E1-4047-8BEB-2EC3D2C7F2B5}" type="presParOf" srcId="{3AC0C758-71A0-4815-9732-182468584618}" destId="{74D95407-AB0B-4822-8407-1E6D575C025B}" srcOrd="5" destOrd="0" presId="urn:microsoft.com/office/officeart/2018/2/layout/IconCircleList"/>
    <dgm:cxn modelId="{284CDDDF-DD55-4D21-B125-185A9AD21555}" type="presParOf" srcId="{3AC0C758-71A0-4815-9732-182468584618}" destId="{C5E7611D-497D-4C2D-B0BC-005A12AA1728}" srcOrd="6" destOrd="0" presId="urn:microsoft.com/office/officeart/2018/2/layout/IconCircleList"/>
    <dgm:cxn modelId="{32A3E179-78FE-4441-A82F-316B8FF33746}" type="presParOf" srcId="{C5E7611D-497D-4C2D-B0BC-005A12AA1728}" destId="{3185F0EA-3591-4B19-900A-7147394D30A5}" srcOrd="0" destOrd="0" presId="urn:microsoft.com/office/officeart/2018/2/layout/IconCircleList"/>
    <dgm:cxn modelId="{DEB3A80E-F15A-4466-A7ED-B9E0D97932CC}" type="presParOf" srcId="{C5E7611D-497D-4C2D-B0BC-005A12AA1728}" destId="{F30C5D14-9F52-447A-8F7D-164156374953}" srcOrd="1" destOrd="0" presId="urn:microsoft.com/office/officeart/2018/2/layout/IconCircleList"/>
    <dgm:cxn modelId="{2B2F52F7-82B5-4B98-9B9B-82A209AD5ABF}" type="presParOf" srcId="{C5E7611D-497D-4C2D-B0BC-005A12AA1728}" destId="{90C51E0F-8AA2-49E9-8666-C27E400BE835}" srcOrd="2" destOrd="0" presId="urn:microsoft.com/office/officeart/2018/2/layout/IconCircleList"/>
    <dgm:cxn modelId="{33327AA8-3BBA-4067-A8F0-83658FF8BC7F}" type="presParOf" srcId="{C5E7611D-497D-4C2D-B0BC-005A12AA1728}" destId="{6D7E1EB2-AC99-448E-9C8D-38CF1E8B76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F4CAD-0A93-4BBF-9CDC-18563D3C96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F30E22-C80A-47A5-A800-EE3AFAF5E593}">
      <dgm:prSet/>
      <dgm:spPr/>
      <dgm:t>
        <a:bodyPr/>
        <a:lstStyle/>
        <a:p>
          <a:r>
            <a:rPr lang="en-US"/>
            <a:t>Noise Removal</a:t>
          </a:r>
        </a:p>
      </dgm:t>
    </dgm:pt>
    <dgm:pt modelId="{8750C42B-45B1-430D-BAE4-C03FC0D8459B}" type="parTrans" cxnId="{252F2DE7-3CB1-40E1-84A3-B4284052D72C}">
      <dgm:prSet/>
      <dgm:spPr/>
      <dgm:t>
        <a:bodyPr/>
        <a:lstStyle/>
        <a:p>
          <a:endParaRPr lang="en-US"/>
        </a:p>
      </dgm:t>
    </dgm:pt>
    <dgm:pt modelId="{F5E493DC-386A-47A6-8E5E-311F4B903240}" type="sibTrans" cxnId="{252F2DE7-3CB1-40E1-84A3-B4284052D72C}">
      <dgm:prSet/>
      <dgm:spPr/>
      <dgm:t>
        <a:bodyPr/>
        <a:lstStyle/>
        <a:p>
          <a:endParaRPr lang="en-US"/>
        </a:p>
      </dgm:t>
    </dgm:pt>
    <dgm:pt modelId="{4475249E-E8CB-4367-A398-33DC90A943E4}">
      <dgm:prSet/>
      <dgm:spPr/>
      <dgm:t>
        <a:bodyPr/>
        <a:lstStyle/>
        <a:p>
          <a:r>
            <a:rPr lang="en-US"/>
            <a:t>Filter out native language tweets</a:t>
          </a:r>
        </a:p>
      </dgm:t>
    </dgm:pt>
    <dgm:pt modelId="{E9E90993-9851-4928-A989-FC6FA04D673C}" type="parTrans" cxnId="{783706E7-3136-4277-B2C6-81F5F619DDE0}">
      <dgm:prSet/>
      <dgm:spPr/>
      <dgm:t>
        <a:bodyPr/>
        <a:lstStyle/>
        <a:p>
          <a:endParaRPr lang="en-US"/>
        </a:p>
      </dgm:t>
    </dgm:pt>
    <dgm:pt modelId="{3742A087-CC92-4C63-B10F-9DA977A38933}" type="sibTrans" cxnId="{783706E7-3136-4277-B2C6-81F5F619DDE0}">
      <dgm:prSet/>
      <dgm:spPr/>
      <dgm:t>
        <a:bodyPr/>
        <a:lstStyle/>
        <a:p>
          <a:endParaRPr lang="en-US"/>
        </a:p>
      </dgm:t>
    </dgm:pt>
    <dgm:pt modelId="{F0AB3B86-7192-438A-B4FC-0166538E5B11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EFC5617C-5361-4EF5-A88B-CC1265A9A65A}" type="parTrans" cxnId="{2587518B-61E7-40E7-A777-15920B05AEBC}">
      <dgm:prSet/>
      <dgm:spPr/>
      <dgm:t>
        <a:bodyPr/>
        <a:lstStyle/>
        <a:p>
          <a:endParaRPr lang="en-US"/>
        </a:p>
      </dgm:t>
    </dgm:pt>
    <dgm:pt modelId="{01B33E42-8806-4C2E-9E83-F211B5A1FE94}" type="sibTrans" cxnId="{2587518B-61E7-40E7-A777-15920B05AEBC}">
      <dgm:prSet/>
      <dgm:spPr/>
      <dgm:t>
        <a:bodyPr/>
        <a:lstStyle/>
        <a:p>
          <a:endParaRPr lang="en-US"/>
        </a:p>
      </dgm:t>
    </dgm:pt>
    <dgm:pt modelId="{4AB9DC8B-C688-452A-93FA-AECDBDAD116B}">
      <dgm:prSet/>
      <dgm:spPr/>
      <dgm:t>
        <a:bodyPr/>
        <a:lstStyle/>
        <a:p>
          <a:r>
            <a:rPr lang="en-US"/>
            <a:t>Calculating Mean for Each Country</a:t>
          </a:r>
        </a:p>
      </dgm:t>
    </dgm:pt>
    <dgm:pt modelId="{8C0E807F-2B11-45F5-A114-EEDE8C868F57}" type="parTrans" cxnId="{888AC0F2-DFBE-4197-A727-E582A5188C39}">
      <dgm:prSet/>
      <dgm:spPr/>
      <dgm:t>
        <a:bodyPr/>
        <a:lstStyle/>
        <a:p>
          <a:endParaRPr lang="en-US"/>
        </a:p>
      </dgm:t>
    </dgm:pt>
    <dgm:pt modelId="{B862DF37-0780-41A0-975A-4A2978D2690D}" type="sibTrans" cxnId="{888AC0F2-DFBE-4197-A727-E582A5188C39}">
      <dgm:prSet/>
      <dgm:spPr/>
      <dgm:t>
        <a:bodyPr/>
        <a:lstStyle/>
        <a:p>
          <a:endParaRPr lang="en-US"/>
        </a:p>
      </dgm:t>
    </dgm:pt>
    <dgm:pt modelId="{D539E105-2EDE-446B-85E3-92527B59411F}" type="pres">
      <dgm:prSet presAssocID="{E6DF4CAD-0A93-4BBF-9CDC-18563D3C9677}" presName="linear" presStyleCnt="0">
        <dgm:presLayoutVars>
          <dgm:dir/>
          <dgm:animLvl val="lvl"/>
          <dgm:resizeHandles val="exact"/>
        </dgm:presLayoutVars>
      </dgm:prSet>
      <dgm:spPr/>
    </dgm:pt>
    <dgm:pt modelId="{59161332-F9D2-4C0E-833D-86C9BC6DC809}" type="pres">
      <dgm:prSet presAssocID="{7DF30E22-C80A-47A5-A800-EE3AFAF5E593}" presName="parentLin" presStyleCnt="0"/>
      <dgm:spPr/>
    </dgm:pt>
    <dgm:pt modelId="{862E8B28-F989-427D-ADB0-8747C7DDAB8A}" type="pres">
      <dgm:prSet presAssocID="{7DF30E22-C80A-47A5-A800-EE3AFAF5E593}" presName="parentLeftMargin" presStyleLbl="node1" presStyleIdx="0" presStyleCnt="4"/>
      <dgm:spPr/>
    </dgm:pt>
    <dgm:pt modelId="{6C9FD0A6-F00F-4DDF-8513-88AB455CF76E}" type="pres">
      <dgm:prSet presAssocID="{7DF30E22-C80A-47A5-A800-EE3AFAF5E5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0F5A52-5E92-464F-9A2F-11F429D8F3E7}" type="pres">
      <dgm:prSet presAssocID="{7DF30E22-C80A-47A5-A800-EE3AFAF5E593}" presName="negativeSpace" presStyleCnt="0"/>
      <dgm:spPr/>
    </dgm:pt>
    <dgm:pt modelId="{2E9442C8-0725-4686-B249-B6DD37145D86}" type="pres">
      <dgm:prSet presAssocID="{7DF30E22-C80A-47A5-A800-EE3AFAF5E593}" presName="childText" presStyleLbl="conFgAcc1" presStyleIdx="0" presStyleCnt="4">
        <dgm:presLayoutVars>
          <dgm:bulletEnabled val="1"/>
        </dgm:presLayoutVars>
      </dgm:prSet>
      <dgm:spPr/>
    </dgm:pt>
    <dgm:pt modelId="{49F373A5-8B67-47E7-B319-3F4C1DADBBF0}" type="pres">
      <dgm:prSet presAssocID="{F5E493DC-386A-47A6-8E5E-311F4B903240}" presName="spaceBetweenRectangles" presStyleCnt="0"/>
      <dgm:spPr/>
    </dgm:pt>
    <dgm:pt modelId="{43972B97-10F3-44C2-9551-DC86BE1E86C1}" type="pres">
      <dgm:prSet presAssocID="{4475249E-E8CB-4367-A398-33DC90A943E4}" presName="parentLin" presStyleCnt="0"/>
      <dgm:spPr/>
    </dgm:pt>
    <dgm:pt modelId="{76562A37-09B0-410C-AB12-FA495D088F0F}" type="pres">
      <dgm:prSet presAssocID="{4475249E-E8CB-4367-A398-33DC90A943E4}" presName="parentLeftMargin" presStyleLbl="node1" presStyleIdx="0" presStyleCnt="4"/>
      <dgm:spPr/>
    </dgm:pt>
    <dgm:pt modelId="{21ABF115-F38F-4132-8C96-ED7CADD8A8A0}" type="pres">
      <dgm:prSet presAssocID="{4475249E-E8CB-4367-A398-33DC90A943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A44E2A-BE0A-435B-A13F-37BD28F26508}" type="pres">
      <dgm:prSet presAssocID="{4475249E-E8CB-4367-A398-33DC90A943E4}" presName="negativeSpace" presStyleCnt="0"/>
      <dgm:spPr/>
    </dgm:pt>
    <dgm:pt modelId="{543DF349-1C5F-4804-94F9-AB6D138DAC41}" type="pres">
      <dgm:prSet presAssocID="{4475249E-E8CB-4367-A398-33DC90A943E4}" presName="childText" presStyleLbl="conFgAcc1" presStyleIdx="1" presStyleCnt="4">
        <dgm:presLayoutVars>
          <dgm:bulletEnabled val="1"/>
        </dgm:presLayoutVars>
      </dgm:prSet>
      <dgm:spPr/>
    </dgm:pt>
    <dgm:pt modelId="{D802C771-031D-4C6A-8AEA-2B021AEFE374}" type="pres">
      <dgm:prSet presAssocID="{3742A087-CC92-4C63-B10F-9DA977A38933}" presName="spaceBetweenRectangles" presStyleCnt="0"/>
      <dgm:spPr/>
    </dgm:pt>
    <dgm:pt modelId="{A03530FB-B000-4500-8657-0E47AA98EE63}" type="pres">
      <dgm:prSet presAssocID="{F0AB3B86-7192-438A-B4FC-0166538E5B11}" presName="parentLin" presStyleCnt="0"/>
      <dgm:spPr/>
    </dgm:pt>
    <dgm:pt modelId="{EA13F78B-419A-4998-9357-E962F0CFCB57}" type="pres">
      <dgm:prSet presAssocID="{F0AB3B86-7192-438A-B4FC-0166538E5B11}" presName="parentLeftMargin" presStyleLbl="node1" presStyleIdx="1" presStyleCnt="4"/>
      <dgm:spPr/>
    </dgm:pt>
    <dgm:pt modelId="{4EEA0E21-B874-454C-A98E-CC5500856997}" type="pres">
      <dgm:prSet presAssocID="{F0AB3B86-7192-438A-B4FC-0166538E5B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D9EED1-925E-4D0B-A20A-AF84F72CEA08}" type="pres">
      <dgm:prSet presAssocID="{F0AB3B86-7192-438A-B4FC-0166538E5B11}" presName="negativeSpace" presStyleCnt="0"/>
      <dgm:spPr/>
    </dgm:pt>
    <dgm:pt modelId="{E75A5574-817C-4394-B6EF-6E94E7178535}" type="pres">
      <dgm:prSet presAssocID="{F0AB3B86-7192-438A-B4FC-0166538E5B11}" presName="childText" presStyleLbl="conFgAcc1" presStyleIdx="2" presStyleCnt="4">
        <dgm:presLayoutVars>
          <dgm:bulletEnabled val="1"/>
        </dgm:presLayoutVars>
      </dgm:prSet>
      <dgm:spPr/>
    </dgm:pt>
    <dgm:pt modelId="{F922F2F1-AB5E-495C-B42C-0F526991437F}" type="pres">
      <dgm:prSet presAssocID="{01B33E42-8806-4C2E-9E83-F211B5A1FE94}" presName="spaceBetweenRectangles" presStyleCnt="0"/>
      <dgm:spPr/>
    </dgm:pt>
    <dgm:pt modelId="{2F499846-0BA1-4624-A46F-8466BAFF35EC}" type="pres">
      <dgm:prSet presAssocID="{4AB9DC8B-C688-452A-93FA-AECDBDAD116B}" presName="parentLin" presStyleCnt="0"/>
      <dgm:spPr/>
    </dgm:pt>
    <dgm:pt modelId="{FAB20E84-12C0-40E8-9FCC-802FFA0327E5}" type="pres">
      <dgm:prSet presAssocID="{4AB9DC8B-C688-452A-93FA-AECDBDAD116B}" presName="parentLeftMargin" presStyleLbl="node1" presStyleIdx="2" presStyleCnt="4"/>
      <dgm:spPr/>
    </dgm:pt>
    <dgm:pt modelId="{1657D1C2-184B-4B61-99F9-704F7294F113}" type="pres">
      <dgm:prSet presAssocID="{4AB9DC8B-C688-452A-93FA-AECDBDAD116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840BB2-1674-4D1D-8FA5-901E6420A82C}" type="pres">
      <dgm:prSet presAssocID="{4AB9DC8B-C688-452A-93FA-AECDBDAD116B}" presName="negativeSpace" presStyleCnt="0"/>
      <dgm:spPr/>
    </dgm:pt>
    <dgm:pt modelId="{61F4851C-F49D-445C-AD8B-8CE6F1DAFA82}" type="pres">
      <dgm:prSet presAssocID="{4AB9DC8B-C688-452A-93FA-AECDBDAD116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E8AB0B-8D7A-44BB-B795-9790AF3A7038}" type="presOf" srcId="{4475249E-E8CB-4367-A398-33DC90A943E4}" destId="{21ABF115-F38F-4132-8C96-ED7CADD8A8A0}" srcOrd="1" destOrd="0" presId="urn:microsoft.com/office/officeart/2005/8/layout/list1"/>
    <dgm:cxn modelId="{1F672C0F-6FB4-4FA0-BF9B-3F7E1F64CBF0}" type="presOf" srcId="{7DF30E22-C80A-47A5-A800-EE3AFAF5E593}" destId="{6C9FD0A6-F00F-4DDF-8513-88AB455CF76E}" srcOrd="1" destOrd="0" presId="urn:microsoft.com/office/officeart/2005/8/layout/list1"/>
    <dgm:cxn modelId="{B8632244-DAD5-4632-86C9-6CEFC7B2A1E1}" type="presOf" srcId="{4AB9DC8B-C688-452A-93FA-AECDBDAD116B}" destId="{1657D1C2-184B-4B61-99F9-704F7294F113}" srcOrd="1" destOrd="0" presId="urn:microsoft.com/office/officeart/2005/8/layout/list1"/>
    <dgm:cxn modelId="{23015864-98E0-4320-A6E7-FC725664853F}" type="presOf" srcId="{7DF30E22-C80A-47A5-A800-EE3AFAF5E593}" destId="{862E8B28-F989-427D-ADB0-8747C7DDAB8A}" srcOrd="0" destOrd="0" presId="urn:microsoft.com/office/officeart/2005/8/layout/list1"/>
    <dgm:cxn modelId="{67170476-7653-487C-981B-7C160E28F0AB}" type="presOf" srcId="{4475249E-E8CB-4367-A398-33DC90A943E4}" destId="{76562A37-09B0-410C-AB12-FA495D088F0F}" srcOrd="0" destOrd="0" presId="urn:microsoft.com/office/officeart/2005/8/layout/list1"/>
    <dgm:cxn modelId="{596E5656-6F00-4952-815E-C668F1F2CAE8}" type="presOf" srcId="{4AB9DC8B-C688-452A-93FA-AECDBDAD116B}" destId="{FAB20E84-12C0-40E8-9FCC-802FFA0327E5}" srcOrd="0" destOrd="0" presId="urn:microsoft.com/office/officeart/2005/8/layout/list1"/>
    <dgm:cxn modelId="{2A71A57E-D97B-44D0-9766-7963B830A6FA}" type="presOf" srcId="{F0AB3B86-7192-438A-B4FC-0166538E5B11}" destId="{4EEA0E21-B874-454C-A98E-CC5500856997}" srcOrd="1" destOrd="0" presId="urn:microsoft.com/office/officeart/2005/8/layout/list1"/>
    <dgm:cxn modelId="{D1271C89-E9AA-478D-B7C1-4CB92757BCB0}" type="presOf" srcId="{F0AB3B86-7192-438A-B4FC-0166538E5B11}" destId="{EA13F78B-419A-4998-9357-E962F0CFCB57}" srcOrd="0" destOrd="0" presId="urn:microsoft.com/office/officeart/2005/8/layout/list1"/>
    <dgm:cxn modelId="{2587518B-61E7-40E7-A777-15920B05AEBC}" srcId="{E6DF4CAD-0A93-4BBF-9CDC-18563D3C9677}" destId="{F0AB3B86-7192-438A-B4FC-0166538E5B11}" srcOrd="2" destOrd="0" parTransId="{EFC5617C-5361-4EF5-A88B-CC1265A9A65A}" sibTransId="{01B33E42-8806-4C2E-9E83-F211B5A1FE94}"/>
    <dgm:cxn modelId="{EE37B3D7-6A96-47FB-A1EE-31B9408BF9BF}" type="presOf" srcId="{E6DF4CAD-0A93-4BBF-9CDC-18563D3C9677}" destId="{D539E105-2EDE-446B-85E3-92527B59411F}" srcOrd="0" destOrd="0" presId="urn:microsoft.com/office/officeart/2005/8/layout/list1"/>
    <dgm:cxn modelId="{783706E7-3136-4277-B2C6-81F5F619DDE0}" srcId="{E6DF4CAD-0A93-4BBF-9CDC-18563D3C9677}" destId="{4475249E-E8CB-4367-A398-33DC90A943E4}" srcOrd="1" destOrd="0" parTransId="{E9E90993-9851-4928-A989-FC6FA04D673C}" sibTransId="{3742A087-CC92-4C63-B10F-9DA977A38933}"/>
    <dgm:cxn modelId="{252F2DE7-3CB1-40E1-84A3-B4284052D72C}" srcId="{E6DF4CAD-0A93-4BBF-9CDC-18563D3C9677}" destId="{7DF30E22-C80A-47A5-A800-EE3AFAF5E593}" srcOrd="0" destOrd="0" parTransId="{8750C42B-45B1-430D-BAE4-C03FC0D8459B}" sibTransId="{F5E493DC-386A-47A6-8E5E-311F4B903240}"/>
    <dgm:cxn modelId="{888AC0F2-DFBE-4197-A727-E582A5188C39}" srcId="{E6DF4CAD-0A93-4BBF-9CDC-18563D3C9677}" destId="{4AB9DC8B-C688-452A-93FA-AECDBDAD116B}" srcOrd="3" destOrd="0" parTransId="{8C0E807F-2B11-45F5-A114-EEDE8C868F57}" sibTransId="{B862DF37-0780-41A0-975A-4A2978D2690D}"/>
    <dgm:cxn modelId="{95930AEE-B41F-42E3-A2C0-C27E391505B8}" type="presParOf" srcId="{D539E105-2EDE-446B-85E3-92527B59411F}" destId="{59161332-F9D2-4C0E-833D-86C9BC6DC809}" srcOrd="0" destOrd="0" presId="urn:microsoft.com/office/officeart/2005/8/layout/list1"/>
    <dgm:cxn modelId="{65F98DE1-F267-484E-9C7B-E2546D45C199}" type="presParOf" srcId="{59161332-F9D2-4C0E-833D-86C9BC6DC809}" destId="{862E8B28-F989-427D-ADB0-8747C7DDAB8A}" srcOrd="0" destOrd="0" presId="urn:microsoft.com/office/officeart/2005/8/layout/list1"/>
    <dgm:cxn modelId="{64E0C7D5-9B07-472E-B9A0-EF9406E5771D}" type="presParOf" srcId="{59161332-F9D2-4C0E-833D-86C9BC6DC809}" destId="{6C9FD0A6-F00F-4DDF-8513-88AB455CF76E}" srcOrd="1" destOrd="0" presId="urn:microsoft.com/office/officeart/2005/8/layout/list1"/>
    <dgm:cxn modelId="{9FBBF983-06B8-4F01-B2D0-EE65D3B8D905}" type="presParOf" srcId="{D539E105-2EDE-446B-85E3-92527B59411F}" destId="{9B0F5A52-5E92-464F-9A2F-11F429D8F3E7}" srcOrd="1" destOrd="0" presId="urn:microsoft.com/office/officeart/2005/8/layout/list1"/>
    <dgm:cxn modelId="{CEFA90EE-5089-4452-9BCB-D7D7B26E205E}" type="presParOf" srcId="{D539E105-2EDE-446B-85E3-92527B59411F}" destId="{2E9442C8-0725-4686-B249-B6DD37145D86}" srcOrd="2" destOrd="0" presId="urn:microsoft.com/office/officeart/2005/8/layout/list1"/>
    <dgm:cxn modelId="{43AE27C2-22B5-4413-BB99-8454B750AEF9}" type="presParOf" srcId="{D539E105-2EDE-446B-85E3-92527B59411F}" destId="{49F373A5-8B67-47E7-B319-3F4C1DADBBF0}" srcOrd="3" destOrd="0" presId="urn:microsoft.com/office/officeart/2005/8/layout/list1"/>
    <dgm:cxn modelId="{813503C9-B066-434B-B13A-EEDB05BC6CB8}" type="presParOf" srcId="{D539E105-2EDE-446B-85E3-92527B59411F}" destId="{43972B97-10F3-44C2-9551-DC86BE1E86C1}" srcOrd="4" destOrd="0" presId="urn:microsoft.com/office/officeart/2005/8/layout/list1"/>
    <dgm:cxn modelId="{3B9DBE67-39FA-42E6-8DC0-97BFBA1A317A}" type="presParOf" srcId="{43972B97-10F3-44C2-9551-DC86BE1E86C1}" destId="{76562A37-09B0-410C-AB12-FA495D088F0F}" srcOrd="0" destOrd="0" presId="urn:microsoft.com/office/officeart/2005/8/layout/list1"/>
    <dgm:cxn modelId="{94A7D798-4EC0-4F4F-831F-F4140889C584}" type="presParOf" srcId="{43972B97-10F3-44C2-9551-DC86BE1E86C1}" destId="{21ABF115-F38F-4132-8C96-ED7CADD8A8A0}" srcOrd="1" destOrd="0" presId="urn:microsoft.com/office/officeart/2005/8/layout/list1"/>
    <dgm:cxn modelId="{02DD614F-CC77-49EE-8E6C-AC27077D87D1}" type="presParOf" srcId="{D539E105-2EDE-446B-85E3-92527B59411F}" destId="{16A44E2A-BE0A-435B-A13F-37BD28F26508}" srcOrd="5" destOrd="0" presId="urn:microsoft.com/office/officeart/2005/8/layout/list1"/>
    <dgm:cxn modelId="{6D0FF2C3-CD3D-4E87-819A-43D38670C3A4}" type="presParOf" srcId="{D539E105-2EDE-446B-85E3-92527B59411F}" destId="{543DF349-1C5F-4804-94F9-AB6D138DAC41}" srcOrd="6" destOrd="0" presId="urn:microsoft.com/office/officeart/2005/8/layout/list1"/>
    <dgm:cxn modelId="{8200EEBD-009B-489E-B241-BC133E0158F8}" type="presParOf" srcId="{D539E105-2EDE-446B-85E3-92527B59411F}" destId="{D802C771-031D-4C6A-8AEA-2B021AEFE374}" srcOrd="7" destOrd="0" presId="urn:microsoft.com/office/officeart/2005/8/layout/list1"/>
    <dgm:cxn modelId="{ED239E3D-1C3B-4C9F-B726-03F0F858FE22}" type="presParOf" srcId="{D539E105-2EDE-446B-85E3-92527B59411F}" destId="{A03530FB-B000-4500-8657-0E47AA98EE63}" srcOrd="8" destOrd="0" presId="urn:microsoft.com/office/officeart/2005/8/layout/list1"/>
    <dgm:cxn modelId="{C7219CBC-8B63-4040-B3C2-7878DA9105A5}" type="presParOf" srcId="{A03530FB-B000-4500-8657-0E47AA98EE63}" destId="{EA13F78B-419A-4998-9357-E962F0CFCB57}" srcOrd="0" destOrd="0" presId="urn:microsoft.com/office/officeart/2005/8/layout/list1"/>
    <dgm:cxn modelId="{EEF8D6B1-ABAD-458C-8AA5-FD5FE9984D46}" type="presParOf" srcId="{A03530FB-B000-4500-8657-0E47AA98EE63}" destId="{4EEA0E21-B874-454C-A98E-CC5500856997}" srcOrd="1" destOrd="0" presId="urn:microsoft.com/office/officeart/2005/8/layout/list1"/>
    <dgm:cxn modelId="{A76A5841-5E9A-447D-8BAA-AE6BC7EBBAB9}" type="presParOf" srcId="{D539E105-2EDE-446B-85E3-92527B59411F}" destId="{14D9EED1-925E-4D0B-A20A-AF84F72CEA08}" srcOrd="9" destOrd="0" presId="urn:microsoft.com/office/officeart/2005/8/layout/list1"/>
    <dgm:cxn modelId="{97BD0A27-A859-480C-961D-D113B91A3BF3}" type="presParOf" srcId="{D539E105-2EDE-446B-85E3-92527B59411F}" destId="{E75A5574-817C-4394-B6EF-6E94E7178535}" srcOrd="10" destOrd="0" presId="urn:microsoft.com/office/officeart/2005/8/layout/list1"/>
    <dgm:cxn modelId="{922E89F6-FE0A-468C-BD9C-633EA2E48C3B}" type="presParOf" srcId="{D539E105-2EDE-446B-85E3-92527B59411F}" destId="{F922F2F1-AB5E-495C-B42C-0F526991437F}" srcOrd="11" destOrd="0" presId="urn:microsoft.com/office/officeart/2005/8/layout/list1"/>
    <dgm:cxn modelId="{8EA01038-D017-474A-97F2-53E312078B08}" type="presParOf" srcId="{D539E105-2EDE-446B-85E3-92527B59411F}" destId="{2F499846-0BA1-4624-A46F-8466BAFF35EC}" srcOrd="12" destOrd="0" presId="urn:microsoft.com/office/officeart/2005/8/layout/list1"/>
    <dgm:cxn modelId="{51720E9B-9529-4FC4-AB33-B657004509AD}" type="presParOf" srcId="{2F499846-0BA1-4624-A46F-8466BAFF35EC}" destId="{FAB20E84-12C0-40E8-9FCC-802FFA0327E5}" srcOrd="0" destOrd="0" presId="urn:microsoft.com/office/officeart/2005/8/layout/list1"/>
    <dgm:cxn modelId="{A60BD95B-B992-474C-AE1A-6DF49D86EAB8}" type="presParOf" srcId="{2F499846-0BA1-4624-A46F-8466BAFF35EC}" destId="{1657D1C2-184B-4B61-99F9-704F7294F113}" srcOrd="1" destOrd="0" presId="urn:microsoft.com/office/officeart/2005/8/layout/list1"/>
    <dgm:cxn modelId="{AEE6DD78-42EC-4FB8-8F28-A9FCA8C03F77}" type="presParOf" srcId="{D539E105-2EDE-446B-85E3-92527B59411F}" destId="{2F840BB2-1674-4D1D-8FA5-901E6420A82C}" srcOrd="13" destOrd="0" presId="urn:microsoft.com/office/officeart/2005/8/layout/list1"/>
    <dgm:cxn modelId="{7614B78E-7421-45CA-B45B-2F4F86CF7259}" type="presParOf" srcId="{D539E105-2EDE-446B-85E3-92527B59411F}" destId="{61F4851C-F49D-445C-AD8B-8CE6F1DAFA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D81CA8-279F-45DD-B612-FAE81C8C5A8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970256-5AE6-489C-9FD6-ACF663050DD6}">
      <dgm:prSet/>
      <dgm:spPr>
        <a:solidFill>
          <a:schemeClr val="accent1"/>
        </a:solidFill>
      </dgm:spPr>
      <dgm:t>
        <a:bodyPr/>
        <a:lstStyle/>
        <a:p>
          <a:r>
            <a:rPr lang="en-CA"/>
            <a:t>Object-relational database management system</a:t>
          </a:r>
          <a:endParaRPr lang="en-US"/>
        </a:p>
      </dgm:t>
    </dgm:pt>
    <dgm:pt modelId="{57DB4116-0490-47B7-845D-0CCC840AD582}" type="parTrans" cxnId="{F5254328-A249-481E-89A0-67FADB2A99A8}">
      <dgm:prSet/>
      <dgm:spPr/>
      <dgm:t>
        <a:bodyPr/>
        <a:lstStyle/>
        <a:p>
          <a:endParaRPr lang="en-US"/>
        </a:p>
      </dgm:t>
    </dgm:pt>
    <dgm:pt modelId="{4DCDB6E6-200A-41BD-AD37-5EE8DABDCA46}" type="sibTrans" cxnId="{F5254328-A249-481E-89A0-67FADB2A99A8}">
      <dgm:prSet/>
      <dgm:spPr/>
      <dgm:t>
        <a:bodyPr/>
        <a:lstStyle/>
        <a:p>
          <a:endParaRPr lang="en-US"/>
        </a:p>
      </dgm:t>
    </dgm:pt>
    <dgm:pt modelId="{9D42CBBE-54A7-42DA-9FB8-32C79164B0FE}">
      <dgm:prSet custT="1"/>
      <dgm:spPr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Developed based on POSTGRES 4.2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C2F4E04-0DE7-443A-8FE8-B95883A6563E}" type="parTrans" cxnId="{16034777-32A6-4298-B35B-0508BFDD62F5}">
      <dgm:prSet/>
      <dgm:spPr/>
      <dgm:t>
        <a:bodyPr/>
        <a:lstStyle/>
        <a:p>
          <a:endParaRPr lang="en-US"/>
        </a:p>
      </dgm:t>
    </dgm:pt>
    <dgm:pt modelId="{8C3F47B3-E8E2-4AB2-A916-F9E164C90B86}" type="sibTrans" cxnId="{16034777-32A6-4298-B35B-0508BFDD62F5}">
      <dgm:prSet/>
      <dgm:spPr/>
      <dgm:t>
        <a:bodyPr/>
        <a:lstStyle/>
        <a:p>
          <a:endParaRPr lang="en-US"/>
        </a:p>
      </dgm:t>
    </dgm:pt>
    <dgm:pt modelId="{5364B9BC-A723-4C82-885A-F527A6BC4030}">
      <dgm:prSet custT="1"/>
      <dgm:spPr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Open source and available under PostgreSQL license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A290FB3-EE38-47E7-A72E-11D982F6BFBB}" type="parTrans" cxnId="{BDFC2040-CE53-4F06-8FBF-7058C5622932}">
      <dgm:prSet/>
      <dgm:spPr/>
      <dgm:t>
        <a:bodyPr/>
        <a:lstStyle/>
        <a:p>
          <a:endParaRPr lang="en-US"/>
        </a:p>
      </dgm:t>
    </dgm:pt>
    <dgm:pt modelId="{2D751F80-AA55-4BCC-854A-5989610C21D6}" type="sibTrans" cxnId="{BDFC2040-CE53-4F06-8FBF-7058C5622932}">
      <dgm:prSet/>
      <dgm:spPr/>
      <dgm:t>
        <a:bodyPr/>
        <a:lstStyle/>
        <a:p>
          <a:endParaRPr lang="en-US"/>
        </a:p>
      </dgm:t>
    </dgm:pt>
    <dgm:pt modelId="{8FAB3CDE-3968-4A1F-8FF1-F54300531595}">
      <dgm:prSet custT="1"/>
      <dgm:spPr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makes it standout?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282E36C-3237-4387-9ABA-88BFDE9A0392}" type="parTrans" cxnId="{7BB8962A-ABA7-45B1-BCCD-4EBD88394B51}">
      <dgm:prSet/>
      <dgm:spPr/>
      <dgm:t>
        <a:bodyPr/>
        <a:lstStyle/>
        <a:p>
          <a:endParaRPr lang="en-US"/>
        </a:p>
      </dgm:t>
    </dgm:pt>
    <dgm:pt modelId="{E9B7B26B-C6EE-4038-B577-1B13B5D7AAE8}" type="sibTrans" cxnId="{7BB8962A-ABA7-45B1-BCCD-4EBD88394B51}">
      <dgm:prSet/>
      <dgm:spPr/>
      <dgm:t>
        <a:bodyPr/>
        <a:lstStyle/>
        <a:p>
          <a:endParaRPr lang="en-US"/>
        </a:p>
      </dgm:t>
    </dgm:pt>
    <dgm:pt modelId="{9A7C87A6-2B17-4A52-84C9-EC14D89821B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Multi-version concurrency control (MVCC)</a:t>
          </a:r>
          <a:endParaRPr lang="en-US"/>
        </a:p>
      </dgm:t>
    </dgm:pt>
    <dgm:pt modelId="{0CC6D52D-3255-4749-85B8-DE909EA9B83C}" type="parTrans" cxnId="{C1961EF0-D359-4B61-A93C-14072895B862}">
      <dgm:prSet/>
      <dgm:spPr/>
      <dgm:t>
        <a:bodyPr/>
        <a:lstStyle/>
        <a:p>
          <a:endParaRPr lang="en-US"/>
        </a:p>
      </dgm:t>
    </dgm:pt>
    <dgm:pt modelId="{6B569116-2694-44D2-92DF-69BAB552432F}" type="sibTrans" cxnId="{C1961EF0-D359-4B61-A93C-14072895B862}">
      <dgm:prSet/>
      <dgm:spPr/>
      <dgm:t>
        <a:bodyPr/>
        <a:lstStyle/>
        <a:p>
          <a:endParaRPr lang="en-US"/>
        </a:p>
      </dgm:t>
    </dgm:pt>
    <dgm:pt modelId="{7537F24B-5FA9-41D0-B07E-C528EF610E7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User-defined types</a:t>
          </a:r>
          <a:endParaRPr lang="en-US"/>
        </a:p>
      </dgm:t>
    </dgm:pt>
    <dgm:pt modelId="{AB8764B9-E81A-4601-B2A5-2F07ED4F1873}" type="parTrans" cxnId="{A359E446-5E1F-45C8-8ECA-3512D5C08996}">
      <dgm:prSet/>
      <dgm:spPr/>
      <dgm:t>
        <a:bodyPr/>
        <a:lstStyle/>
        <a:p>
          <a:endParaRPr lang="en-US"/>
        </a:p>
      </dgm:t>
    </dgm:pt>
    <dgm:pt modelId="{8AA23214-F871-4460-B89D-8159DC63BB16}" type="sibTrans" cxnId="{A359E446-5E1F-45C8-8ECA-3512D5C08996}">
      <dgm:prSet/>
      <dgm:spPr/>
      <dgm:t>
        <a:bodyPr/>
        <a:lstStyle/>
        <a:p>
          <a:endParaRPr lang="en-US"/>
        </a:p>
      </dgm:t>
    </dgm:pt>
    <dgm:pt modelId="{4D30FC38-B5BB-4ABA-A945-CFB52234B16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Supports ACID</a:t>
          </a:r>
          <a:endParaRPr lang="en-US"/>
        </a:p>
      </dgm:t>
    </dgm:pt>
    <dgm:pt modelId="{33615052-A639-403D-84FC-4F6BEF211C7D}" type="parTrans" cxnId="{A0327211-48B6-4EAA-B278-0418E5AD7937}">
      <dgm:prSet/>
      <dgm:spPr/>
      <dgm:t>
        <a:bodyPr/>
        <a:lstStyle/>
        <a:p>
          <a:endParaRPr lang="en-US"/>
        </a:p>
      </dgm:t>
    </dgm:pt>
    <dgm:pt modelId="{0C845387-EECB-4478-9796-8666A8E7563C}" type="sibTrans" cxnId="{A0327211-48B6-4EAA-B278-0418E5AD7937}">
      <dgm:prSet/>
      <dgm:spPr/>
      <dgm:t>
        <a:bodyPr/>
        <a:lstStyle/>
        <a:p>
          <a:endParaRPr lang="en-US"/>
        </a:p>
      </dgm:t>
    </dgm:pt>
    <dgm:pt modelId="{89E7A213-A70C-4F3F-B35E-6F5B8FCBAD6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Table inheritance</a:t>
          </a:r>
          <a:endParaRPr lang="en-US"/>
        </a:p>
      </dgm:t>
    </dgm:pt>
    <dgm:pt modelId="{79FD4516-92D9-460A-8EC4-1CB4F7854A87}" type="parTrans" cxnId="{7BF7E417-FD4E-4DB1-8B01-97DA9A823537}">
      <dgm:prSet/>
      <dgm:spPr/>
      <dgm:t>
        <a:bodyPr/>
        <a:lstStyle/>
        <a:p>
          <a:endParaRPr lang="en-US"/>
        </a:p>
      </dgm:t>
    </dgm:pt>
    <dgm:pt modelId="{21927CD5-8DAF-46B4-A4D1-E360C6E6E03A}" type="sibTrans" cxnId="{7BF7E417-FD4E-4DB1-8B01-97DA9A823537}">
      <dgm:prSet/>
      <dgm:spPr/>
      <dgm:t>
        <a:bodyPr/>
        <a:lstStyle/>
        <a:p>
          <a:endParaRPr lang="en-US"/>
        </a:p>
      </dgm:t>
    </dgm:pt>
    <dgm:pt modelId="{3D3297E2-0848-49E8-89B7-82813D7EC996}">
      <dgm:prSet custT="1"/>
      <dgm:spPr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Apple, Red Hat, Cisco, Juniper Network etc.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BF9ABA-EFE6-428D-B447-CB64585EE483}" type="parTrans" cxnId="{C97021F7-3963-4E3F-B6C4-8BDF113D2C4E}">
      <dgm:prSet/>
      <dgm:spPr/>
      <dgm:t>
        <a:bodyPr/>
        <a:lstStyle/>
        <a:p>
          <a:endParaRPr lang="en-US"/>
        </a:p>
      </dgm:t>
    </dgm:pt>
    <dgm:pt modelId="{F3778BC7-9BD2-41B3-92A8-7D2E1E5A64B0}" type="sibTrans" cxnId="{C97021F7-3963-4E3F-B6C4-8BDF113D2C4E}">
      <dgm:prSet/>
      <dgm:spPr/>
      <dgm:t>
        <a:bodyPr/>
        <a:lstStyle/>
        <a:p>
          <a:endParaRPr lang="en-US"/>
        </a:p>
      </dgm:t>
    </dgm:pt>
    <dgm:pt modelId="{E6588A53-5263-4718-BF13-F53776E02D41}" type="pres">
      <dgm:prSet presAssocID="{8AD81CA8-279F-45DD-B612-FAE81C8C5A82}" presName="linear" presStyleCnt="0">
        <dgm:presLayoutVars>
          <dgm:animLvl val="lvl"/>
          <dgm:resizeHandles val="exact"/>
        </dgm:presLayoutVars>
      </dgm:prSet>
      <dgm:spPr/>
    </dgm:pt>
    <dgm:pt modelId="{28137E42-4D5B-4704-AF51-15714E94BE86}" type="pres">
      <dgm:prSet presAssocID="{D2970256-5AE6-489C-9FD6-ACF663050DD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98B2BE-9F5E-4E34-9D92-B9643E4451AC}" type="pres">
      <dgm:prSet presAssocID="{4DCDB6E6-200A-41BD-AD37-5EE8DABDCA46}" presName="spacer" presStyleCnt="0"/>
      <dgm:spPr/>
    </dgm:pt>
    <dgm:pt modelId="{0CE6390B-6221-41DC-9819-977AD06F67E4}" type="pres">
      <dgm:prSet presAssocID="{9D42CBBE-54A7-42DA-9FB8-32C79164B0FE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0" y="636623"/>
          <a:ext cx="10515600" cy="551655"/>
        </a:xfrm>
        <a:prstGeom prst="roundRect">
          <a:avLst/>
        </a:prstGeom>
      </dgm:spPr>
    </dgm:pt>
    <dgm:pt modelId="{03813F7E-BD37-4284-8F51-0960A0B6150B}" type="pres">
      <dgm:prSet presAssocID="{8C3F47B3-E8E2-4AB2-A916-F9E164C90B86}" presName="spacer" presStyleCnt="0"/>
      <dgm:spPr/>
    </dgm:pt>
    <dgm:pt modelId="{5B1BBAC1-F63C-44A2-AA84-14194BB2BB1B}" type="pres">
      <dgm:prSet presAssocID="{5364B9BC-A723-4C82-885A-F527A6BC4030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0" y="1254518"/>
          <a:ext cx="10515600" cy="551655"/>
        </a:xfrm>
        <a:prstGeom prst="roundRect">
          <a:avLst/>
        </a:prstGeom>
      </dgm:spPr>
    </dgm:pt>
    <dgm:pt modelId="{75AE0565-B30F-4B40-BDB1-6E4592669944}" type="pres">
      <dgm:prSet presAssocID="{2D751F80-AA55-4BCC-854A-5989610C21D6}" presName="spacer" presStyleCnt="0"/>
      <dgm:spPr/>
    </dgm:pt>
    <dgm:pt modelId="{D5043D97-A1B2-4571-A6F7-134680262886}" type="pres">
      <dgm:prSet presAssocID="{8FAB3CDE-3968-4A1F-8FF1-F54300531595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0" y="1872414"/>
          <a:ext cx="10515600" cy="551655"/>
        </a:xfrm>
        <a:prstGeom prst="roundRect">
          <a:avLst/>
        </a:prstGeom>
      </dgm:spPr>
    </dgm:pt>
    <dgm:pt modelId="{1425B3E6-B852-4C91-B176-DF163D76C975}" type="pres">
      <dgm:prSet presAssocID="{8FAB3CDE-3968-4A1F-8FF1-F54300531595}" presName="childText" presStyleLbl="revTx" presStyleIdx="0" presStyleCnt="1">
        <dgm:presLayoutVars>
          <dgm:bulletEnabled val="1"/>
        </dgm:presLayoutVars>
      </dgm:prSet>
      <dgm:spPr/>
    </dgm:pt>
    <dgm:pt modelId="{51C830F3-B61B-471C-8EC6-E7BCF8EFEBB0}" type="pres">
      <dgm:prSet presAssocID="{3D3297E2-0848-49E8-89B7-82813D7EC996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0" y="3780954"/>
          <a:ext cx="10515600" cy="551655"/>
        </a:xfrm>
        <a:prstGeom prst="roundRect">
          <a:avLst/>
        </a:prstGeom>
      </dgm:spPr>
    </dgm:pt>
  </dgm:ptLst>
  <dgm:cxnLst>
    <dgm:cxn modelId="{A0327211-48B6-4EAA-B278-0418E5AD7937}" srcId="{8FAB3CDE-3968-4A1F-8FF1-F54300531595}" destId="{4D30FC38-B5BB-4ABA-A945-CFB52234B16C}" srcOrd="2" destOrd="0" parTransId="{33615052-A639-403D-84FC-4F6BEF211C7D}" sibTransId="{0C845387-EECB-4478-9796-8666A8E7563C}"/>
    <dgm:cxn modelId="{7BF7E417-FD4E-4DB1-8B01-97DA9A823537}" srcId="{8FAB3CDE-3968-4A1F-8FF1-F54300531595}" destId="{89E7A213-A70C-4F3F-B35E-6F5B8FCBAD60}" srcOrd="3" destOrd="0" parTransId="{79FD4516-92D9-460A-8EC4-1CB4F7854A87}" sibTransId="{21927CD5-8DAF-46B4-A4D1-E360C6E6E03A}"/>
    <dgm:cxn modelId="{F5254328-A249-481E-89A0-67FADB2A99A8}" srcId="{8AD81CA8-279F-45DD-B612-FAE81C8C5A82}" destId="{D2970256-5AE6-489C-9FD6-ACF663050DD6}" srcOrd="0" destOrd="0" parTransId="{57DB4116-0490-47B7-845D-0CCC840AD582}" sibTransId="{4DCDB6E6-200A-41BD-AD37-5EE8DABDCA46}"/>
    <dgm:cxn modelId="{7BB8962A-ABA7-45B1-BCCD-4EBD88394B51}" srcId="{8AD81CA8-279F-45DD-B612-FAE81C8C5A82}" destId="{8FAB3CDE-3968-4A1F-8FF1-F54300531595}" srcOrd="3" destOrd="0" parTransId="{1282E36C-3237-4387-9ABA-88BFDE9A0392}" sibTransId="{E9B7B26B-C6EE-4038-B577-1B13B5D7AAE8}"/>
    <dgm:cxn modelId="{92BE5737-A155-4493-9968-C0CE3BD8727D}" type="presOf" srcId="{D2970256-5AE6-489C-9FD6-ACF663050DD6}" destId="{28137E42-4D5B-4704-AF51-15714E94BE86}" srcOrd="0" destOrd="0" presId="urn:microsoft.com/office/officeart/2005/8/layout/vList2"/>
    <dgm:cxn modelId="{BDFC2040-CE53-4F06-8FBF-7058C5622932}" srcId="{8AD81CA8-279F-45DD-B612-FAE81C8C5A82}" destId="{5364B9BC-A723-4C82-885A-F527A6BC4030}" srcOrd="2" destOrd="0" parTransId="{7A290FB3-EE38-47E7-A72E-11D982F6BFBB}" sibTransId="{2D751F80-AA55-4BCC-854A-5989610C21D6}"/>
    <dgm:cxn modelId="{A359E446-5E1F-45C8-8ECA-3512D5C08996}" srcId="{8FAB3CDE-3968-4A1F-8FF1-F54300531595}" destId="{7537F24B-5FA9-41D0-B07E-C528EF610E74}" srcOrd="1" destOrd="0" parTransId="{AB8764B9-E81A-4601-B2A5-2F07ED4F1873}" sibTransId="{8AA23214-F871-4460-B89D-8159DC63BB16}"/>
    <dgm:cxn modelId="{A600BD73-DCEC-46DD-81E5-9F5397E7B645}" type="presOf" srcId="{89E7A213-A70C-4F3F-B35E-6F5B8FCBAD60}" destId="{1425B3E6-B852-4C91-B176-DF163D76C975}" srcOrd="0" destOrd="3" presId="urn:microsoft.com/office/officeart/2005/8/layout/vList2"/>
    <dgm:cxn modelId="{16034777-32A6-4298-B35B-0508BFDD62F5}" srcId="{8AD81CA8-279F-45DD-B612-FAE81C8C5A82}" destId="{9D42CBBE-54A7-42DA-9FB8-32C79164B0FE}" srcOrd="1" destOrd="0" parTransId="{DC2F4E04-0DE7-443A-8FE8-B95883A6563E}" sibTransId="{8C3F47B3-E8E2-4AB2-A916-F9E164C90B86}"/>
    <dgm:cxn modelId="{4B43087D-A35A-4195-9FDB-B5AEC33A1A9B}" type="presOf" srcId="{9A7C87A6-2B17-4A52-84C9-EC14D89821B1}" destId="{1425B3E6-B852-4C91-B176-DF163D76C975}" srcOrd="0" destOrd="0" presId="urn:microsoft.com/office/officeart/2005/8/layout/vList2"/>
    <dgm:cxn modelId="{5CDCFAA2-4E2B-4DC4-9592-D2AF309DA4DF}" type="presOf" srcId="{4D30FC38-B5BB-4ABA-A945-CFB52234B16C}" destId="{1425B3E6-B852-4C91-B176-DF163D76C975}" srcOrd="0" destOrd="2" presId="urn:microsoft.com/office/officeart/2005/8/layout/vList2"/>
    <dgm:cxn modelId="{9C9646B1-5A16-4EA5-AB0E-815EF227F7AE}" type="presOf" srcId="{5364B9BC-A723-4C82-885A-F527A6BC4030}" destId="{5B1BBAC1-F63C-44A2-AA84-14194BB2BB1B}" srcOrd="0" destOrd="0" presId="urn:microsoft.com/office/officeart/2005/8/layout/vList2"/>
    <dgm:cxn modelId="{BC0A16C0-6DCA-4688-91CA-F8A8BED08504}" type="presOf" srcId="{3D3297E2-0848-49E8-89B7-82813D7EC996}" destId="{51C830F3-B61B-471C-8EC6-E7BCF8EFEBB0}" srcOrd="0" destOrd="0" presId="urn:microsoft.com/office/officeart/2005/8/layout/vList2"/>
    <dgm:cxn modelId="{795925CA-BC48-4825-A4B3-2ADBE5B2CDA4}" type="presOf" srcId="{8FAB3CDE-3968-4A1F-8FF1-F54300531595}" destId="{D5043D97-A1B2-4571-A6F7-134680262886}" srcOrd="0" destOrd="0" presId="urn:microsoft.com/office/officeart/2005/8/layout/vList2"/>
    <dgm:cxn modelId="{C1961EF0-D359-4B61-A93C-14072895B862}" srcId="{8FAB3CDE-3968-4A1F-8FF1-F54300531595}" destId="{9A7C87A6-2B17-4A52-84C9-EC14D89821B1}" srcOrd="0" destOrd="0" parTransId="{0CC6D52D-3255-4749-85B8-DE909EA9B83C}" sibTransId="{6B569116-2694-44D2-92DF-69BAB552432F}"/>
    <dgm:cxn modelId="{45BFFFF1-31F0-4AB2-935A-680883F0CE72}" type="presOf" srcId="{9D42CBBE-54A7-42DA-9FB8-32C79164B0FE}" destId="{0CE6390B-6221-41DC-9819-977AD06F67E4}" srcOrd="0" destOrd="0" presId="urn:microsoft.com/office/officeart/2005/8/layout/vList2"/>
    <dgm:cxn modelId="{C97021F7-3963-4E3F-B6C4-8BDF113D2C4E}" srcId="{8AD81CA8-279F-45DD-B612-FAE81C8C5A82}" destId="{3D3297E2-0848-49E8-89B7-82813D7EC996}" srcOrd="4" destOrd="0" parTransId="{D9BF9ABA-EFE6-428D-B447-CB64585EE483}" sibTransId="{F3778BC7-9BD2-41B3-92A8-7D2E1E5A64B0}"/>
    <dgm:cxn modelId="{756384F7-E6FB-4683-B3F7-EAA5897553BB}" type="presOf" srcId="{7537F24B-5FA9-41D0-B07E-C528EF610E74}" destId="{1425B3E6-B852-4C91-B176-DF163D76C975}" srcOrd="0" destOrd="1" presId="urn:microsoft.com/office/officeart/2005/8/layout/vList2"/>
    <dgm:cxn modelId="{23A07DF8-AAD6-4440-9FCB-68AE9A303240}" type="presOf" srcId="{8AD81CA8-279F-45DD-B612-FAE81C8C5A82}" destId="{E6588A53-5263-4718-BF13-F53776E02D41}" srcOrd="0" destOrd="0" presId="urn:microsoft.com/office/officeart/2005/8/layout/vList2"/>
    <dgm:cxn modelId="{6484F97B-FCF2-4F1A-9EB2-F1699C7E510C}" type="presParOf" srcId="{E6588A53-5263-4718-BF13-F53776E02D41}" destId="{28137E42-4D5B-4704-AF51-15714E94BE86}" srcOrd="0" destOrd="0" presId="urn:microsoft.com/office/officeart/2005/8/layout/vList2"/>
    <dgm:cxn modelId="{189E0B89-4466-43B3-8741-8398995EA552}" type="presParOf" srcId="{E6588A53-5263-4718-BF13-F53776E02D41}" destId="{1A98B2BE-9F5E-4E34-9D92-B9643E4451AC}" srcOrd="1" destOrd="0" presId="urn:microsoft.com/office/officeart/2005/8/layout/vList2"/>
    <dgm:cxn modelId="{D0E64FAB-3E42-408F-B2A2-81CBF206B02D}" type="presParOf" srcId="{E6588A53-5263-4718-BF13-F53776E02D41}" destId="{0CE6390B-6221-41DC-9819-977AD06F67E4}" srcOrd="2" destOrd="0" presId="urn:microsoft.com/office/officeart/2005/8/layout/vList2"/>
    <dgm:cxn modelId="{5C9CBF0C-7AD2-4BCA-8471-5F8DD5C82B53}" type="presParOf" srcId="{E6588A53-5263-4718-BF13-F53776E02D41}" destId="{03813F7E-BD37-4284-8F51-0960A0B6150B}" srcOrd="3" destOrd="0" presId="urn:microsoft.com/office/officeart/2005/8/layout/vList2"/>
    <dgm:cxn modelId="{A4603DB4-55C0-4932-8DF8-848ABBE67550}" type="presParOf" srcId="{E6588A53-5263-4718-BF13-F53776E02D41}" destId="{5B1BBAC1-F63C-44A2-AA84-14194BB2BB1B}" srcOrd="4" destOrd="0" presId="urn:microsoft.com/office/officeart/2005/8/layout/vList2"/>
    <dgm:cxn modelId="{8ADC76D2-02ED-4FB4-9FE1-91E7DF4320E5}" type="presParOf" srcId="{E6588A53-5263-4718-BF13-F53776E02D41}" destId="{75AE0565-B30F-4B40-BDB1-6E4592669944}" srcOrd="5" destOrd="0" presId="urn:microsoft.com/office/officeart/2005/8/layout/vList2"/>
    <dgm:cxn modelId="{43ACD9C3-6A2A-4084-AE2B-5A400122176B}" type="presParOf" srcId="{E6588A53-5263-4718-BF13-F53776E02D41}" destId="{D5043D97-A1B2-4571-A6F7-134680262886}" srcOrd="6" destOrd="0" presId="urn:microsoft.com/office/officeart/2005/8/layout/vList2"/>
    <dgm:cxn modelId="{E7218DEF-CE66-46DE-8C70-D8E12BEF0665}" type="presParOf" srcId="{E6588A53-5263-4718-BF13-F53776E02D41}" destId="{1425B3E6-B852-4C91-B176-DF163D76C975}" srcOrd="7" destOrd="0" presId="urn:microsoft.com/office/officeart/2005/8/layout/vList2"/>
    <dgm:cxn modelId="{16F54BF9-9805-4234-B72A-1E78869F92B8}" type="presParOf" srcId="{E6588A53-5263-4718-BF13-F53776E02D41}" destId="{51C830F3-B61B-471C-8EC6-E7BCF8EFEB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C960E2-0D7F-4202-93EF-DC6F8990F3C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00107D-F4A5-4E6B-A08D-C22D9443A67B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Result generated from 50,000 data stored in Database</a:t>
          </a:r>
        </a:p>
      </dgm:t>
    </dgm:pt>
    <dgm:pt modelId="{A7FA89F0-A00D-43A5-9B82-2E65D2E018BF}" type="parTrans" cxnId="{ABEAE7BA-7DE3-47E2-A150-D7AAFDE8E6A8}">
      <dgm:prSet/>
      <dgm:spPr/>
      <dgm:t>
        <a:bodyPr/>
        <a:lstStyle/>
        <a:p>
          <a:endParaRPr lang="en-US"/>
        </a:p>
      </dgm:t>
    </dgm:pt>
    <dgm:pt modelId="{736E619A-F7D5-4FF6-9BFB-2BA5CE1519C0}" type="sibTrans" cxnId="{ABEAE7BA-7DE3-47E2-A150-D7AAFDE8E6A8}">
      <dgm:prSet/>
      <dgm:spPr/>
      <dgm:t>
        <a:bodyPr/>
        <a:lstStyle/>
        <a:p>
          <a:endParaRPr lang="en-US"/>
        </a:p>
      </dgm:t>
    </dgm:pt>
    <dgm:pt modelId="{A6EBF5F6-A0B7-460C-AC0F-2D0C1F4EF7DB}">
      <dgm:prSet custT="1"/>
      <dgm:spPr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This includes category(#tags), tweets, date, location, latitude, and longitude</a:t>
          </a:r>
        </a:p>
      </dgm:t>
    </dgm:pt>
    <dgm:pt modelId="{4C675E51-8BD8-4907-B276-0765AE442F5B}" type="parTrans" cxnId="{9D28E101-3568-49C8-874A-5DBCA0DA764B}">
      <dgm:prSet/>
      <dgm:spPr/>
      <dgm:t>
        <a:bodyPr/>
        <a:lstStyle/>
        <a:p>
          <a:endParaRPr lang="en-US"/>
        </a:p>
      </dgm:t>
    </dgm:pt>
    <dgm:pt modelId="{A8639BFF-C165-4153-AEF8-DE5AC87DFED8}" type="sibTrans" cxnId="{9D28E101-3568-49C8-874A-5DBCA0DA764B}">
      <dgm:prSet/>
      <dgm:spPr/>
      <dgm:t>
        <a:bodyPr/>
        <a:lstStyle/>
        <a:p>
          <a:endParaRPr lang="en-US"/>
        </a:p>
      </dgm:t>
    </dgm:pt>
    <dgm:pt modelId="{6DDD285D-F5FE-416F-A010-7CC40DA5F777}">
      <dgm:prSet custT="1"/>
      <dgm:spPr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Once data is stored, we are using SQL queries to fetch and pour it in Microsoft tool called Geographical heat map </a:t>
          </a:r>
          <a:endParaRPr lang="en-US" sz="2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1F50B5C-5452-466B-8903-3FF6FA1C3A5B}" type="parTrans" cxnId="{C34D9A7C-719A-4930-B5FA-4D3BA7B94744}">
      <dgm:prSet/>
      <dgm:spPr/>
      <dgm:t>
        <a:bodyPr/>
        <a:lstStyle/>
        <a:p>
          <a:endParaRPr lang="en-US"/>
        </a:p>
      </dgm:t>
    </dgm:pt>
    <dgm:pt modelId="{0D804A57-9289-48CA-BA89-D8458FBD4DD5}" type="sibTrans" cxnId="{C34D9A7C-719A-4930-B5FA-4D3BA7B94744}">
      <dgm:prSet/>
      <dgm:spPr/>
      <dgm:t>
        <a:bodyPr/>
        <a:lstStyle/>
        <a:p>
          <a:endParaRPr lang="en-US"/>
        </a:p>
      </dgm:t>
    </dgm:pt>
    <dgm:pt modelId="{7B384670-DBA9-4250-9184-5D2C02EB25E0}">
      <dgm:prSet custT="1"/>
      <dgm:spPr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This heat map is used for making inference and future prediction on our Big Data, i.e. converting information into wisdom</a:t>
          </a:r>
          <a:endParaRPr lang="en-US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C7FE297-EC4E-41AE-A46D-C6EFD7FA4F29}" type="parTrans" cxnId="{458995C5-F9D7-4B64-80D4-891E7F67AEC3}">
      <dgm:prSet/>
      <dgm:spPr/>
      <dgm:t>
        <a:bodyPr/>
        <a:lstStyle/>
        <a:p>
          <a:endParaRPr lang="en-US"/>
        </a:p>
      </dgm:t>
    </dgm:pt>
    <dgm:pt modelId="{078FF39C-9CD8-4962-92BA-9B3465EFC371}" type="sibTrans" cxnId="{458995C5-F9D7-4B64-80D4-891E7F67AEC3}">
      <dgm:prSet/>
      <dgm:spPr/>
      <dgm:t>
        <a:bodyPr/>
        <a:lstStyle/>
        <a:p>
          <a:endParaRPr lang="en-US"/>
        </a:p>
      </dgm:t>
    </dgm:pt>
    <dgm:pt modelId="{CF3C8599-5370-47FC-AADC-FDF73B85F140}" type="pres">
      <dgm:prSet presAssocID="{10C960E2-0D7F-4202-93EF-DC6F8990F3C1}" presName="outerComposite" presStyleCnt="0">
        <dgm:presLayoutVars>
          <dgm:chMax val="5"/>
          <dgm:dir/>
          <dgm:resizeHandles val="exact"/>
        </dgm:presLayoutVars>
      </dgm:prSet>
      <dgm:spPr/>
    </dgm:pt>
    <dgm:pt modelId="{4A741EB6-D1CD-4AFB-B264-5F3590081555}" type="pres">
      <dgm:prSet presAssocID="{10C960E2-0D7F-4202-93EF-DC6F8990F3C1}" presName="dummyMaxCanvas" presStyleCnt="0">
        <dgm:presLayoutVars/>
      </dgm:prSet>
      <dgm:spPr/>
    </dgm:pt>
    <dgm:pt modelId="{6BD71DB9-9BFC-418A-8AD7-878B2BB26F41}" type="pres">
      <dgm:prSet presAssocID="{10C960E2-0D7F-4202-93EF-DC6F8990F3C1}" presName="FourNodes_1" presStyleLbl="node1" presStyleIdx="0" presStyleCnt="4">
        <dgm:presLayoutVars>
          <dgm:bulletEnabled val="1"/>
        </dgm:presLayoutVars>
      </dgm:prSet>
      <dgm:spPr/>
    </dgm:pt>
    <dgm:pt modelId="{961A3B5B-A199-4BCD-9C8C-FCABD39C6292}" type="pres">
      <dgm:prSet presAssocID="{10C960E2-0D7F-4202-93EF-DC6F8990F3C1}" presName="FourNodes_2" presStyleLbl="node1" presStyleIdx="1" presStyleCnt="4">
        <dgm:presLayoutVars>
          <dgm:bulletEnabled val="1"/>
        </dgm:presLayoutVars>
      </dgm:prSet>
      <dgm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</dgm:spPr>
    </dgm:pt>
    <dgm:pt modelId="{81AE3F68-BF99-46D1-A188-C9C5C97D2755}" type="pres">
      <dgm:prSet presAssocID="{10C960E2-0D7F-4202-93EF-DC6F8990F3C1}" presName="FourNodes_3" presStyleLbl="node1" presStyleIdx="2" presStyleCnt="4">
        <dgm:presLayoutVars>
          <dgm:bulletEnabled val="1"/>
        </dgm:presLayoutVars>
      </dgm:prSet>
      <dgm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</dgm:spPr>
    </dgm:pt>
    <dgm:pt modelId="{654206DF-6F3D-458D-B3AA-64556B845502}" type="pres">
      <dgm:prSet presAssocID="{10C960E2-0D7F-4202-93EF-DC6F8990F3C1}" presName="FourNodes_4" presStyleLbl="node1" presStyleIdx="3" presStyleCnt="4">
        <dgm:presLayoutVars>
          <dgm:bulletEnabled val="1"/>
        </dgm:presLayoutVars>
      </dgm:prSet>
      <dgm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</dgm:spPr>
    </dgm:pt>
    <dgm:pt modelId="{266986BC-E245-4752-A065-BC96B89BFF0E}" type="pres">
      <dgm:prSet presAssocID="{10C960E2-0D7F-4202-93EF-DC6F8990F3C1}" presName="FourConn_1-2" presStyleLbl="fgAccFollowNode1" presStyleIdx="0" presStyleCnt="3">
        <dgm:presLayoutVars>
          <dgm:bulletEnabled val="1"/>
        </dgm:presLayoutVars>
      </dgm:prSet>
      <dgm:spPr/>
    </dgm:pt>
    <dgm:pt modelId="{FBA4365F-8243-4155-8192-4925363DE748}" type="pres">
      <dgm:prSet presAssocID="{10C960E2-0D7F-4202-93EF-DC6F8990F3C1}" presName="FourConn_2-3" presStyleLbl="fgAccFollowNode1" presStyleIdx="1" presStyleCnt="3">
        <dgm:presLayoutVars>
          <dgm:bulletEnabled val="1"/>
        </dgm:presLayoutVars>
      </dgm:prSet>
      <dgm:spPr/>
    </dgm:pt>
    <dgm:pt modelId="{DACE7962-4E64-4EA2-A412-F9C806B93FC7}" type="pres">
      <dgm:prSet presAssocID="{10C960E2-0D7F-4202-93EF-DC6F8990F3C1}" presName="FourConn_3-4" presStyleLbl="fgAccFollowNode1" presStyleIdx="2" presStyleCnt="3">
        <dgm:presLayoutVars>
          <dgm:bulletEnabled val="1"/>
        </dgm:presLayoutVars>
      </dgm:prSet>
      <dgm:spPr/>
    </dgm:pt>
    <dgm:pt modelId="{FA05F77D-B100-40D3-8605-78E14783939E}" type="pres">
      <dgm:prSet presAssocID="{10C960E2-0D7F-4202-93EF-DC6F8990F3C1}" presName="FourNodes_1_text" presStyleLbl="node1" presStyleIdx="3" presStyleCnt="4">
        <dgm:presLayoutVars>
          <dgm:bulletEnabled val="1"/>
        </dgm:presLayoutVars>
      </dgm:prSet>
      <dgm:spPr/>
    </dgm:pt>
    <dgm:pt modelId="{F32A7914-06B9-4F74-8BD7-F59CAE74D469}" type="pres">
      <dgm:prSet presAssocID="{10C960E2-0D7F-4202-93EF-DC6F8990F3C1}" presName="FourNodes_2_text" presStyleLbl="node1" presStyleIdx="3" presStyleCnt="4">
        <dgm:presLayoutVars>
          <dgm:bulletEnabled val="1"/>
        </dgm:presLayoutVars>
      </dgm:prSet>
      <dgm:spPr/>
    </dgm:pt>
    <dgm:pt modelId="{44AEEBAF-108E-4528-B4D2-E36702DEE95B}" type="pres">
      <dgm:prSet presAssocID="{10C960E2-0D7F-4202-93EF-DC6F8990F3C1}" presName="FourNodes_3_text" presStyleLbl="node1" presStyleIdx="3" presStyleCnt="4">
        <dgm:presLayoutVars>
          <dgm:bulletEnabled val="1"/>
        </dgm:presLayoutVars>
      </dgm:prSet>
      <dgm:spPr/>
    </dgm:pt>
    <dgm:pt modelId="{78C3D9B5-02F2-4FB5-A1EC-E1DFA52CDF4D}" type="pres">
      <dgm:prSet presAssocID="{10C960E2-0D7F-4202-93EF-DC6F8990F3C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D28E101-3568-49C8-874A-5DBCA0DA764B}" srcId="{10C960E2-0D7F-4202-93EF-DC6F8990F3C1}" destId="{A6EBF5F6-A0B7-460C-AC0F-2D0C1F4EF7DB}" srcOrd="1" destOrd="0" parTransId="{4C675E51-8BD8-4907-B276-0765AE442F5B}" sibTransId="{A8639BFF-C165-4153-AEF8-DE5AC87DFED8}"/>
    <dgm:cxn modelId="{19362C09-8EC5-4981-A3FF-47636321F3BE}" type="presOf" srcId="{0D804A57-9289-48CA-BA89-D8458FBD4DD5}" destId="{DACE7962-4E64-4EA2-A412-F9C806B93FC7}" srcOrd="0" destOrd="0" presId="urn:microsoft.com/office/officeart/2005/8/layout/vProcess5"/>
    <dgm:cxn modelId="{04874927-FD68-43F2-9A74-C75418EBF9CC}" type="presOf" srcId="{1500107D-F4A5-4E6B-A08D-C22D9443A67B}" destId="{FA05F77D-B100-40D3-8605-78E14783939E}" srcOrd="1" destOrd="0" presId="urn:microsoft.com/office/officeart/2005/8/layout/vProcess5"/>
    <dgm:cxn modelId="{8FE56E39-EA88-485A-A8D9-D9A7794729C5}" type="presOf" srcId="{6DDD285D-F5FE-416F-A010-7CC40DA5F777}" destId="{81AE3F68-BF99-46D1-A188-C9C5C97D2755}" srcOrd="0" destOrd="0" presId="urn:microsoft.com/office/officeart/2005/8/layout/vProcess5"/>
    <dgm:cxn modelId="{0FA9F15F-01A6-424A-AC0B-9DBD5E84DDAB}" type="presOf" srcId="{A8639BFF-C165-4153-AEF8-DE5AC87DFED8}" destId="{FBA4365F-8243-4155-8192-4925363DE748}" srcOrd="0" destOrd="0" presId="urn:microsoft.com/office/officeart/2005/8/layout/vProcess5"/>
    <dgm:cxn modelId="{369D714A-F1C3-4475-92B2-B45F36901B79}" type="presOf" srcId="{10C960E2-0D7F-4202-93EF-DC6F8990F3C1}" destId="{CF3C8599-5370-47FC-AADC-FDF73B85F140}" srcOrd="0" destOrd="0" presId="urn:microsoft.com/office/officeart/2005/8/layout/vProcess5"/>
    <dgm:cxn modelId="{C34D9A7C-719A-4930-B5FA-4D3BA7B94744}" srcId="{10C960E2-0D7F-4202-93EF-DC6F8990F3C1}" destId="{6DDD285D-F5FE-416F-A010-7CC40DA5F777}" srcOrd="2" destOrd="0" parTransId="{51F50B5C-5452-466B-8903-3FF6FA1C3A5B}" sibTransId="{0D804A57-9289-48CA-BA89-D8458FBD4DD5}"/>
    <dgm:cxn modelId="{FC211197-A452-47E6-B398-746A7DAC0EAE}" type="presOf" srcId="{7B384670-DBA9-4250-9184-5D2C02EB25E0}" destId="{78C3D9B5-02F2-4FB5-A1EC-E1DFA52CDF4D}" srcOrd="1" destOrd="0" presId="urn:microsoft.com/office/officeart/2005/8/layout/vProcess5"/>
    <dgm:cxn modelId="{1C49329B-B81C-4D7D-8CB8-C931BDE4BEB5}" type="presOf" srcId="{A6EBF5F6-A0B7-460C-AC0F-2D0C1F4EF7DB}" destId="{F32A7914-06B9-4F74-8BD7-F59CAE74D469}" srcOrd="1" destOrd="0" presId="urn:microsoft.com/office/officeart/2005/8/layout/vProcess5"/>
    <dgm:cxn modelId="{ABEAE7BA-7DE3-47E2-A150-D7AAFDE8E6A8}" srcId="{10C960E2-0D7F-4202-93EF-DC6F8990F3C1}" destId="{1500107D-F4A5-4E6B-A08D-C22D9443A67B}" srcOrd="0" destOrd="0" parTransId="{A7FA89F0-A00D-43A5-9B82-2E65D2E018BF}" sibTransId="{736E619A-F7D5-4FF6-9BFB-2BA5CE1519C0}"/>
    <dgm:cxn modelId="{C1B201BB-6867-4FB5-B301-30289260B80D}" type="presOf" srcId="{6DDD285D-F5FE-416F-A010-7CC40DA5F777}" destId="{44AEEBAF-108E-4528-B4D2-E36702DEE95B}" srcOrd="1" destOrd="0" presId="urn:microsoft.com/office/officeart/2005/8/layout/vProcess5"/>
    <dgm:cxn modelId="{96A678BE-ADBA-4AF8-9381-FD881D26B6E0}" type="presOf" srcId="{A6EBF5F6-A0B7-460C-AC0F-2D0C1F4EF7DB}" destId="{961A3B5B-A199-4BCD-9C8C-FCABD39C6292}" srcOrd="0" destOrd="0" presId="urn:microsoft.com/office/officeart/2005/8/layout/vProcess5"/>
    <dgm:cxn modelId="{458995C5-F9D7-4B64-80D4-891E7F67AEC3}" srcId="{10C960E2-0D7F-4202-93EF-DC6F8990F3C1}" destId="{7B384670-DBA9-4250-9184-5D2C02EB25E0}" srcOrd="3" destOrd="0" parTransId="{5C7FE297-EC4E-41AE-A46D-C6EFD7FA4F29}" sibTransId="{078FF39C-9CD8-4962-92BA-9B3465EFC371}"/>
    <dgm:cxn modelId="{F95F7EDD-EB18-47FE-B336-257CB476CD8D}" type="presOf" srcId="{1500107D-F4A5-4E6B-A08D-C22D9443A67B}" destId="{6BD71DB9-9BFC-418A-8AD7-878B2BB26F41}" srcOrd="0" destOrd="0" presId="urn:microsoft.com/office/officeart/2005/8/layout/vProcess5"/>
    <dgm:cxn modelId="{56C2FEEC-CEE8-42A4-9CDF-887C1E8B4067}" type="presOf" srcId="{7B384670-DBA9-4250-9184-5D2C02EB25E0}" destId="{654206DF-6F3D-458D-B3AA-64556B845502}" srcOrd="0" destOrd="0" presId="urn:microsoft.com/office/officeart/2005/8/layout/vProcess5"/>
    <dgm:cxn modelId="{961238FC-C4F7-47B0-BF75-21AB3F99BB94}" type="presOf" srcId="{736E619A-F7D5-4FF6-9BFB-2BA5CE1519C0}" destId="{266986BC-E245-4752-A065-BC96B89BFF0E}" srcOrd="0" destOrd="0" presId="urn:microsoft.com/office/officeart/2005/8/layout/vProcess5"/>
    <dgm:cxn modelId="{F9E1BBFB-5415-466D-BCA7-5C5463F12DB0}" type="presParOf" srcId="{CF3C8599-5370-47FC-AADC-FDF73B85F140}" destId="{4A741EB6-D1CD-4AFB-B264-5F3590081555}" srcOrd="0" destOrd="0" presId="urn:microsoft.com/office/officeart/2005/8/layout/vProcess5"/>
    <dgm:cxn modelId="{75C40553-4109-4451-8F8D-66CE8C777454}" type="presParOf" srcId="{CF3C8599-5370-47FC-AADC-FDF73B85F140}" destId="{6BD71DB9-9BFC-418A-8AD7-878B2BB26F41}" srcOrd="1" destOrd="0" presId="urn:microsoft.com/office/officeart/2005/8/layout/vProcess5"/>
    <dgm:cxn modelId="{60046AD3-06C3-4BB6-96F2-C5B4807063D0}" type="presParOf" srcId="{CF3C8599-5370-47FC-AADC-FDF73B85F140}" destId="{961A3B5B-A199-4BCD-9C8C-FCABD39C6292}" srcOrd="2" destOrd="0" presId="urn:microsoft.com/office/officeart/2005/8/layout/vProcess5"/>
    <dgm:cxn modelId="{48F73607-A068-49A5-B242-531934651666}" type="presParOf" srcId="{CF3C8599-5370-47FC-AADC-FDF73B85F140}" destId="{81AE3F68-BF99-46D1-A188-C9C5C97D2755}" srcOrd="3" destOrd="0" presId="urn:microsoft.com/office/officeart/2005/8/layout/vProcess5"/>
    <dgm:cxn modelId="{712F217C-F7B6-4326-A720-2D28C94CBD32}" type="presParOf" srcId="{CF3C8599-5370-47FC-AADC-FDF73B85F140}" destId="{654206DF-6F3D-458D-B3AA-64556B845502}" srcOrd="4" destOrd="0" presId="urn:microsoft.com/office/officeart/2005/8/layout/vProcess5"/>
    <dgm:cxn modelId="{A4BB66C8-ED92-4F1C-A6AD-517440833957}" type="presParOf" srcId="{CF3C8599-5370-47FC-AADC-FDF73B85F140}" destId="{266986BC-E245-4752-A065-BC96B89BFF0E}" srcOrd="5" destOrd="0" presId="urn:microsoft.com/office/officeart/2005/8/layout/vProcess5"/>
    <dgm:cxn modelId="{BB1AAEE1-F0F0-4871-84E2-4A691DEBA6BB}" type="presParOf" srcId="{CF3C8599-5370-47FC-AADC-FDF73B85F140}" destId="{FBA4365F-8243-4155-8192-4925363DE748}" srcOrd="6" destOrd="0" presId="urn:microsoft.com/office/officeart/2005/8/layout/vProcess5"/>
    <dgm:cxn modelId="{1372B730-43C1-4BAC-8D5D-C7A9930A751E}" type="presParOf" srcId="{CF3C8599-5370-47FC-AADC-FDF73B85F140}" destId="{DACE7962-4E64-4EA2-A412-F9C806B93FC7}" srcOrd="7" destOrd="0" presId="urn:microsoft.com/office/officeart/2005/8/layout/vProcess5"/>
    <dgm:cxn modelId="{C235954B-BF1B-486F-AB59-11661D2A3269}" type="presParOf" srcId="{CF3C8599-5370-47FC-AADC-FDF73B85F140}" destId="{FA05F77D-B100-40D3-8605-78E14783939E}" srcOrd="8" destOrd="0" presId="urn:microsoft.com/office/officeart/2005/8/layout/vProcess5"/>
    <dgm:cxn modelId="{4F5A83FD-2A94-4FF9-B74A-8219DECEBF37}" type="presParOf" srcId="{CF3C8599-5370-47FC-AADC-FDF73B85F140}" destId="{F32A7914-06B9-4F74-8BD7-F59CAE74D469}" srcOrd="9" destOrd="0" presId="urn:microsoft.com/office/officeart/2005/8/layout/vProcess5"/>
    <dgm:cxn modelId="{17C60766-0B8B-40D3-9DC6-A18FAC4868D3}" type="presParOf" srcId="{CF3C8599-5370-47FC-AADC-FDF73B85F140}" destId="{44AEEBAF-108E-4528-B4D2-E36702DEE95B}" srcOrd="10" destOrd="0" presId="urn:microsoft.com/office/officeart/2005/8/layout/vProcess5"/>
    <dgm:cxn modelId="{D222D37C-54C6-4025-991D-B12F8CDAA78B}" type="presParOf" srcId="{CF3C8599-5370-47FC-AADC-FDF73B85F140}" destId="{78C3D9B5-02F2-4FB5-A1EC-E1DFA52CDF4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3C16C-2CEE-4B48-B591-E9284ED7EE05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AF34C-CEDB-4EE7-A4C6-7839E74AEA95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548A0-2C04-4331-B8EB-0F62D8822E31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Overview</a:t>
          </a:r>
        </a:p>
      </dsp:txBody>
      <dsp:txXfrm>
        <a:off x="578678" y="1313725"/>
        <a:ext cx="1641796" cy="656718"/>
      </dsp:txXfrm>
    </dsp:sp>
    <dsp:sp modelId="{A000E289-8984-4670-9CB1-DDB672FD6919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FBE5B-B780-4570-8E88-FC0186297E4E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BD5BE-1F7E-4E41-9501-D93559515518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Methodology</a:t>
          </a:r>
        </a:p>
      </dsp:txBody>
      <dsp:txXfrm>
        <a:off x="2507790" y="1313725"/>
        <a:ext cx="1641796" cy="656718"/>
      </dsp:txXfrm>
    </dsp:sp>
    <dsp:sp modelId="{6E64C67E-2DEC-44BE-9EC3-F4D58D9E391D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F954D-BBF5-4A02-95D4-6864E883A02F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89C9-049F-4F76-9649-A9B0D1195173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Database</a:t>
          </a:r>
        </a:p>
      </dsp:txBody>
      <dsp:txXfrm>
        <a:off x="4436901" y="1313725"/>
        <a:ext cx="1641796" cy="656718"/>
      </dsp:txXfrm>
    </dsp:sp>
    <dsp:sp modelId="{15E00835-B7AB-4A57-A909-F2F5CB857E6F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68A8-AECE-4C09-93BF-7A17E1551195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F73F5-8E35-4E41-A67D-20C220DB7D95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Results</a:t>
          </a:r>
        </a:p>
      </dsp:txBody>
      <dsp:txXfrm>
        <a:off x="6366012" y="1313725"/>
        <a:ext cx="1641796" cy="656718"/>
      </dsp:txXfrm>
    </dsp:sp>
    <dsp:sp modelId="{27953DCF-2A2C-4B43-AE03-612BBCCCD587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E40F8-A58B-4D97-81F9-8BEDA8EC6E6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D5E6A-BAE3-4102-B98C-59120793687E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Hypothesis</a:t>
          </a:r>
        </a:p>
      </dsp:txBody>
      <dsp:txXfrm>
        <a:off x="8295124" y="1313725"/>
        <a:ext cx="1641796" cy="656718"/>
      </dsp:txXfrm>
    </dsp:sp>
    <dsp:sp modelId="{1D368415-5A06-485E-B612-B7937343FFD6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A749C-A590-43F5-B732-80BF157E5205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0323F-9016-433B-AF38-63C6E8B39BAD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Conclusions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D30D4-443F-49DC-AE95-7963FC9ACFA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D3075-CE8F-481B-B469-915AF7A683D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FE8F5-BBCE-492E-A3FC-C9B8635501B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Tweepy:</a:t>
          </a:r>
        </a:p>
      </dsp:txBody>
      <dsp:txXfrm>
        <a:off x="1834517" y="469890"/>
        <a:ext cx="3148942" cy="1335915"/>
      </dsp:txXfrm>
    </dsp:sp>
    <dsp:sp modelId="{8E77D2D8-1ECF-4363-9795-A60B188F94C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ACB1-1A90-4DE1-849E-33A100BA0B2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D7D61-D67D-4AF9-9E4B-B05E1FA74B3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Collect Twitter Data using Python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014E3F2B-9138-4C10-BDB8-090F1B49C1C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4E77-5C31-411E-8ADE-3F79594790A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2D650-4BEC-4E56-8853-999ECC81C7D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Geopy:</a:t>
          </a:r>
        </a:p>
      </dsp:txBody>
      <dsp:txXfrm>
        <a:off x="1834517" y="2545532"/>
        <a:ext cx="3148942" cy="1335915"/>
      </dsp:txXfrm>
    </dsp:sp>
    <dsp:sp modelId="{3185F0EA-3591-4B19-900A-7147394D30A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rgbClr val="4472C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C5D14-9F52-447A-8F7D-16415637495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E1EB2-AC99-448E-9C8D-38CF1E8B763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Extract corresponding location of Tweets.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442C8-0725-4686-B249-B6DD37145D86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FD0A6-F00F-4DDF-8513-88AB455CF76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Noise Removal</a:t>
          </a:r>
        </a:p>
      </dsp:txBody>
      <dsp:txXfrm>
        <a:off x="560365" y="97774"/>
        <a:ext cx="7291750" cy="639310"/>
      </dsp:txXfrm>
    </dsp:sp>
    <dsp:sp modelId="{543DF349-1C5F-4804-94F9-AB6D138DAC41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BF115-F38F-4132-8C96-ED7CADD8A8A0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Filter out native language tweets</a:t>
          </a:r>
        </a:p>
      </dsp:txBody>
      <dsp:txXfrm>
        <a:off x="560365" y="1186414"/>
        <a:ext cx="7291750" cy="639310"/>
      </dsp:txXfrm>
    </dsp:sp>
    <dsp:sp modelId="{E75A5574-817C-4394-B6EF-6E94E7178535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A0E21-B874-454C-A98E-CC550085699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</a:p>
      </dsp:txBody>
      <dsp:txXfrm>
        <a:off x="560365" y="2275054"/>
        <a:ext cx="7291750" cy="639310"/>
      </dsp:txXfrm>
    </dsp:sp>
    <dsp:sp modelId="{61F4851C-F49D-445C-AD8B-8CE6F1DAFA82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D1C2-184B-4B61-99F9-704F7294F113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Calculating Mean for Each Country</a:t>
          </a:r>
        </a:p>
      </dsp:txBody>
      <dsp:txXfrm>
        <a:off x="560365" y="3363694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7E42-4D5B-4704-AF51-15714E94BE86}">
      <dsp:nvSpPr>
        <dsp:cNvPr id="0" name=""/>
        <dsp:cNvSpPr/>
      </dsp:nvSpPr>
      <dsp:spPr>
        <a:xfrm>
          <a:off x="0" y="18728"/>
          <a:ext cx="10515600" cy="551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Object-relational database management system</a:t>
          </a:r>
          <a:endParaRPr lang="en-US" sz="2300" kern="1200"/>
        </a:p>
      </dsp:txBody>
      <dsp:txXfrm>
        <a:off x="26930" y="45658"/>
        <a:ext cx="10461740" cy="497795"/>
      </dsp:txXfrm>
    </dsp:sp>
    <dsp:sp modelId="{0CE6390B-6221-41DC-9819-977AD06F67E4}">
      <dsp:nvSpPr>
        <dsp:cNvPr id="0" name=""/>
        <dsp:cNvSpPr/>
      </dsp:nvSpPr>
      <dsp:spPr>
        <a:xfrm>
          <a:off x="0" y="636623"/>
          <a:ext cx="10515600" cy="551655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Developed based on POSTGRES 4.2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30" y="663553"/>
        <a:ext cx="10461740" cy="497795"/>
      </dsp:txXfrm>
    </dsp:sp>
    <dsp:sp modelId="{5B1BBAC1-F63C-44A2-AA84-14194BB2BB1B}">
      <dsp:nvSpPr>
        <dsp:cNvPr id="0" name=""/>
        <dsp:cNvSpPr/>
      </dsp:nvSpPr>
      <dsp:spPr>
        <a:xfrm>
          <a:off x="0" y="1254518"/>
          <a:ext cx="10515600" cy="551655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Open source and available under PostgreSQL license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30" y="1281448"/>
        <a:ext cx="10461740" cy="497795"/>
      </dsp:txXfrm>
    </dsp:sp>
    <dsp:sp modelId="{D5043D97-A1B2-4571-A6F7-134680262886}">
      <dsp:nvSpPr>
        <dsp:cNvPr id="0" name=""/>
        <dsp:cNvSpPr/>
      </dsp:nvSpPr>
      <dsp:spPr>
        <a:xfrm>
          <a:off x="0" y="1872414"/>
          <a:ext cx="10515600" cy="551655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makes it standout?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30" y="1899344"/>
        <a:ext cx="10461740" cy="497795"/>
      </dsp:txXfrm>
    </dsp:sp>
    <dsp:sp modelId="{1425B3E6-B852-4C91-B176-DF163D76C975}">
      <dsp:nvSpPr>
        <dsp:cNvPr id="0" name=""/>
        <dsp:cNvSpPr/>
      </dsp:nvSpPr>
      <dsp:spPr>
        <a:xfrm>
          <a:off x="0" y="2424069"/>
          <a:ext cx="10515600" cy="135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Multi-version concurrency control (MVCC)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User-defined types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Supports ACID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Table inheritance</a:t>
          </a:r>
          <a:endParaRPr lang="en-US" sz="1800" kern="1200"/>
        </a:p>
      </dsp:txBody>
      <dsp:txXfrm>
        <a:off x="0" y="2424069"/>
        <a:ext cx="10515600" cy="1356885"/>
      </dsp:txXfrm>
    </dsp:sp>
    <dsp:sp modelId="{51C830F3-B61B-471C-8EC6-E7BCF8EFEBB0}">
      <dsp:nvSpPr>
        <dsp:cNvPr id="0" name=""/>
        <dsp:cNvSpPr/>
      </dsp:nvSpPr>
      <dsp:spPr>
        <a:xfrm>
          <a:off x="0" y="3780954"/>
          <a:ext cx="10515600" cy="551655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Apple, Red Hat, Cisco, Juniper Network etc.</a:t>
          </a:r>
          <a:endParaRPr lang="en-US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30" y="3807884"/>
        <a:ext cx="104617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71DB9-9BFC-418A-8AD7-878B2BB26F41}">
      <dsp:nvSpPr>
        <dsp:cNvPr id="0" name=""/>
        <dsp:cNvSpPr/>
      </dsp:nvSpPr>
      <dsp:spPr>
        <a:xfrm>
          <a:off x="0" y="0"/>
          <a:ext cx="8412480" cy="95755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generated from 50,000 data stored in Database</a:t>
          </a:r>
        </a:p>
      </dsp:txBody>
      <dsp:txXfrm>
        <a:off x="28046" y="28046"/>
        <a:ext cx="7298284" cy="901467"/>
      </dsp:txXfrm>
    </dsp:sp>
    <dsp:sp modelId="{961A3B5B-A199-4BCD-9C8C-FCABD39C6292}">
      <dsp:nvSpPr>
        <dsp:cNvPr id="0" name=""/>
        <dsp:cNvSpPr/>
      </dsp:nvSpPr>
      <dsp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This includes category(#tags), tweets, date, location, latitude, and longitude</a:t>
          </a:r>
        </a:p>
      </dsp:txBody>
      <dsp:txXfrm>
        <a:off x="732591" y="1159707"/>
        <a:ext cx="7029429" cy="901467"/>
      </dsp:txXfrm>
    </dsp:sp>
    <dsp:sp modelId="{81AE3F68-BF99-46D1-A188-C9C5C97D2755}">
      <dsp:nvSpPr>
        <dsp:cNvPr id="0" name=""/>
        <dsp:cNvSpPr/>
      </dsp:nvSpPr>
      <dsp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Once data is stored, we are using SQL queries to fetch and pour it in Microsoft tool called Geographical heat map </a:t>
          </a:r>
          <a:endParaRPr lang="en-US" sz="2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426620" y="2291368"/>
        <a:ext cx="7039944" cy="901467"/>
      </dsp:txXfrm>
    </dsp:sp>
    <dsp:sp modelId="{654206DF-6F3D-458D-B3AA-64556B845502}">
      <dsp:nvSpPr>
        <dsp:cNvPr id="0" name=""/>
        <dsp:cNvSpPr/>
      </dsp:nvSpPr>
      <dsp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This heat map is used for making inference and future prediction on our Big Data, i.e. converting information into wisdom</a:t>
          </a:r>
          <a:endParaRPr lang="en-US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1165" y="3423030"/>
        <a:ext cx="7029429" cy="901467"/>
      </dsp:txXfrm>
    </dsp:sp>
    <dsp:sp modelId="{266986BC-E245-4752-A065-BC96B89BFF0E}">
      <dsp:nvSpPr>
        <dsp:cNvPr id="0" name=""/>
        <dsp:cNvSpPr/>
      </dsp:nvSpPr>
      <dsp:spPr>
        <a:xfrm>
          <a:off x="7790066" y="733403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109" y="733403"/>
        <a:ext cx="342327" cy="468366"/>
      </dsp:txXfrm>
    </dsp:sp>
    <dsp:sp modelId="{FBA4365F-8243-4155-8192-4925363DE748}">
      <dsp:nvSpPr>
        <dsp:cNvPr id="0" name=""/>
        <dsp:cNvSpPr/>
      </dsp:nvSpPr>
      <dsp:spPr>
        <a:xfrm>
          <a:off x="8494611" y="1865065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654" y="1865065"/>
        <a:ext cx="342327" cy="468366"/>
      </dsp:txXfrm>
    </dsp:sp>
    <dsp:sp modelId="{DACE7962-4E64-4EA2-A412-F9C806B93FC7}">
      <dsp:nvSpPr>
        <dsp:cNvPr id="0" name=""/>
        <dsp:cNvSpPr/>
      </dsp:nvSpPr>
      <dsp:spPr>
        <a:xfrm>
          <a:off x="9188641" y="2996726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684" y="2996726"/>
        <a:ext cx="342327" cy="46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75C9-A796-49C4-95E7-C9F49CA4649E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EBD20-912D-477B-A62E-E545A110DC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9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EBD20-912D-477B-A62E-E545A110DCF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01March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EBD20-912D-477B-A62E-E545A110DC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01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15March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EBD20-912D-477B-A62E-E545A110DCF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6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27March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EBD20-912D-477B-A62E-E545A110DC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43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EBD20-912D-477B-A62E-E545A110DC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32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6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0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4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3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1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7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4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4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B47E-EF67-4E46-A43B-07687EC1C7F1}" type="datetimeFigureOut">
              <a:rPr lang="en-CA" smtClean="0"/>
              <a:t>31-Mar-20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33D0-98AD-49E5-BCB1-D1FEA1DDF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63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ABEC3-A8E4-4FDA-A9D5-EE13FF94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Impact of Social media in shaping a major outbreak (COVID-19) </a:t>
            </a:r>
            <a:endParaRPr lang="en-CA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7A1C-6970-4FC2-B038-FED3F990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5" y="5120206"/>
            <a:ext cx="5316865" cy="2163551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IN" sz="1600" b="1" dirty="0"/>
              <a:t>Presented By:</a:t>
            </a:r>
          </a:p>
          <a:p>
            <a:pPr algn="l">
              <a:spcBef>
                <a:spcPts val="0"/>
              </a:spcBef>
            </a:pPr>
            <a:endParaRPr lang="en-IN" sz="1600" b="1" dirty="0"/>
          </a:p>
          <a:p>
            <a:pPr algn="l">
              <a:spcBef>
                <a:spcPts val="0"/>
              </a:spcBef>
            </a:pPr>
            <a:r>
              <a:rPr lang="en-IN" sz="1600" b="1" dirty="0"/>
              <a:t>University of Windsor, Master of Applied Computing Team:</a:t>
            </a:r>
            <a:endParaRPr lang="en-CA" sz="1600" b="1" dirty="0"/>
          </a:p>
          <a:p>
            <a:pPr algn="l">
              <a:spcBef>
                <a:spcPts val="0"/>
              </a:spcBef>
            </a:pPr>
            <a:r>
              <a:rPr lang="en-IN" sz="1600" b="1" dirty="0"/>
              <a:t>Adarsh Sai Gupta</a:t>
            </a:r>
            <a:endParaRPr lang="en-CA" sz="1600" b="1" dirty="0"/>
          </a:p>
          <a:p>
            <a:pPr algn="l">
              <a:spcBef>
                <a:spcPts val="0"/>
              </a:spcBef>
            </a:pPr>
            <a:r>
              <a:rPr lang="en-IN" sz="1600" b="1" dirty="0" err="1"/>
              <a:t>Sadman</a:t>
            </a:r>
            <a:r>
              <a:rPr lang="en-IN" sz="1600" b="1" dirty="0"/>
              <a:t> Hasan</a:t>
            </a:r>
            <a:endParaRPr lang="en-CA" sz="1600" b="1" dirty="0"/>
          </a:p>
          <a:p>
            <a:pPr algn="l">
              <a:spcBef>
                <a:spcPts val="0"/>
              </a:spcBef>
            </a:pPr>
            <a:r>
              <a:rPr lang="en-IN" sz="1600" b="1" dirty="0"/>
              <a:t>Samir Shahriar</a:t>
            </a:r>
          </a:p>
          <a:p>
            <a:pPr algn="l">
              <a:spcBef>
                <a:spcPts val="0"/>
              </a:spcBef>
            </a:pPr>
            <a:r>
              <a:rPr lang="en-IN" sz="1600" b="1" dirty="0"/>
              <a:t>Anas Shah</a:t>
            </a:r>
            <a:endParaRPr lang="en-CA" sz="1600" b="1" dirty="0"/>
          </a:p>
          <a:p>
            <a:pPr algn="l"/>
            <a:endParaRPr lang="en-CA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6DB81B48-389A-46B0-B929-E0FD328F4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7A2CF-356C-4F04-B0A9-CC2BB73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18210"/>
            <a:ext cx="11001375" cy="56959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52601D5-25F5-4525-8AE8-92AADDEC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035"/>
          </a:xfrm>
        </p:spPr>
        <p:txBody>
          <a:bodyPr>
            <a:noAutofit/>
          </a:bodyPr>
          <a:lstStyle/>
          <a:p>
            <a:r>
              <a:rPr lang="en-US" sz="2800" dirty="0"/>
              <a:t>#</a:t>
            </a:r>
            <a:r>
              <a:rPr lang="en-US" sz="2800" dirty="0" err="1"/>
              <a:t>CoronaVirus</a:t>
            </a:r>
            <a:r>
              <a:rPr lang="en-US" sz="2800" dirty="0"/>
              <a:t> Tweets – 1</a:t>
            </a:r>
            <a:r>
              <a:rPr lang="en-US" sz="2800" baseline="30000" dirty="0"/>
              <a:t>st</a:t>
            </a:r>
            <a:r>
              <a:rPr lang="en-US" sz="2800" dirty="0"/>
              <a:t> March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0728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4E008-F4A6-440D-A856-86E9DCE2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2" y="1377406"/>
            <a:ext cx="10362299" cy="53238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425F5E-71DA-4E5F-8FA8-094AF5B6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1640" cy="4578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Confirmed Cases – 15</a:t>
            </a:r>
            <a:r>
              <a:rPr lang="en-US" sz="2800" baseline="30000" dirty="0"/>
              <a:t>th</a:t>
            </a:r>
            <a:r>
              <a:rPr lang="en-US" sz="2800" dirty="0"/>
              <a:t> March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8549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56B3D-7AE2-49C3-AC72-27E4D3EC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3911"/>
            <a:ext cx="10934700" cy="52863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F64093-F7C5-4942-9A97-75BCFCAD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99400" cy="407035"/>
          </a:xfrm>
        </p:spPr>
        <p:txBody>
          <a:bodyPr>
            <a:noAutofit/>
          </a:bodyPr>
          <a:lstStyle/>
          <a:p>
            <a:r>
              <a:rPr lang="en-US" sz="2800" dirty="0"/>
              <a:t>#</a:t>
            </a:r>
            <a:r>
              <a:rPr lang="en-US" sz="2800" dirty="0" err="1"/>
              <a:t>CoronaVirus</a:t>
            </a:r>
            <a:r>
              <a:rPr lang="en-US" sz="2800" dirty="0"/>
              <a:t> Tweets – 15</a:t>
            </a:r>
            <a:r>
              <a:rPr lang="en-US" sz="2800" baseline="30000" dirty="0"/>
              <a:t>th</a:t>
            </a:r>
            <a:r>
              <a:rPr lang="en-US" sz="2800" dirty="0"/>
              <a:t> March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9167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B3E7-520E-41CA-B6D8-8E687C9A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7480" cy="508635"/>
          </a:xfrm>
        </p:spPr>
        <p:txBody>
          <a:bodyPr>
            <a:normAutofit/>
          </a:bodyPr>
          <a:lstStyle/>
          <a:p>
            <a:r>
              <a:rPr lang="en-US" sz="2800" dirty="0"/>
              <a:t>Confirmed Cases – 27</a:t>
            </a:r>
            <a:r>
              <a:rPr lang="en-US" sz="2800" baseline="30000" dirty="0"/>
              <a:t>th</a:t>
            </a:r>
            <a:r>
              <a:rPr lang="en-US" sz="2800" dirty="0"/>
              <a:t> March</a:t>
            </a:r>
            <a:endParaRPr lang="en-C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DD16C-D9FF-45AB-BF81-F0FA2D34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3" y="1546043"/>
            <a:ext cx="10687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0DC9D8-302D-4326-9EF2-2752A4BC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251041"/>
            <a:ext cx="10706100" cy="526732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6D7A476-9245-4A8B-862C-6E316788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517525"/>
            <a:ext cx="6568440" cy="518795"/>
          </a:xfrm>
        </p:spPr>
        <p:txBody>
          <a:bodyPr>
            <a:normAutofit/>
          </a:bodyPr>
          <a:lstStyle/>
          <a:p>
            <a:r>
              <a:rPr lang="en-US" sz="2800" dirty="0"/>
              <a:t>#</a:t>
            </a:r>
            <a:r>
              <a:rPr lang="en-US" sz="2800" dirty="0" err="1"/>
              <a:t>CoronaVirus</a:t>
            </a:r>
            <a:r>
              <a:rPr lang="en-US" sz="2800" dirty="0"/>
              <a:t> Tweets – 27</a:t>
            </a:r>
            <a:r>
              <a:rPr lang="en-US" sz="2800" baseline="30000" dirty="0"/>
              <a:t>th</a:t>
            </a:r>
            <a:r>
              <a:rPr lang="en-US" sz="2800" dirty="0"/>
              <a:t> March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339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0AA0-52DE-4D2E-B09C-72A3F1F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/>
              <a:t>Hypothesis</a:t>
            </a:r>
            <a:endParaRPr lang="en-C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7032-3129-400D-9A45-2F9317CE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US" sz="2000"/>
              <a:t>As per our analysis, we see a lot of tweet coming from countries that are in orange, and the reported cases in these countries are still less compared to others</a:t>
            </a:r>
          </a:p>
          <a:p>
            <a:r>
              <a:rPr lang="en-US" sz="2000"/>
              <a:t>Our assumption is in next 15 days, we are going to see a increase in no of cases in these countries. i.e. France, Germany, India, and United Kingdom</a:t>
            </a:r>
          </a:p>
          <a:p>
            <a:r>
              <a:rPr lang="en-US" sz="2000"/>
              <a:t>This is not a scientific results and assumption might change as more countries are aware of this situation and taking drastic measure to mitigate the effect like social distancing or lockdown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7063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1C332-9868-449E-9B2B-57A291FD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  <a:endParaRPr lang="en-CA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BCAE-F036-425E-9B44-4B1E19A5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 fontScale="92500"/>
          </a:bodyPr>
          <a:lstStyle/>
          <a:p>
            <a:r>
              <a:rPr lang="en-US" sz="2200" dirty="0"/>
              <a:t>Right now, the world is battling a coronavirus epidemic. However, this study indicates that the issue is larger than just the spread of the virus</a:t>
            </a:r>
          </a:p>
          <a:p>
            <a:r>
              <a:rPr lang="en-US" sz="2200" dirty="0"/>
              <a:t>Our Data shows whenever a country start to tweet more about this virus outbreak, there is spike in number of cases in that country</a:t>
            </a:r>
          </a:p>
          <a:p>
            <a:r>
              <a:rPr lang="en-US" sz="2200" dirty="0"/>
              <a:t>Surely virus is not spreading through social media, which means, these tweets are creating some sort of fearmongering</a:t>
            </a:r>
          </a:p>
          <a:p>
            <a:r>
              <a:rPr lang="en-US" sz="2200" dirty="0"/>
              <a:t>We believe misinformation spread through these platforms create panic among general population, leading them to take drastic measures instead of what is recommended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711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C819-6159-472A-93BF-48C75029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4929"/>
            <a:ext cx="5294716" cy="43681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AF82B3-AA25-463D-9F24-56C07F8E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18456"/>
            <a:ext cx="5294715" cy="44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7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09C713-8CD4-41A9-BE22-47DD3912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41" y="1406054"/>
            <a:ext cx="65627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05F50-6EE3-4D33-9212-BD0137C0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13" y="623504"/>
            <a:ext cx="6600825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12A2C-CA53-4C5E-8A79-5F53F9136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38" y="3847434"/>
            <a:ext cx="6591300" cy="1123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8DB11-8C18-4D38-9C6C-8E35CCC36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67" y="2980680"/>
            <a:ext cx="6619875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CBDCD-8F11-41A4-8AF4-8EA0FDCB8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713" y="2259026"/>
            <a:ext cx="6677025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016AF1-EBB0-4B42-81FF-5B73038C6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41" y="4641031"/>
            <a:ext cx="6629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06B16-4645-42E7-9CF2-38558902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You! Questions?</a:t>
            </a:r>
            <a:endParaRPr lang="en-CA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302ED-78B4-4AD0-BC77-FACFEF19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b="1" dirty="0"/>
              <a:t>We’re not just fighting an epidemic; we’re fighting an </a:t>
            </a:r>
            <a:r>
              <a:rPr lang="en-US" sz="2400" b="1" dirty="0" err="1"/>
              <a:t>infodemic</a:t>
            </a:r>
            <a:r>
              <a:rPr lang="en-US" sz="2400" b="1" dirty="0"/>
              <a:t>.</a:t>
            </a:r>
            <a:r>
              <a:rPr lang="en-US" sz="2400" dirty="0"/>
              <a:t>” WHO Director-General </a:t>
            </a:r>
            <a:r>
              <a:rPr lang="en-US" sz="2400" dirty="0" err="1"/>
              <a:t>Tedros</a:t>
            </a:r>
            <a:r>
              <a:rPr lang="en-US" sz="2400" dirty="0"/>
              <a:t> Adhanom Ghebreyesus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27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DB7-EE3F-475F-A5A3-3FE5377B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Content</a:t>
            </a:r>
            <a:endParaRPr lang="en-CA" sz="40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0A5AB90-DA54-45A7-8130-ED2A795AC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449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3E2D-651E-44B0-B856-35D2A064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  <a:endParaRPr lang="en-CA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085CEF-568A-4957-9000-8AFA040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The optimistic view is that social media could prove useful at a time when many of us are otherwise isolated from one another</a:t>
            </a:r>
          </a:p>
          <a:p>
            <a:r>
              <a:rPr lang="en-US" sz="1700"/>
              <a:t>Conversations around the coronavirus, especially those at the community level, can help us navigate this crisis </a:t>
            </a:r>
          </a:p>
          <a:p>
            <a:r>
              <a:rPr lang="en-US" sz="1700"/>
              <a:t>But several users on these platforms are spreading rumors and other misinformation at a time when people are emotionally charged and looking for valid information</a:t>
            </a:r>
          </a:p>
          <a:p>
            <a:endParaRPr lang="en-US" sz="1700"/>
          </a:p>
          <a:p>
            <a:endParaRPr lang="en-US" sz="1700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E528FAD6-458B-464B-8C03-F03F80EC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E2F-0213-495B-9016-AF484560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  <a:r>
              <a:rPr lang="en-US" dirty="0"/>
              <a:t>: </a:t>
            </a:r>
            <a:r>
              <a:rPr lang="en-US" sz="4000" dirty="0"/>
              <a:t>Data</a:t>
            </a:r>
            <a:r>
              <a:rPr lang="en-US" dirty="0"/>
              <a:t> </a:t>
            </a:r>
            <a:r>
              <a:rPr lang="en-US" sz="4000" dirty="0"/>
              <a:t>Extraction</a:t>
            </a:r>
            <a:endParaRPr lang="en-CA" sz="40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E8A7B15-6EE1-4574-BB9F-9150CC115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708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87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2A2-9AC9-41CB-A4E0-3DE1155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Methodology:</a:t>
            </a:r>
            <a:r>
              <a:rPr lang="en-US" dirty="0"/>
              <a:t> </a:t>
            </a:r>
            <a:r>
              <a:rPr lang="en-US" sz="4000" dirty="0"/>
              <a:t>Data</a:t>
            </a:r>
            <a:r>
              <a:rPr lang="en-US" dirty="0"/>
              <a:t> </a:t>
            </a:r>
            <a:r>
              <a:rPr lang="en-US" sz="4000" dirty="0"/>
              <a:t>Preprocessing</a:t>
            </a:r>
            <a:r>
              <a:rPr lang="en-US" dirty="0"/>
              <a:t> </a:t>
            </a:r>
            <a:r>
              <a:rPr lang="en-US" sz="4000" dirty="0"/>
              <a:t>&amp;</a:t>
            </a:r>
            <a:r>
              <a:rPr lang="en-US" dirty="0"/>
              <a:t> </a:t>
            </a:r>
            <a:r>
              <a:rPr lang="en-US" sz="4000" dirty="0"/>
              <a:t>NLP</a:t>
            </a:r>
            <a:endParaRPr lang="en-CA" sz="40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D1875B7-D43B-4D50-BED7-17CAFC70E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72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0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36E7-1619-428D-AF5C-EE581358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Database:</a:t>
            </a:r>
            <a:r>
              <a:rPr lang="en-US" dirty="0"/>
              <a:t> </a:t>
            </a:r>
            <a:r>
              <a:rPr lang="en-US" sz="4000" dirty="0"/>
              <a:t>PostgreSQL</a:t>
            </a:r>
            <a:endParaRPr lang="en-CA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6AE8F2-126B-4E71-8AD9-B6A61DC1F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85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8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A18-A954-4F1D-8BCA-FC9A4EBB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Database:</a:t>
            </a:r>
            <a:r>
              <a:rPr lang="en-US" dirty="0"/>
              <a:t> </a:t>
            </a:r>
            <a:r>
              <a:rPr lang="en-US" sz="4000" dirty="0"/>
              <a:t>Process</a:t>
            </a:r>
            <a:endParaRPr lang="en-CA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D4CEA-E0C6-42DB-A327-B7306CE90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3489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18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FD721-B92A-402C-9BA5-B4ADBAA9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Results</a:t>
            </a:r>
            <a:endParaRPr lang="en-CA" sz="4000">
              <a:solidFill>
                <a:schemeClr val="accent1"/>
              </a:solidFill>
            </a:endParaRPr>
          </a:p>
        </p:txBody>
      </p:sp>
      <p:sp>
        <p:nvSpPr>
          <p:cNvPr id="40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4D7E-FC23-4279-BFE7-FEA3445D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/>
              <a:t>Captured Twitter data of the keywords like #corona, #virus, #coronavirus #outbreak #panic #shortage #pandemic #toiletpapers </a:t>
            </a:r>
          </a:p>
          <a:p>
            <a:r>
              <a:rPr lang="en-US" sz="2200"/>
              <a:t>Mapped responses of these words in a world map to showcase…..</a:t>
            </a:r>
          </a:p>
          <a:p>
            <a:r>
              <a:rPr lang="en-US" sz="2200"/>
              <a:t>For this presentation we are only considering 15 days difference in collection of data and comparing them with the actual outbreak or number of cases of COVID-19 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72576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C985D-846A-4A83-BD4D-0298AA2A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20840" cy="305435"/>
          </a:xfrm>
        </p:spPr>
        <p:txBody>
          <a:bodyPr>
            <a:noAutofit/>
          </a:bodyPr>
          <a:lstStyle/>
          <a:p>
            <a:r>
              <a:rPr lang="en-US" sz="2800" dirty="0"/>
              <a:t>#</a:t>
            </a:r>
            <a:r>
              <a:rPr lang="en-US" sz="2800" dirty="0" err="1"/>
              <a:t>CoronaVirus</a:t>
            </a:r>
            <a:r>
              <a:rPr lang="en-US" sz="2800" dirty="0"/>
              <a:t> Tweets – 15</a:t>
            </a:r>
            <a:r>
              <a:rPr lang="en-US" sz="2800" baseline="30000" dirty="0"/>
              <a:t>th</a:t>
            </a:r>
            <a:r>
              <a:rPr lang="en-US" sz="2800" dirty="0"/>
              <a:t> Feb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03A50-8391-444A-8C16-9FA96F33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455420"/>
            <a:ext cx="108870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597</Words>
  <Application>Microsoft Office PowerPoint</Application>
  <PresentationFormat>Widescreen</PresentationFormat>
  <Paragraphs>73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Impact of Social media in shaping a major outbreak (COVID-19) </vt:lpstr>
      <vt:lpstr>Content</vt:lpstr>
      <vt:lpstr>Overview</vt:lpstr>
      <vt:lpstr>Methodology: Data Extraction</vt:lpstr>
      <vt:lpstr>Methodology: Data Preprocessing &amp; NLP</vt:lpstr>
      <vt:lpstr>Database: PostgreSQL</vt:lpstr>
      <vt:lpstr>Database: Process</vt:lpstr>
      <vt:lpstr>Results</vt:lpstr>
      <vt:lpstr>#CoronaVirus Tweets – 15th Feb</vt:lpstr>
      <vt:lpstr>#CoronaVirus Tweets – 1st March</vt:lpstr>
      <vt:lpstr>Confirmed Cases – 15th March</vt:lpstr>
      <vt:lpstr>#CoronaVirus Tweets – 15th March</vt:lpstr>
      <vt:lpstr>Confirmed Cases – 27th March</vt:lpstr>
      <vt:lpstr>#CoronaVirus Tweets – 27th March</vt:lpstr>
      <vt:lpstr>Hypothesis</vt:lpstr>
      <vt:lpstr>Conclusion</vt:lpstr>
      <vt:lpstr>PowerPoint Presentation</vt:lpstr>
      <vt:lpstr>PowerPoint Presentation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in shaping a major outbreak (COVID-19) </dc:title>
  <dc:creator>Shah Anas</dc:creator>
  <cp:lastModifiedBy>Shah Anas</cp:lastModifiedBy>
  <cp:revision>2</cp:revision>
  <dcterms:created xsi:type="dcterms:W3CDTF">2020-04-01T03:38:58Z</dcterms:created>
  <dcterms:modified xsi:type="dcterms:W3CDTF">2020-04-01T03:50:45Z</dcterms:modified>
</cp:coreProperties>
</file>