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6" r:id="rId4"/>
    <p:sldMasterId id="2147483684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st2okUwZUNYYq3NP+52AZVXs6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customschemas.google.com/relationships/presentationmetadata" Target="metadata"/><Relationship Id="rId13" Type="http://schemas.openxmlformats.org/officeDocument/2006/relationships/font" Target="fonts/Corbel-regular.fntdata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Corbel-boldItalic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CenturyGothic-italic.fntdata"/><Relationship Id="rId6" Type="http://schemas.openxmlformats.org/officeDocument/2006/relationships/slideMaster" Target="slideMasters/slideMaster4.xml"/><Relationship Id="rId18" Type="http://schemas.openxmlformats.org/officeDocument/2006/relationships/font" Target="fonts/CenturyGothic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7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8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Google Shape;7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9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9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0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40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4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3" name="Google Shape;93;p40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40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1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41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42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42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42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42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42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4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3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3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43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7" name="Google Shape;117;p43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43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43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0" name="Google Shape;120;p43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43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43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43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4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4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5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5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45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5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8" name="Google Shape;15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9" name="Google Shape;1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8" name="Google Shape;16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9" name="Google Shape;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8" name="Google Shape;1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79" name="Google Shape;1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9" name="Google Shape;18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90" name="Google Shape;1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8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7" name="Google Shape;197;p18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02" name="Google Shape;20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03" name="Google Shape;2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211" name="Google Shape;21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17" name="Google Shape;21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18" name="Google Shape;2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4" name="Google Shape;224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28" name="Google Shape;22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29" name="Google Shape;2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234" name="Google Shape;234;p22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5" name="Google Shape;235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9" name="Google Shape;23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0" name="Google Shape;2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3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6" name="Google Shape;246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50" name="Google Shape;25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51" name="Google Shape;2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4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6" name="Google Shape;256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4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60" name="Google Shape;26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61" name="Google Shape;2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5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6" name="Google Shape;266;p25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67" name="Google Shape;267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0" name="Google Shape;270;p2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IN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271" name="Google Shape;271;p25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IN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Google Shape;2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1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31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3" name="Google Shape;27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74" name="Google Shape;2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9" name="Google Shape;279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83" name="Google Shape;28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4" name="Google Shape;2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7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9" name="Google Shape;289;p27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0" name="Google Shape;290;p27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1" name="Google Shape;291;p27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2" name="Google Shape;292;p27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3" name="Google Shape;293;p27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4" name="Google Shape;294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98" name="Google Shape;29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99" name="Google Shape;2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8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4" name="Google Shape;304;p28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305" name="Google Shape;305;p28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6" name="Google Shape;306;p28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7" name="Google Shape;307;p28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308" name="Google Shape;308;p28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9" name="Google Shape;309;p28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0" name="Google Shape;310;p28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311" name="Google Shape;311;p28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12" name="Google Shape;312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16" name="Google Shape;31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17" name="Google Shape;3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9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0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0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30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0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0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43" name="Google Shape;343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4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0" name="Google Shape;350;p4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4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7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7" name="Google Shape;357;p4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4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8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4" name="Google Shape;364;p48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5" name="Google Shape;365;p4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4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4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49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2" name="Google Shape;372;p49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3" name="Google Shape;373;p49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4" name="Google Shape;374;p49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5" name="Google Shape;375;p4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4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5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5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5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5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5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5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52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52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92" name="Google Shape;392;p52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3" name="Google Shape;393;p5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5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53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53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00" name="Google Shape;400;p53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53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53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54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406" name="Google Shape;406;p54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07" name="Google Shape;407;p5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5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5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55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5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4" name="Google Shape;414;p55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15" name="Google Shape;415;p5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5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5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56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6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22" name="Google Shape;422;p5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5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5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5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57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29" name="Google Shape;429;p5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58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58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36" name="Google Shape;436;p5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5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5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14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50" name="Google Shape;450;p1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1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1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33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9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9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9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59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8" name="Google Shape;458;p5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5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5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60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4" name="Google Shape;464;p6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6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6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61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70" name="Google Shape;470;p61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71" name="Google Shape;471;p6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6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6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62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7" name="Google Shape;477;p62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78" name="Google Shape;478;p62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9" name="Google Shape;479;p62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80" name="Google Shape;480;p6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6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6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6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6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6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6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6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5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65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95" name="Google Shape;495;p65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96" name="Google Shape;496;p6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6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6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6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66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02" name="Google Shape;502;p66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03" name="Google Shape;503;p6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66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6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67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9" name="Google Shape;509;p6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6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6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5" name="Google Shape;515;p6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6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6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3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7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3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41" name="Google Shape;141;p9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Google Shape;144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5" name="Google Shape;335;p1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6" name="Google Shape;33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7" name="Google Shape;337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8" name="Google Shape;338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2" name="Google Shape;442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4" name="Google Shape;444;p1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5" name="Google Shape;445;p1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6" name="Google Shape;446;p1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0"/>
              <a:buFont typeface="Calibri"/>
              <a:buNone/>
            </a:pPr>
            <a:r>
              <a:rPr b="1" lang="en-IN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HOSPITAL DATA ANALYSIS </a:t>
            </a:r>
            <a:br>
              <a:rPr lang="en-IN" sz="5400">
                <a:latin typeface="Calibri"/>
                <a:ea typeface="Calibri"/>
                <a:cs typeface="Calibri"/>
                <a:sym typeface="Calibri"/>
              </a:rPr>
            </a:br>
            <a:endParaRPr sz="5400"/>
          </a:p>
        </p:txBody>
      </p:sp>
      <p:sp>
        <p:nvSpPr>
          <p:cNvPr id="523" name="Google Shape;523;p1"/>
          <p:cNvSpPr txBox="1"/>
          <p:nvPr>
            <p:ph idx="1" type="subTitle"/>
          </p:nvPr>
        </p:nvSpPr>
        <p:spPr>
          <a:xfrm>
            <a:off x="1524000" y="3039035"/>
            <a:ext cx="9144000" cy="182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800"/>
              <a:buNone/>
            </a:pPr>
            <a:r>
              <a:rPr lang="en-IN" sz="180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r>
              <a:rPr lang="en-IN" sz="200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IN" sz="200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ADARSH SANTORIA</a:t>
            </a:r>
            <a:endParaRPr sz="2000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TOPIC – MENTAL HEALTH AND AWARENESS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/>
              <a:t>PROJECT IDEA</a:t>
            </a:r>
            <a:endParaRPr/>
          </a:p>
        </p:txBody>
      </p:sp>
      <p:sp>
        <p:nvSpPr>
          <p:cNvPr id="529" name="Google Shape;529;p2"/>
          <p:cNvSpPr txBox="1"/>
          <p:nvPr>
            <p:ph idx="1" type="body"/>
          </p:nvPr>
        </p:nvSpPr>
        <p:spPr>
          <a:xfrm>
            <a:off x="685800" y="2194549"/>
            <a:ext cx="10820400" cy="4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3376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IN" sz="3900"/>
              <a:t>Basic Idea behind this topic is to give analysis of different hospitals data through data entry by handly or uploading csvs with suggestions.</a:t>
            </a:r>
            <a:endParaRPr sz="3900"/>
          </a:p>
          <a:p>
            <a:pPr indent="-229076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IN" sz="3900"/>
              <a:t>Different types of </a:t>
            </a:r>
            <a:r>
              <a:rPr lang="en-IN" sz="3900"/>
              <a:t>Graphs will be created by these data of different regions of hospital which helps in better understanding of different hospitals at different levels.</a:t>
            </a:r>
            <a:endParaRPr sz="3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IN"/>
              <a:t>Plans to implement</a:t>
            </a:r>
            <a:endParaRPr/>
          </a:p>
        </p:txBody>
      </p:sp>
      <p:sp>
        <p:nvSpPr>
          <p:cNvPr id="535" name="Google Shape;535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IN" sz="4000"/>
              <a:t>Connecting it to Internet and making profile systems.</a:t>
            </a:r>
            <a:endParaRPr sz="4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IN" sz="4000"/>
              <a:t>Adding some </a:t>
            </a:r>
            <a:r>
              <a:rPr lang="en-IN" sz="4000"/>
              <a:t>machinery</a:t>
            </a:r>
            <a:r>
              <a:rPr lang="en-IN" sz="4000"/>
              <a:t> stuffs which can perform some machine learning stuffs like data preprocessing and PCA.</a:t>
            </a:r>
            <a:endParaRPr sz="40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800">
        <p14:flythrough dir="ou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tech stacks using</a:t>
            </a:r>
            <a:endParaRPr/>
          </a:p>
        </p:txBody>
      </p:sp>
      <p:sp>
        <p:nvSpPr>
          <p:cNvPr id="541" name="Google Shape;541;p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400"/>
              <a:buChar char="🞆"/>
            </a:pPr>
            <a:r>
              <a:rPr lang="en-IN" sz="4400"/>
              <a:t>Python </a:t>
            </a:r>
            <a:endParaRPr/>
          </a:p>
          <a:p>
            <a:pPr indent="-342900" lvl="0" marL="342900" rtl="0" algn="l">
              <a:spcBef>
                <a:spcPts val="1480"/>
              </a:spcBef>
              <a:spcAft>
                <a:spcPts val="0"/>
              </a:spcAft>
              <a:buSzPts val="4400"/>
              <a:buChar char="🞆"/>
            </a:pPr>
            <a:r>
              <a:rPr lang="en-IN" sz="4400"/>
              <a:t>And it’s amazing libraries like Tkinter , PIL , Pandas, re , Matplotlib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IN"/>
              <a:t>Idea helpful to society</a:t>
            </a:r>
            <a:endParaRPr/>
          </a:p>
        </p:txBody>
      </p:sp>
      <p:sp>
        <p:nvSpPr>
          <p:cNvPr id="547" name="Google Shape;547;p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320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IN" sz="3200"/>
              <a:t>This will help the society to have better ideas about health care facilities available in their area.</a:t>
            </a:r>
            <a:endParaRPr/>
          </a:p>
          <a:p>
            <a:pPr indent="-20320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IN" sz="3200"/>
              <a:t>Government will know where to improve what facilities.</a:t>
            </a:r>
            <a:endParaRPr/>
          </a:p>
          <a:p>
            <a:pPr indent="-20320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IN" sz="3200"/>
              <a:t>Gives comparison between hospitals not only increases competition but also help common ones to have better choice.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2022-05-21T16:43:10Z</dcterms:created>
  <dc:creator>Adarsh Santoria</dc:creator>
</cp:coreProperties>
</file>