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  <p:sldMasterId id="2147483684" r:id="rId3"/>
    <p:sldMasterId id="2147483699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st2okUwZUNYYq3NP+52AZVXs6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0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4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4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1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1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43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43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3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0" name="Google Shape;120;p43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43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4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5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1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4" name="Google Shape;304;p28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05" name="Google Shape;305;p28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7" name="Google Shape;307;p28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08" name="Google Shape;308;p28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0" name="Google Shape;310;p28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11" name="Google Shape;311;p28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5" name="Google Shape;375;p4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92" name="Google Shape;392;p52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3" name="Google Shape;393;p5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3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53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0" name="Google Shape;400;p53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3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53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06" name="Google Shape;406;p54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56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57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5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5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6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2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8" name="Google Shape;478;p62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9" name="Google Shape;479;p62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0" name="Google Shape;480;p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6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6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6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6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5" name="Google Shape;495;p6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6" name="Google Shape;496;p6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6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6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66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2" name="Google Shape;502;p66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3" name="Google Shape;503;p6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66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7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9" name="Google Shape;509;p6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6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6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68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5" name="Google Shape;515;p6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6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0"/>
              <a:buFont typeface="Calibri"/>
              <a:buNone/>
            </a:pPr>
            <a:r>
              <a:rPr lang="en-IN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HOSPITAL DATA ANALYSIS </a:t>
            </a:r>
            <a:br>
              <a:rPr lang="en-IN" sz="5400"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523" name="Google Shape;523;p1"/>
          <p:cNvSpPr txBox="1">
            <a:spLocks noGrp="1"/>
          </p:cNvSpPr>
          <p:nvPr>
            <p:ph type="subTitle" idx="1"/>
          </p:nvPr>
        </p:nvSpPr>
        <p:spPr>
          <a:xfrm>
            <a:off x="1524000" y="3039035"/>
            <a:ext cx="9144000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None/>
            </a:pPr>
            <a:r>
              <a:rPr lang="en-IN" sz="18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IN" sz="20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BY ADARSH SANTORIA</a:t>
            </a:r>
            <a:endParaRPr sz="2000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TOPIC – MENTAL HEALTH AND AWARENESS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PROJECT IDEA</a:t>
            </a:r>
            <a:endParaRPr/>
          </a:p>
        </p:txBody>
      </p:sp>
      <p:sp>
        <p:nvSpPr>
          <p:cNvPr id="529" name="Google Shape;529;p2"/>
          <p:cNvSpPr txBox="1">
            <a:spLocks noGrp="1"/>
          </p:cNvSpPr>
          <p:nvPr>
            <p:ph type="body" idx="1"/>
          </p:nvPr>
        </p:nvSpPr>
        <p:spPr>
          <a:xfrm>
            <a:off x="685800" y="2194549"/>
            <a:ext cx="108204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3433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3900" dirty="0"/>
              <a:t>Basic Idea behind this topic is to give analysis of different hospitals data through data entry by </a:t>
            </a:r>
            <a:r>
              <a:rPr lang="en-IN" sz="3900" dirty="0" err="1"/>
              <a:t>handly</a:t>
            </a:r>
            <a:r>
              <a:rPr lang="en-IN" sz="3900" dirty="0"/>
              <a:t> or uploading </a:t>
            </a:r>
            <a:r>
              <a:rPr lang="en-IN" sz="3900" dirty="0" err="1"/>
              <a:t>csvs</a:t>
            </a:r>
            <a:r>
              <a:rPr lang="en-IN" sz="3900" dirty="0"/>
              <a:t> with suggestions.</a:t>
            </a:r>
            <a:endParaRPr sz="3900" dirty="0"/>
          </a:p>
          <a:p>
            <a:pPr marL="228600" lvl="0" indent="-229076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3900" dirty="0"/>
              <a:t>Different types of Graphs will be created by these data of different regions of hospital which helps in better understanding of different hospitals at different levels.</a:t>
            </a:r>
            <a:endParaRPr sz="3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Plans to implement</a:t>
            </a:r>
            <a:endParaRPr/>
          </a:p>
        </p:txBody>
      </p:sp>
      <p:sp>
        <p:nvSpPr>
          <p:cNvPr id="535" name="Google Shape;53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 dirty="0"/>
              <a:t>Connecting it to Internet and making profile systems.</a:t>
            </a:r>
            <a:endParaRPr sz="4000"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 dirty="0"/>
              <a:t>Adding some machinery stuffs which can perform some machine learning stuffs like data </a:t>
            </a:r>
            <a:r>
              <a:rPr lang="en-IN" sz="4000" dirty="0" err="1"/>
              <a:t>preprocessing</a:t>
            </a:r>
            <a:r>
              <a:rPr lang="en-IN" sz="4000" dirty="0"/>
              <a:t> and PCA.</a:t>
            </a:r>
            <a:endParaRPr sz="40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tech stacks using</a:t>
            </a:r>
            <a:endParaRPr/>
          </a:p>
        </p:txBody>
      </p:sp>
      <p:sp>
        <p:nvSpPr>
          <p:cNvPr id="541" name="Google Shape;541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4400"/>
              <a:buChar char="🞆"/>
            </a:pPr>
            <a:r>
              <a:rPr lang="en-IN" sz="4400" dirty="0"/>
              <a:t>Python </a:t>
            </a:r>
            <a:endParaRPr dirty="0"/>
          </a:p>
          <a:p>
            <a:pPr marL="342900" lvl="0" indent="-342900" algn="l" rtl="0">
              <a:spcBef>
                <a:spcPts val="1480"/>
              </a:spcBef>
              <a:spcAft>
                <a:spcPts val="0"/>
              </a:spcAft>
              <a:buSzPts val="4400"/>
              <a:buChar char="🞆"/>
            </a:pPr>
            <a:r>
              <a:rPr lang="en-IN" sz="4400" dirty="0"/>
              <a:t>And it’s amazing libraries like </a:t>
            </a:r>
            <a:r>
              <a:rPr lang="en-IN" sz="4400" dirty="0" err="1"/>
              <a:t>Tkinter</a:t>
            </a:r>
            <a:r>
              <a:rPr lang="en-IN" sz="4400" dirty="0"/>
              <a:t> , PIL , Pandas, re , Matplotlib, </a:t>
            </a:r>
            <a:r>
              <a:rPr lang="en-IN" sz="4400" dirty="0" err="1"/>
              <a:t>colorama</a:t>
            </a:r>
            <a:r>
              <a:rPr lang="en-IN" sz="4400" dirty="0"/>
              <a:t>, </a:t>
            </a:r>
            <a:r>
              <a:rPr lang="en-IN" sz="4400" dirty="0" err="1"/>
              <a:t>numpy</a:t>
            </a:r>
            <a:r>
              <a:rPr lang="en-IN" sz="4400" dirty="0"/>
              <a:t>, csv, time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Idea helpful to society</a:t>
            </a:r>
            <a:endParaRPr/>
          </a:p>
        </p:txBody>
      </p:sp>
      <p:sp>
        <p:nvSpPr>
          <p:cNvPr id="547" name="Google Shape;547;p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 dirty="0"/>
              <a:t>This will help the society to have better ideas about health care facilities available in their area.</a:t>
            </a:r>
            <a:endParaRPr dirty="0"/>
          </a:p>
          <a:p>
            <a:pPr marL="182880" lvl="0" indent="-203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 dirty="0"/>
              <a:t>Government will know where to improve what facilities.</a:t>
            </a:r>
            <a:endParaRPr dirty="0"/>
          </a:p>
          <a:p>
            <a:pPr marL="182880" lvl="0" indent="-203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 dirty="0"/>
              <a:t>Gives comparison between hospitals not only increases competition but also help common ones to have better choice for treatment.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Century Gothic</vt:lpstr>
      <vt:lpstr>Trebuchet MS</vt:lpstr>
      <vt:lpstr>Corbel</vt:lpstr>
      <vt:lpstr>Noto Sans Symbols</vt:lpstr>
      <vt:lpstr>Calibri</vt:lpstr>
      <vt:lpstr>Vapor Trail</vt:lpstr>
      <vt:lpstr>Berlin</vt:lpstr>
      <vt:lpstr>Quotable</vt:lpstr>
      <vt:lpstr>Frame</vt:lpstr>
      <vt:lpstr>HOSPITAL DATA ANALYSIS  </vt:lpstr>
      <vt:lpstr>PROJECT IDEA</vt:lpstr>
      <vt:lpstr>Plans to implement</vt:lpstr>
      <vt:lpstr>tech stacks using</vt:lpstr>
      <vt:lpstr>Idea helpful to society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 ANALYSIS  </dc:title>
  <dc:creator>Adarsh Santoria</dc:creator>
  <cp:lastModifiedBy>Adarsh Santoria</cp:lastModifiedBy>
  <cp:revision>2</cp:revision>
  <dcterms:created xsi:type="dcterms:W3CDTF">2022-05-21T16:43:10Z</dcterms:created>
  <dcterms:modified xsi:type="dcterms:W3CDTF">2023-03-03T03:44:16Z</dcterms:modified>
</cp:coreProperties>
</file>