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4AC7-FA1B-494A-9AC8-9D22558E3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F36B-54F6-466E-8548-57714C864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B7FA-B4F9-4808-98E8-DD82B8C1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2473-D7A8-4213-AACF-BB94D0A2454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14AA-A689-4985-B968-F7494AEC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E6824-78BD-41A9-B1B7-5EE9DD6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6ABC-93FA-4843-BF92-D8B317DE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18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6AED-980B-49E9-8A77-3DCB424D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17CAE-3E8D-48EE-B535-8FE5E9E9D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23F47-A54B-4FAD-8EE4-F13BA752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2473-D7A8-4213-AACF-BB94D0A2454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59C1-3470-42C6-A2F5-D2B59EDC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A1FB-BC55-4DB2-B753-1E3631F9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6ABC-93FA-4843-BF92-D8B317DE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8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A939F-6798-4232-8C22-643F677F6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01D31-6F64-4B94-A496-ACC2611E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3DB6-D9FF-469C-99DA-7E8AFF79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2473-D7A8-4213-AACF-BB94D0A2454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44BD-5C23-423A-AA7E-B0C4DF32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4AF91-3A05-4587-B6AA-8CCC8E61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6ABC-93FA-4843-BF92-D8B317DE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3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6811-0421-4A4F-A154-9F826BD1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7E4B-92F9-436A-AD09-9F9CF4AA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C35-26B4-48AA-8660-1D8633A4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2473-D7A8-4213-AACF-BB94D0A2454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EED4A-AC5F-475E-9974-BEBC8744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A00F-701B-458C-82FB-08D96DD8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6ABC-93FA-4843-BF92-D8B317DE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75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33E6-231D-47C1-8908-73CCD432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66EDF-3F28-4446-908B-9FA1CE17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364F-36D8-44D6-AEF7-A3A968EE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2473-D7A8-4213-AACF-BB94D0A2454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FD50-E555-422D-BCFE-CB823746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ECF4-05A2-407E-AAB2-4F113C92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6ABC-93FA-4843-BF92-D8B317DE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AAA6-CB46-4E06-926A-6E753F22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7274-A248-4B13-9DC4-6BE5A264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556E9-E1E7-4A14-A493-830F0C0B4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01A76-5E1F-48F1-95E9-FEDF9323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2473-D7A8-4213-AACF-BB94D0A2454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54BDF-600C-4374-811C-3501D2A8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01C02-3D1E-49C8-A0E6-1B1766BC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6ABC-93FA-4843-BF92-D8B317DE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0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6C07-F7A4-41DD-ACA3-2B11DD0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9854-1062-4255-A0B7-DA69DAAD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5B1E2-5BF9-4AF7-AED1-98E7CE137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BE7CF-E293-4F45-806F-402AB7485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77A45-74BB-42C8-8B1D-E9E704517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0C158-489C-4773-BE60-543642E6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2473-D7A8-4213-AACF-BB94D0A2454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F1F2B-760A-441B-920F-EB7525A4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2C3C7-F770-4524-857C-B5E685BD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6ABC-93FA-4843-BF92-D8B317DE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6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A8B4-96A0-4E9D-ADB8-407ADC1D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4AB3E-67A9-4967-9509-BAB34E6F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2473-D7A8-4213-AACF-BB94D0A2454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B89D1-9463-44B1-80D5-257FFB3A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796A4-CE7C-4DB6-B965-8758BD4C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6ABC-93FA-4843-BF92-D8B317DE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9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1786D-4489-4695-A788-8E7FFBE9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2473-D7A8-4213-AACF-BB94D0A2454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37B6-3DEF-44CB-889D-273674A1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2E1C0-CCAF-4C36-98A8-6D24A405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6ABC-93FA-4843-BF92-D8B317DE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2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A4FB-CAAA-46AF-A70F-99E2756D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B8F9-C3DB-40F7-A479-4587CA06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8CD47-A058-4FC1-848A-9ABFC98C6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15EDC-5EBE-4A08-B927-BA308828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2473-D7A8-4213-AACF-BB94D0A2454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DF58-3929-4252-88E1-51322D6C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D7359-1A13-4F2E-BC17-A48D96DB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6ABC-93FA-4843-BF92-D8B317DE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4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8513-DC32-40FF-8178-9CA88610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E4110-D49B-4A98-9333-40E04729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674B4-903B-4D73-B565-5872E39EF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6C922-C3AC-4DD3-90BE-498351AD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2473-D7A8-4213-AACF-BB94D0A2454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04014-6130-403C-8756-35682168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40323-056F-42FA-B473-73CF498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6ABC-93FA-4843-BF92-D8B317DE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50A5B-3E90-40F2-81E8-5DFD562C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FD19-F989-43FC-92B7-F09226B9E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922D-BEF7-49FD-91E4-820276B1E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2473-D7A8-4213-AACF-BB94D0A2454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9C7E-98BB-42F1-8493-34704183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D2A2-D930-490E-A495-BD89939DF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6ABC-93FA-4843-BF92-D8B317DE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885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6808-8562-4A5B-B93A-E49BC60A1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75B78-2E1E-4D5D-9585-6A0D8589C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Adarsh Santoria</a:t>
            </a:r>
          </a:p>
        </p:txBody>
      </p:sp>
    </p:spTree>
    <p:extLst>
      <p:ext uri="{BB962C8B-B14F-4D97-AF65-F5344CB8AC3E}">
        <p14:creationId xmlns:p14="http://schemas.microsoft.com/office/powerpoint/2010/main" val="160700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2-01-22 (7)">
            <a:extLst>
              <a:ext uri="{FF2B5EF4-FFF2-40B4-BE49-F238E27FC236}">
                <a16:creationId xmlns:a16="http://schemas.microsoft.com/office/drawing/2014/main" id="{9163F0AA-6434-417E-85A8-1591AAF721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1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2-01-22 (8)">
            <a:extLst>
              <a:ext uri="{FF2B5EF4-FFF2-40B4-BE49-F238E27FC236}">
                <a16:creationId xmlns:a16="http://schemas.microsoft.com/office/drawing/2014/main" id="{B00F035D-04EA-4362-99E3-A5311AF8F2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8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2-01-22 (3)">
            <a:extLst>
              <a:ext uri="{FF2B5EF4-FFF2-40B4-BE49-F238E27FC236}">
                <a16:creationId xmlns:a16="http://schemas.microsoft.com/office/drawing/2014/main" id="{DF8FFD13-7296-460D-B726-57B1AA36BF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7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2-01-11 (1)">
            <a:extLst>
              <a:ext uri="{FF2B5EF4-FFF2-40B4-BE49-F238E27FC236}">
                <a16:creationId xmlns:a16="http://schemas.microsoft.com/office/drawing/2014/main" id="{7AE794B9-268D-4589-B21E-D4C141CD31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7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2-01-11 (4)">
            <a:extLst>
              <a:ext uri="{FF2B5EF4-FFF2-40B4-BE49-F238E27FC236}">
                <a16:creationId xmlns:a16="http://schemas.microsoft.com/office/drawing/2014/main" id="{DB0331B1-FAA1-4D58-AEE0-2D9B7E2448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8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2-01-22 (1)">
            <a:extLst>
              <a:ext uri="{FF2B5EF4-FFF2-40B4-BE49-F238E27FC236}">
                <a16:creationId xmlns:a16="http://schemas.microsoft.com/office/drawing/2014/main" id="{BA1A5D53-A1A2-43A6-BE38-5D46AA70B0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3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2-01-22 (2)">
            <a:extLst>
              <a:ext uri="{FF2B5EF4-FFF2-40B4-BE49-F238E27FC236}">
                <a16:creationId xmlns:a16="http://schemas.microsoft.com/office/drawing/2014/main" id="{E654CCF0-5D69-4823-B42F-309F507664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4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2-01-22">
            <a:extLst>
              <a:ext uri="{FF2B5EF4-FFF2-40B4-BE49-F238E27FC236}">
                <a16:creationId xmlns:a16="http://schemas.microsoft.com/office/drawing/2014/main" id="{F39F6EFD-A6D7-4644-89B4-78ECBF5217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3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2-01-22 (4)">
            <a:extLst>
              <a:ext uri="{FF2B5EF4-FFF2-40B4-BE49-F238E27FC236}">
                <a16:creationId xmlns:a16="http://schemas.microsoft.com/office/drawing/2014/main" id="{FABFEB56-BEEC-493E-BCF1-4B7373B4BF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2-01-22 (5)">
            <a:extLst>
              <a:ext uri="{FF2B5EF4-FFF2-40B4-BE49-F238E27FC236}">
                <a16:creationId xmlns:a16="http://schemas.microsoft.com/office/drawing/2014/main" id="{F5F87545-28BB-4F63-B4A3-1CA1626338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4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2-01-22 (6)">
            <a:extLst>
              <a:ext uri="{FF2B5EF4-FFF2-40B4-BE49-F238E27FC236}">
                <a16:creationId xmlns:a16="http://schemas.microsoft.com/office/drawing/2014/main" id="{A8DA62D1-35AF-4CBB-9699-AB37C1460D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4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LAB-5</dc:title>
  <dc:creator>Adarsh Santoria</dc:creator>
  <cp:lastModifiedBy>Adarsh Santoria</cp:lastModifiedBy>
  <cp:revision>2</cp:revision>
  <dcterms:created xsi:type="dcterms:W3CDTF">2022-01-22T16:24:30Z</dcterms:created>
  <dcterms:modified xsi:type="dcterms:W3CDTF">2022-10-02T09:54:50Z</dcterms:modified>
</cp:coreProperties>
</file>