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Old Standard TT" panose="020B0604020202020204" charset="0"/>
      <p:regular r:id="rId12"/>
      <p:bold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D97B91-FB1B-4034-9172-D0609947E1AA}">
  <a:tblStyle styleId="{D1D97B91-FB1B-4034-9172-D0609947E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48998b070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48998b070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48998b070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48998b070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7fc08810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7fc08810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48998b070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48998b070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48998b070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48998b070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8998b070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48998b070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7fc08810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7fc08810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48998b070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48998b070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51810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Metallic Wall Climbing Robot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Group-11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094225" y="2571750"/>
            <a:ext cx="2788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Mentors: </a:t>
            </a:r>
            <a:endParaRPr sz="1500"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Amit Shukla</a:t>
            </a:r>
            <a:endParaRPr sz="1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Jagadeesh Kadiyam</a:t>
            </a:r>
            <a:endParaRPr sz="1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TA: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Ayush Gupta</a:t>
            </a:r>
            <a:endParaRPr sz="13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094225" y="3044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B21120   ROHIT YADAV</a:t>
            </a:r>
            <a:endParaRPr sz="1200"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B21133   SHREYA GARG</a:t>
            </a:r>
            <a:endParaRPr sz="1200"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B21035   AMAN ALI KHAN </a:t>
            </a:r>
            <a:endParaRPr sz="1200"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B21152   DEEPAK KUMAR </a:t>
            </a:r>
            <a:endParaRPr sz="1200"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B21176   ADARSH SANTORIA </a:t>
            </a:r>
            <a:endParaRPr sz="1200"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B21002   ACHINT DHAMA</a:t>
            </a:r>
            <a:endParaRPr sz="1200"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solidFill>
                  <a:schemeClr val="lt2"/>
                </a:solidFill>
              </a:rPr>
              <a:t>The Problem Statement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87975" y="1324600"/>
            <a:ext cx="4869300" cy="30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are surrounded with many metallic vertical surfaces, tanks and pipes to name a few.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These structures require inspection, maintenance and cleaning which are complex and dangerous tasks if done manually.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To ease these processes, we are attempting to create a </a:t>
            </a:r>
            <a:r>
              <a:rPr lang="en" sz="1700" b="1"/>
              <a:t>Wall Climbing Robot for metallic surfaces.</a:t>
            </a:r>
            <a:endParaRPr sz="1700"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275" y="905050"/>
            <a:ext cx="3481925" cy="316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solidFill>
                  <a:schemeClr val="lt2"/>
                </a:solidFill>
              </a:rPr>
              <a:t>Scientific Principles of the Robot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5718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Magnetic Adhesion Method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is based on the principle of adhering of ferromagnetic materials to the magnets.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 the surface on which the robot will move will be made up of ferromagnetic materials, we have decided to use magnetism for movement.</a:t>
            </a:r>
            <a:endParaRPr sz="15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Electromagnets should provide enough adsorption force to ensure the adaptability on the working surface.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Further implementation include attachment of robotic arm at center chassis for any kind of operation.</a:t>
            </a:r>
            <a:endParaRPr sz="17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000" y="1567950"/>
            <a:ext cx="2809201" cy="24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Design Configuration and Calculations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Size of Bot = </a:t>
            </a:r>
            <a:r>
              <a:rPr lang="en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310 x 290 x 100 mm</a:t>
            </a:r>
            <a:endParaRPr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weight of Bot = 3kg,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 weight of robotic arm or other components = 3.5 kg,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opposing force  = 65N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carried by each electromagnet = 8kg</a:t>
            </a:r>
            <a:endParaRPr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required for the motion = 4 kg.cm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provided by the motors used = 4.3 kg.cm</a:t>
            </a:r>
            <a:endParaRPr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118" y="2455443"/>
            <a:ext cx="2624125" cy="154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65500" y="404575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rgbClr val="26A69A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Design</a:t>
            </a:r>
            <a:endParaRPr sz="4200" b="1">
              <a:solidFill>
                <a:srgbClr val="26A69A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26800" y="1954175"/>
            <a:ext cx="40452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CAD Models of the Prototype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AutoNum type="arabicParenR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Bearing Mounts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AutoNum type="arabicParenR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Motor Mounts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Old Standard TT"/>
              <a:buAutoNum type="arabicParenR"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Center Chassis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350" y="294975"/>
            <a:ext cx="1389798" cy="13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5800" y="294975"/>
            <a:ext cx="1389800" cy="13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8350" y="2046825"/>
            <a:ext cx="1389800" cy="13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800" y="2046825"/>
            <a:ext cx="1389800" cy="13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3150" y="3711425"/>
            <a:ext cx="2012450" cy="1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572000" y="404575"/>
            <a:ext cx="4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572000" y="2216775"/>
            <a:ext cx="4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843625" y="3876200"/>
            <a:ext cx="4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3)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8"/>
          <p:cNvGraphicFramePr/>
          <p:nvPr/>
        </p:nvGraphicFramePr>
        <p:xfrm>
          <a:off x="374988" y="113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{D1D97B91-FB1B-4034-9172-D0609947E1AA}</a:tableStyleId>
              </a:tblPr>
              <a:tblGrid>
                <a:gridCol w="337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6A69A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Component Name</a:t>
                      </a:r>
                      <a:endParaRPr sz="2000" b="1">
                        <a:solidFill>
                          <a:srgbClr val="26A69A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0C2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6A69A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Quantity</a:t>
                      </a:r>
                      <a:endParaRPr sz="2000" b="1">
                        <a:solidFill>
                          <a:srgbClr val="26A69A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0C2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6A69A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Use</a:t>
                      </a:r>
                      <a:endParaRPr sz="2000" b="1">
                        <a:solidFill>
                          <a:srgbClr val="26A69A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0C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Electromagnets 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(12V, 8kg, 25mm Dia)</a:t>
                      </a:r>
                      <a:endParaRPr sz="12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To provide and adjust magnetism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15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Stepper Motor </a:t>
                      </a:r>
                      <a:r>
                        <a:rPr lang="en" sz="12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(NEMA17)</a:t>
                      </a:r>
                      <a:endParaRPr sz="1200"/>
                    </a:p>
                  </a:txBody>
                  <a:tcPr marL="91425" marR="91425" marT="228600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274300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For the motion of the bot</a:t>
                      </a:r>
                      <a:endParaRPr sz="1300"/>
                    </a:p>
                  </a:txBody>
                  <a:tcPr marL="91425" marR="91425" marT="274300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Smooth Rod (30 cm)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For smooth and stable motion of the bot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Lead Screw (2mm Pitch)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Moving the bot forward and backwards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PLA Filament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1kg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For 3D Printing of 5 blocks</a:t>
                      </a:r>
                      <a:endParaRPr sz="1300">
                        <a:solidFill>
                          <a:srgbClr val="000000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18"/>
          <p:cNvSpPr txBox="1"/>
          <p:nvPr/>
        </p:nvSpPr>
        <p:spPr>
          <a:xfrm>
            <a:off x="375000" y="384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6A69A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Components Required</a:t>
            </a:r>
            <a:endParaRPr sz="3000" b="1">
              <a:solidFill>
                <a:srgbClr val="26A69A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6A69A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9"/>
          <p:cNvGraphicFramePr/>
          <p:nvPr/>
        </p:nvGraphicFramePr>
        <p:xfrm>
          <a:off x="374988" y="113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{D1D97B91-FB1B-4034-9172-D0609947E1AA}</a:tableStyleId>
              </a:tblPr>
              <a:tblGrid>
                <a:gridCol w="337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6A69A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Component Name</a:t>
                      </a:r>
                      <a:endParaRPr sz="2000" b="1">
                        <a:solidFill>
                          <a:srgbClr val="26A69A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0C2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6A69A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Quantity</a:t>
                      </a:r>
                      <a:endParaRPr sz="2000" b="1">
                        <a:solidFill>
                          <a:srgbClr val="26A69A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0C2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6A69A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Use</a:t>
                      </a:r>
                      <a:endParaRPr sz="2000" b="1">
                        <a:solidFill>
                          <a:srgbClr val="26A69A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0C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Arduino UNO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Used as a microcontroller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15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Arduino CNC Shield</a:t>
                      </a:r>
                      <a:endParaRPr sz="1300"/>
                    </a:p>
                  </a:txBody>
                  <a:tcPr marL="91425" marR="91425" marT="228600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274300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For connecting the Motor Drivers to the Arduino</a:t>
                      </a:r>
                      <a:endParaRPr sz="1300"/>
                    </a:p>
                  </a:txBody>
                  <a:tcPr marL="91425" marR="91425" marT="274300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Motor Driver Board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Helps to control the stepper motor from microcontroller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AC Adapter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Converts AC to DC (12V, 5A)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Camera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To capture the live video feed</a:t>
                      </a:r>
                      <a:endParaRPr sz="1300">
                        <a:solidFill>
                          <a:srgbClr val="000000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9" name="Google Shape;109;p19"/>
          <p:cNvSpPr txBox="1"/>
          <p:nvPr/>
        </p:nvSpPr>
        <p:spPr>
          <a:xfrm>
            <a:off x="375000" y="384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6A69A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Components Required</a:t>
            </a:r>
            <a:endParaRPr sz="3000" b="1">
              <a:solidFill>
                <a:srgbClr val="26A69A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6A69A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0"/>
          <p:cNvGraphicFramePr/>
          <p:nvPr/>
        </p:nvGraphicFramePr>
        <p:xfrm>
          <a:off x="374988" y="113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{D1D97B91-FB1B-4034-9172-D0609947E1AA}</a:tableStyleId>
              </a:tblPr>
              <a:tblGrid>
                <a:gridCol w="337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6A69A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Component Name</a:t>
                      </a:r>
                      <a:endParaRPr sz="2000" b="1">
                        <a:solidFill>
                          <a:srgbClr val="26A69A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0C2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6A69A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Quantity</a:t>
                      </a:r>
                      <a:endParaRPr sz="2000" b="1">
                        <a:solidFill>
                          <a:srgbClr val="26A69A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0C2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6A69A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Use</a:t>
                      </a:r>
                      <a:endParaRPr sz="2000" b="1">
                        <a:solidFill>
                          <a:srgbClr val="26A69A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40C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Bluetooth Module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Helps in controlling the bot through Bluetooth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Linear Bearings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Used to impart linear motion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Bearings</a:t>
                      </a:r>
                      <a:endParaRPr sz="1300"/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Used for transmission of motion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Coupler (5mm)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To join motor with Lead Screw rod for motion of Lead Screw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 Channel Relay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To switch between electromagnets</a:t>
                      </a:r>
                      <a:endParaRPr sz="13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L="91425" marR="91425" marT="182875" marB="18287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5" name="Google Shape;115;p20"/>
          <p:cNvSpPr txBox="1"/>
          <p:nvPr/>
        </p:nvSpPr>
        <p:spPr>
          <a:xfrm>
            <a:off x="375000" y="384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6A69A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Components Required</a:t>
            </a:r>
            <a:endParaRPr sz="3000" b="1">
              <a:solidFill>
                <a:srgbClr val="26A69A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6A69A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(16:9)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Old Standard TT</vt:lpstr>
      <vt:lpstr>Times New Roman</vt:lpstr>
      <vt:lpstr>Paperback</vt:lpstr>
      <vt:lpstr>Metallic Wall Climbing Robot</vt:lpstr>
      <vt:lpstr>The Problem Statement</vt:lpstr>
      <vt:lpstr>Scientific Principles of the Robot</vt:lpstr>
      <vt:lpstr>Design Configuration and Calculations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Metallic Wall Climbing Robot</dc:title>
  <cp:lastModifiedBy>Adarsh Santoria</cp:lastModifiedBy>
  <cp:revision>1</cp:revision>
  <dcterms:modified xsi:type="dcterms:W3CDTF">2023-05-28T13:55:30Z</dcterms:modified>
</cp:coreProperties>
</file>