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547-16C6-EFF4-22E7-E181C353D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27CDC-BF59-23C3-312F-237E93BA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509C-8C9E-D89D-A5CA-66CBDCE2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F9F3-8653-B11A-68F6-63B38178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DE32-5700-4F2A-4946-C45B9B81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7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895E-6E54-9D03-3927-2FB3F5E4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4CD18-C3AE-5B42-271A-1F088DD61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6C8F-49AE-6C34-ED40-0FF67FA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F1BE-2A3D-8AA8-A65E-40F23DD6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9905-900E-C34E-0FD4-B1A81EA0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72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6E14B-6CD1-E322-317D-F5980EEBC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4AF5-F7B9-D834-F7AB-23753D08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CF27-C280-5F25-E30A-F81CA762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07F-C34E-C898-71E9-33E4E481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FADC0-6F9A-E2EF-83AE-2B949764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3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1CD2-6527-B61D-8FB6-1EC635F9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FD83-465B-8497-FBE7-F310D5C8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0AB2-EFF8-1CF2-E139-ADAA7EB4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63B5-F839-2D78-F860-9E5EA97C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CE8F-3852-FCEB-0C03-690906F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2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E2FA-A81B-544F-7C46-3BAD222E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71A61-5027-F72C-3E41-F889EE68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7D9D-A677-1F40-DB1D-A696AC0A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EAA8-FCFE-D17B-C989-08F50801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21E6A-04F8-1CD9-719B-CD33582F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9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833B-1714-0B0B-639F-F69E1270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71C8-20E4-0759-A4E8-DE4065F1B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84667-EB3D-8D64-6C48-F86B33465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F159-1B2C-185E-8A8E-812E8E3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2D8C8-51BE-6373-F21D-D2FA7813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A093-032F-FAD1-A8BD-E4AEFCCE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6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86F3-4490-8163-39F0-22399711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CEA3E-EE0A-6000-2885-F1769705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34719-D94B-8E91-1FBC-4A17C707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642D1-E5AC-7E09-22B1-7FF611B36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DE924-338B-F557-9F88-96A4E3A67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B18BB-7F53-E3C7-E424-EDA1EB57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3BE31-60A9-8365-7E18-6C396706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D8E8F-8ACD-6F63-86DD-29D5AD07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E93B-E449-88AC-A121-B854FAA9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D47A5-0D39-BE4F-831F-A49FD9DB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4A902-2188-A227-66EE-5A0119E0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C55FA-3954-B32E-DF30-9CDE51A6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8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C98F8-0E92-E1CE-40DB-12BB4827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AFD1B-B260-FCD8-F9C3-0E69B586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43299-AFA4-2658-1B92-31268F47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02F2-8699-E005-90D4-69E9540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1454-E270-5FD8-EE10-DE522A66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8776-F47A-2893-91FF-D91A22180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0440E-3B7A-4845-C081-5DC97312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A8F3A-8DFC-C066-8A7D-226C6487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74C9-2C90-1A74-C651-95AD25F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2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AD89-2137-61A5-6D07-DE26DC21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26099-26BB-489A-FEE8-1582A3050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F53B1-4C64-4087-2589-1A821507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52639-86AF-82B1-3B28-6B66478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DDB38-CC27-A8A1-2D07-619E687D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3C2A8-F175-C683-E7BE-5FDFF737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CC797-9152-6983-B9BD-7FBAB403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5143-591A-C962-5476-82C82B330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67DC-3A2A-F0F9-BB41-AA93A8760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2DAA-4E3F-413D-9204-6085934F437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D1DC-4753-F466-67E2-5D020356F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0282-9084-0CF3-22A7-4785F67DD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88CA-0B17-44B0-9D37-96C4B918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1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7A77F5-84EB-5992-6F65-0308A0CF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5BA14-C6E1-EDE4-EEF3-DF8CA3031B66}"/>
              </a:ext>
            </a:extLst>
          </p:cNvPr>
          <p:cNvSpPr txBox="1"/>
          <p:nvPr/>
        </p:nvSpPr>
        <p:spPr>
          <a:xfrm>
            <a:off x="4394447" y="3227318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{name}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9F683-7787-0A78-97A5-5D3EC300FAE9}"/>
              </a:ext>
            </a:extLst>
          </p:cNvPr>
          <p:cNvSpPr txBox="1"/>
          <p:nvPr/>
        </p:nvSpPr>
        <p:spPr>
          <a:xfrm>
            <a:off x="1030550" y="3633354"/>
            <a:ext cx="529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{college}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33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English in Technology:</dc:title>
  <dc:creator>Adarsh savaligi</dc:creator>
  <cp:lastModifiedBy>Adarsh savaligi</cp:lastModifiedBy>
  <cp:revision>11</cp:revision>
  <dcterms:created xsi:type="dcterms:W3CDTF">2023-05-30T16:11:36Z</dcterms:created>
  <dcterms:modified xsi:type="dcterms:W3CDTF">2023-05-31T12:08:25Z</dcterms:modified>
</cp:coreProperties>
</file>