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  <p:sldMasterId id="2147484135" r:id="rId2"/>
    <p:sldMasterId id="2147484276" r:id="rId3"/>
  </p:sldMasterIdLst>
  <p:notesMasterIdLst>
    <p:notesMasterId r:id="rId10"/>
  </p:notesMasterIdLst>
  <p:sldIdLst>
    <p:sldId id="805" r:id="rId4"/>
    <p:sldId id="869" r:id="rId5"/>
    <p:sldId id="870" r:id="rId6"/>
    <p:sldId id="871" r:id="rId7"/>
    <p:sldId id="872" r:id="rId8"/>
    <p:sldId id="83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K" initials="R" lastIdx="2" clrIdx="0"/>
  <p:cmAuthor id="1" name="narah" initials="n" lastIdx="1" clrIdx="1">
    <p:extLst>
      <p:ext uri="{19B8F6BF-5375-455C-9EA6-DF929625EA0E}">
        <p15:presenceInfo xmlns:p15="http://schemas.microsoft.com/office/powerpoint/2012/main" userId="nar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3F91"/>
    <a:srgbClr val="FF9E01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25" autoAdjust="0"/>
    <p:restoredTop sz="87309" autoAdjust="0"/>
  </p:normalViewPr>
  <p:slideViewPr>
    <p:cSldViewPr>
      <p:cViewPr varScale="1">
        <p:scale>
          <a:sx n="98" d="100"/>
          <a:sy n="98" d="100"/>
        </p:scale>
        <p:origin x="472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8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C1562-CDD6-4FCC-B50C-41B23E4BD618}" type="datetimeFigureOut">
              <a:rPr lang="en-US" smtClean="0"/>
              <a:pPr/>
              <a:t>11/28/21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CA289-BBB7-4944-B98B-A5A1097832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93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CA289-BBB7-4944-B98B-A5A10978324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57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CA289-BBB7-4944-B98B-A5A10978324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273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CA289-BBB7-4944-B98B-A5A109783242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361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CA289-BBB7-4944-B98B-A5A109783242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72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342-8F3C-4B4C-B9CF-C9507357A678}" type="datetime1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1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B128-1B22-4985-A29B-2D22B6DB8419}" type="datetime1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3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1427-0A00-446A-A6D6-A5240CF36153}" type="datetime1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6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82B-4F3E-9848-938B-CF44F520DB38}" type="datetimeFigureOut">
              <a:rPr lang="en-US" smtClean="0"/>
              <a:t>11/28/21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854-FCAA-F34E-85D3-F4A96E2A6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84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82B-4F3E-9848-938B-CF44F520DB38}" type="datetimeFigureOut">
              <a:rPr lang="en-US" smtClean="0"/>
              <a:t>11/28/21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854-FCAA-F34E-85D3-F4A96E2A6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70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82B-4F3E-9848-938B-CF44F520DB38}" type="datetimeFigureOut">
              <a:rPr lang="en-US" smtClean="0"/>
              <a:t>11/28/21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854-FCAA-F34E-85D3-F4A96E2A6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971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82B-4F3E-9848-938B-CF44F520DB38}" type="datetimeFigureOut">
              <a:rPr lang="en-US" smtClean="0"/>
              <a:t>11/28/21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854-FCAA-F34E-85D3-F4A96E2A6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0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82B-4F3E-9848-938B-CF44F520DB38}" type="datetimeFigureOut">
              <a:rPr lang="en-US" smtClean="0"/>
              <a:t>11/28/21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854-FCAA-F34E-85D3-F4A96E2A6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176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82B-4F3E-9848-938B-CF44F520DB38}" type="datetimeFigureOut">
              <a:rPr lang="en-US" smtClean="0"/>
              <a:t>11/28/21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854-FCAA-F34E-85D3-F4A96E2A6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273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82B-4F3E-9848-938B-CF44F520DB38}" type="datetimeFigureOut">
              <a:rPr lang="en-US" smtClean="0"/>
              <a:t>11/28/21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854-FCAA-F34E-85D3-F4A96E2A6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716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82B-4F3E-9848-938B-CF44F520DB38}" type="datetimeFigureOut">
              <a:rPr lang="en-US" smtClean="0"/>
              <a:t>11/28/21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854-FCAA-F34E-85D3-F4A96E2A6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3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92162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0292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>
                <a:solidFill>
                  <a:srgbClr val="C00000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4D11-9869-454E-B66A-CA44248FE862}" type="datetime1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919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82B-4F3E-9848-938B-CF44F520DB38}" type="datetimeFigureOut">
              <a:rPr lang="en-US" smtClean="0"/>
              <a:t>11/28/21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854-FCAA-F34E-85D3-F4A96E2A6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067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82B-4F3E-9848-938B-CF44F520DB38}" type="datetimeFigureOut">
              <a:rPr lang="en-US" smtClean="0"/>
              <a:t>11/28/21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854-FCAA-F34E-85D3-F4A96E2A6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67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882B-4F3E-9848-938B-CF44F520DB38}" type="datetimeFigureOut">
              <a:rPr lang="en-US" smtClean="0"/>
              <a:t>11/28/21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854-FCAA-F34E-85D3-F4A96E2A6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736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9D66-6F34-A74F-B021-A03F235867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8B7-5877-944C-AFCF-512DBFEA6E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808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9D66-6F34-A74F-B021-A03F235867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8B7-5877-944C-AFCF-512DBFEA6E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87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9D66-6F34-A74F-B021-A03F235867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8B7-5877-944C-AFCF-512DBFEA6E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684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9D66-6F34-A74F-B021-A03F235867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8B7-5877-944C-AFCF-512DBFEA6E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1374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9D66-6F34-A74F-B021-A03F235867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8B7-5877-944C-AFCF-512DBFEA6E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6903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9D66-6F34-A74F-B021-A03F235867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8B7-5877-944C-AFCF-512DBFEA6E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779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9D66-6F34-A74F-B021-A03F235867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8B7-5877-944C-AFCF-512DBFEA6E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3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7BD8-350F-4077-845A-F4DFA81E6310}" type="datetime1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45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9D66-6F34-A74F-B021-A03F235867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8B7-5877-944C-AFCF-512DBFEA6E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898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9D66-6F34-A74F-B021-A03F235867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8B7-5877-944C-AFCF-512DBFEA6E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8676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9D66-6F34-A74F-B021-A03F235867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8B7-5877-944C-AFCF-512DBFEA6E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8597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9D66-6F34-A74F-B021-A03F235867B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8B7-5877-944C-AFCF-512DBFEA6E2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71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D3BF-CAB5-4A7A-BAA6-5774A5E1260B}" type="datetime1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176D-B1EA-4629-BB75-49E734D40A56}" type="datetime1">
              <a:rPr lang="en-US" smtClean="0"/>
              <a:t>11/28/21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4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E5B7-ECF1-4C21-851F-00FE965DBB7C}" type="datetime1">
              <a:rPr lang="en-US" smtClean="0"/>
              <a:t>11/28/21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7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DD2A-B0C3-43F5-B40D-391805CB94A3}" type="datetime1">
              <a:rPr lang="en-US" smtClean="0"/>
              <a:t>11/28/21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0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EDEF-F8C2-459B-A8BD-82856E2717B3}" type="datetime1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5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5F24-0269-4CED-B48C-725BF6A7E6E3}" type="datetime1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2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8AE41-DB5D-4458-88FF-8F38EA04DBFC}" type="datetime1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0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7069" cy="973667"/>
          </a:xfrm>
          <a:prstGeom prst="rect">
            <a:avLst/>
          </a:prstGeom>
          <a:solidFill>
            <a:srgbClr val="0145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624" y="96839"/>
            <a:ext cx="9437509" cy="59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zc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73668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3882B-4F3E-9848-938B-CF44F520DB38}" type="datetimeFigureOut">
              <a:rPr lang="en-US" smtClean="0"/>
              <a:t>11/28/21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0A854-FCAA-F34E-85D3-F4A96E2A6AD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927949"/>
            <a:ext cx="12192000" cy="45719"/>
          </a:xfrm>
          <a:prstGeom prst="rect">
            <a:avLst/>
          </a:prstGeom>
          <a:solidFill>
            <a:srgbClr val="EC4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870" y="116947"/>
            <a:ext cx="884796" cy="62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6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8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A73148C-54A2-45D2-B596-5CDB7A6C4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96" b="17004"/>
          <a:stretch/>
        </p:blipFill>
        <p:spPr bwMode="auto">
          <a:xfrm>
            <a:off x="20" y="-167640"/>
            <a:ext cx="12191980" cy="685799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82BBE5-90D0-48EF-BD4D-E4149FB35EC9}"/>
              </a:ext>
            </a:extLst>
          </p:cNvPr>
          <p:cNvSpPr txBox="1"/>
          <p:nvPr/>
        </p:nvSpPr>
        <p:spPr>
          <a:xfrm>
            <a:off x="2590800" y="-186392"/>
            <a:ext cx="87630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 b="1" dirty="0">
                <a:solidFill>
                  <a:srgbClr val="FFFF00"/>
                </a:solidFill>
                <a:cs typeface="Calibri"/>
              </a:rPr>
              <a:t>Title of your presentation</a:t>
            </a:r>
            <a:endParaRPr lang="en-US" sz="6000" b="1" dirty="0">
              <a:solidFill>
                <a:srgbClr val="FFFF00"/>
              </a:soli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0ED82AB-A5A0-43B3-961E-06BCB2170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8774"/>
            <a:ext cx="1524000" cy="144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50A445-3735-4667-9682-0D7934858640}"/>
              </a:ext>
            </a:extLst>
          </p:cNvPr>
          <p:cNvSpPr txBox="1"/>
          <p:nvPr/>
        </p:nvSpPr>
        <p:spPr>
          <a:xfrm>
            <a:off x="-526974" y="3699831"/>
            <a:ext cx="5638617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  <a:cs typeface="Calibri"/>
              </a:rPr>
              <a:t>Your Team Name</a:t>
            </a:r>
          </a:p>
          <a:p>
            <a:pPr algn="ctr"/>
            <a:r>
              <a:rPr lang="en-US" sz="3200" b="1" dirty="0">
                <a:solidFill>
                  <a:srgbClr val="FFFF00"/>
                </a:solidFill>
                <a:cs typeface="Calibri"/>
              </a:rPr>
              <a:t>Your Team Members</a:t>
            </a:r>
          </a:p>
          <a:p>
            <a:pPr algn="ctr"/>
            <a:r>
              <a:rPr lang="en-US" sz="3200" b="1" dirty="0">
                <a:solidFill>
                  <a:srgbClr val="FFFF00"/>
                </a:solidFill>
                <a:cs typeface="Calibri"/>
              </a:rPr>
              <a:t>Presenter Name</a:t>
            </a:r>
            <a:endParaRPr lang="en-US" sz="3200" dirty="0">
              <a:solidFill>
                <a:srgbClr val="000000"/>
              </a:solidFill>
              <a:cs typeface="Calibri"/>
            </a:endParaRPr>
          </a:p>
          <a:p>
            <a:pPr algn="ctr"/>
            <a:r>
              <a:rPr lang="en-US" sz="3200" b="1" dirty="0">
                <a:solidFill>
                  <a:srgbClr val="FFFF00"/>
                </a:solidFill>
                <a:cs typeface="Calibri"/>
              </a:rPr>
              <a:t>Indian Institute of Science</a:t>
            </a:r>
          </a:p>
        </p:txBody>
      </p:sp>
    </p:spTree>
    <p:extLst>
      <p:ext uri="{BB962C8B-B14F-4D97-AF65-F5344CB8AC3E}">
        <p14:creationId xmlns:p14="http://schemas.microsoft.com/office/powerpoint/2010/main" val="321306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BDCD-7E6C-4B9F-8359-E7492316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Description of Scope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F35C-1767-48C6-B208-45A787708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0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BDCD-7E6C-4B9F-8359-E7492316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Methodology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FA229-D064-4C8D-9EBC-6B29C4433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3668"/>
            <a:ext cx="10972800" cy="452596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09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BDCD-7E6C-4B9F-8359-E7492316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Description of Results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D3FC6-1268-49E3-AB3F-B508A6AD6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3668"/>
            <a:ext cx="10972800" cy="452596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55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BDCD-7E6C-4B9F-8359-E7492316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Discussion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E4AC-18B9-4411-8036-19DCE44E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3668"/>
            <a:ext cx="10972800" cy="452596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77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A73148C-54A2-45D2-B596-5CDB7A6C4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96" b="1700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84495C-7CA1-48A2-AB43-9FD3D7162B2E}"/>
              </a:ext>
            </a:extLst>
          </p:cNvPr>
          <p:cNvSpPr txBox="1"/>
          <p:nvPr/>
        </p:nvSpPr>
        <p:spPr>
          <a:xfrm>
            <a:off x="274340" y="5410200"/>
            <a:ext cx="1193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FF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30091651"/>
      </p:ext>
    </p:extLst>
  </p:cSld>
  <p:clrMapOvr>
    <a:masterClrMapping/>
  </p:clrMapOvr>
</p:sld>
</file>

<file path=ppt/theme/theme1.xml><?xml version="1.0" encoding="utf-8"?>
<a:theme xmlns:a="http://schemas.openxmlformats.org/drawingml/2006/main" name="1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 anchorCtr="1">
        <a:normAutofit/>
      </a:bodyPr>
      <a:lstStyle>
        <a:defPPr algn="ctr">
          <a:defRPr b="1" dirty="0" smtClean="0">
            <a:solidFill>
              <a:srgbClr val="C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9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112939</TotalTime>
  <Words>32</Words>
  <Application>Microsoft Macintosh PowerPoint</Application>
  <PresentationFormat>Widescreen</PresentationFormat>
  <Paragraphs>14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19_Office Theme</vt:lpstr>
      <vt:lpstr>21_Office Theme</vt:lpstr>
      <vt:lpstr>9_Office Theme</vt:lpstr>
      <vt:lpstr>PowerPoint Presentation</vt:lpstr>
      <vt:lpstr>Description of Scope</vt:lpstr>
      <vt:lpstr>Methodology</vt:lpstr>
      <vt:lpstr>Description of Results</vt:lpstr>
      <vt:lpstr>Discussion and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lab</dc:creator>
  <cp:lastModifiedBy>Adarsh Shah Tushar</cp:lastModifiedBy>
  <cp:revision>997</cp:revision>
  <dcterms:created xsi:type="dcterms:W3CDTF">2006-08-16T00:00:00Z</dcterms:created>
  <dcterms:modified xsi:type="dcterms:W3CDTF">2021-11-27T23:47:45Z</dcterms:modified>
</cp:coreProperties>
</file>