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  <p:sldMasterId id="2147484135" r:id="rId2"/>
    <p:sldMasterId id="2147484276" r:id="rId3"/>
  </p:sldMasterIdLst>
  <p:notesMasterIdLst>
    <p:notesMasterId r:id="rId11"/>
  </p:notesMasterIdLst>
  <p:sldIdLst>
    <p:sldId id="805" r:id="rId4"/>
    <p:sldId id="869" r:id="rId5"/>
    <p:sldId id="870" r:id="rId6"/>
    <p:sldId id="871" r:id="rId7"/>
    <p:sldId id="872" r:id="rId8"/>
    <p:sldId id="873" r:id="rId9"/>
    <p:sldId id="8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K" initials="R" lastIdx="2" clrIdx="0"/>
  <p:cmAuthor id="1" name="narah" initials="n" lastIdx="1" clrIdx="1">
    <p:extLst>
      <p:ext uri="{19B8F6BF-5375-455C-9EA6-DF929625EA0E}">
        <p15:presenceInfo xmlns:p15="http://schemas.microsoft.com/office/powerpoint/2012/main" userId="n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F91"/>
    <a:srgbClr val="FF9E01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5230B-2DD9-F940-9320-476AD1741DFD}" v="2419" dt="2021-12-11T15:54:55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 autoAdjust="0"/>
    <p:restoredTop sz="87309" autoAdjust="0"/>
  </p:normalViewPr>
  <p:slideViewPr>
    <p:cSldViewPr>
      <p:cViewPr varScale="1">
        <p:scale>
          <a:sx n="98" d="100"/>
          <a:sy n="98" d="100"/>
        </p:scale>
        <p:origin x="47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mol Asati" userId="S::anmolasati@iisc.ac.in::50935033-2201-4467-a40c-fdaf485bf2aa" providerId="AD" clId="Web-{42E5230B-2DD9-F940-9320-476AD1741DFD}"/>
    <pc:docChg chg="addSld modSld">
      <pc:chgData name="Anmol Asati" userId="S::anmolasati@iisc.ac.in::50935033-2201-4467-a40c-fdaf485bf2aa" providerId="AD" clId="Web-{42E5230B-2DD9-F940-9320-476AD1741DFD}" dt="2021-12-11T15:54:55.580" v="2230" actId="20577"/>
      <pc:docMkLst>
        <pc:docMk/>
      </pc:docMkLst>
      <pc:sldChg chg="modSp">
        <pc:chgData name="Anmol Asati" userId="S::anmolasati@iisc.ac.in::50935033-2201-4467-a40c-fdaf485bf2aa" providerId="AD" clId="Web-{42E5230B-2DD9-F940-9320-476AD1741DFD}" dt="2021-12-11T15:08:49.178" v="1373" actId="20577"/>
        <pc:sldMkLst>
          <pc:docMk/>
          <pc:sldMk cId="3213066151" sldId="805"/>
        </pc:sldMkLst>
        <pc:spChg chg="mod">
          <ac:chgData name="Anmol Asati" userId="S::anmolasati@iisc.ac.in::50935033-2201-4467-a40c-fdaf485bf2aa" providerId="AD" clId="Web-{42E5230B-2DD9-F940-9320-476AD1741DFD}" dt="2021-12-11T15:08:49.178" v="1373" actId="20577"/>
          <ac:spMkLst>
            <pc:docMk/>
            <pc:sldMk cId="3213066151" sldId="805"/>
            <ac:spMk id="5" creationId="{5750A445-3735-4667-9682-0D7934858640}"/>
          </ac:spMkLst>
        </pc:spChg>
      </pc:sldChg>
      <pc:sldChg chg="addSp modSp">
        <pc:chgData name="Anmol Asati" userId="S::anmolasati@iisc.ac.in::50935033-2201-4467-a40c-fdaf485bf2aa" providerId="AD" clId="Web-{42E5230B-2DD9-F940-9320-476AD1741DFD}" dt="2021-12-11T12:34:44.743" v="1011" actId="20577"/>
        <pc:sldMkLst>
          <pc:docMk/>
          <pc:sldMk cId="143603085" sldId="869"/>
        </pc:sldMkLst>
        <pc:spChg chg="mod">
          <ac:chgData name="Anmol Asati" userId="S::anmolasati@iisc.ac.in::50935033-2201-4467-a40c-fdaf485bf2aa" providerId="AD" clId="Web-{42E5230B-2DD9-F940-9320-476AD1741DFD}" dt="2021-12-11T12:33:01.134" v="996" actId="20577"/>
          <ac:spMkLst>
            <pc:docMk/>
            <pc:sldMk cId="143603085" sldId="869"/>
            <ac:spMk id="2" creationId="{BB2FBDCD-7E6C-4B9F-8359-E7492316C3C3}"/>
          </ac:spMkLst>
        </pc:spChg>
        <pc:spChg chg="mod">
          <ac:chgData name="Anmol Asati" userId="S::anmolasati@iisc.ac.in::50935033-2201-4467-a40c-fdaf485bf2aa" providerId="AD" clId="Web-{42E5230B-2DD9-F940-9320-476AD1741DFD}" dt="2021-12-11T12:34:44.743" v="1011" actId="20577"/>
          <ac:spMkLst>
            <pc:docMk/>
            <pc:sldMk cId="143603085" sldId="869"/>
            <ac:spMk id="3" creationId="{6472F35C-1767-48C6-B208-45A7877089F3}"/>
          </ac:spMkLst>
        </pc:spChg>
        <pc:spChg chg="add mod">
          <ac:chgData name="Anmol Asati" userId="S::anmolasati@iisc.ac.in::50935033-2201-4467-a40c-fdaf485bf2aa" providerId="AD" clId="Web-{42E5230B-2DD9-F940-9320-476AD1741DFD}" dt="2021-12-11T12:33:22.306" v="997" actId="14100"/>
          <ac:spMkLst>
            <pc:docMk/>
            <pc:sldMk cId="143603085" sldId="869"/>
            <ac:spMk id="4" creationId="{43CA0A8B-A2AA-40B5-97D8-609298E6E839}"/>
          </ac:spMkLst>
        </pc:spChg>
        <pc:spChg chg="add mod">
          <ac:chgData name="Anmol Asati" userId="S::anmolasati@iisc.ac.in::50935033-2201-4467-a40c-fdaf485bf2aa" providerId="AD" clId="Web-{42E5230B-2DD9-F940-9320-476AD1741DFD}" dt="2021-12-11T12:33:48.931" v="1007" actId="20577"/>
          <ac:spMkLst>
            <pc:docMk/>
            <pc:sldMk cId="143603085" sldId="869"/>
            <ac:spMk id="6" creationId="{54E3E20D-CD95-49E8-8FDB-2400DCB7AC53}"/>
          </ac:spMkLst>
        </pc:spChg>
        <pc:picChg chg="add mod">
          <ac:chgData name="Anmol Asati" userId="S::anmolasati@iisc.ac.in::50935033-2201-4467-a40c-fdaf485bf2aa" providerId="AD" clId="Web-{42E5230B-2DD9-F940-9320-476AD1741DFD}" dt="2021-12-11T12:32:24.932" v="989" actId="1076"/>
          <ac:picMkLst>
            <pc:docMk/>
            <pc:sldMk cId="143603085" sldId="869"/>
            <ac:picMk id="5" creationId="{8B7054D3-DCAA-4180-8A0D-DCD56E9ADC63}"/>
          </ac:picMkLst>
        </pc:picChg>
      </pc:sldChg>
      <pc:sldChg chg="addSp modSp">
        <pc:chgData name="Anmol Asati" userId="S::anmolasati@iisc.ac.in::50935033-2201-4467-a40c-fdaf485bf2aa" providerId="AD" clId="Web-{42E5230B-2DD9-F940-9320-476AD1741DFD}" dt="2021-12-11T15:18:34.383" v="1626" actId="20577"/>
        <pc:sldMkLst>
          <pc:docMk/>
          <pc:sldMk cId="2445093389" sldId="870"/>
        </pc:sldMkLst>
        <pc:spChg chg="mod">
          <ac:chgData name="Anmol Asati" userId="S::anmolasati@iisc.ac.in::50935033-2201-4467-a40c-fdaf485bf2aa" providerId="AD" clId="Web-{42E5230B-2DD9-F940-9320-476AD1741DFD}" dt="2021-12-11T15:18:34.383" v="1626" actId="20577"/>
          <ac:spMkLst>
            <pc:docMk/>
            <pc:sldMk cId="2445093389" sldId="870"/>
            <ac:spMk id="2" creationId="{BB2FBDCD-7E6C-4B9F-8359-E7492316C3C3}"/>
          </ac:spMkLst>
        </pc:spChg>
        <pc:spChg chg="mod">
          <ac:chgData name="Anmol Asati" userId="S::anmolasati@iisc.ac.in::50935033-2201-4467-a40c-fdaf485bf2aa" providerId="AD" clId="Web-{42E5230B-2DD9-F940-9320-476AD1741DFD}" dt="2021-12-11T15:18:10.694" v="1625" actId="20577"/>
          <ac:spMkLst>
            <pc:docMk/>
            <pc:sldMk cId="2445093389" sldId="870"/>
            <ac:spMk id="3" creationId="{1CEFA229-D064-4C8D-9EBC-6B29C44336E2}"/>
          </ac:spMkLst>
        </pc:spChg>
        <pc:picChg chg="add mod">
          <ac:chgData name="Anmol Asati" userId="S::anmolasati@iisc.ac.in::50935033-2201-4467-a40c-fdaf485bf2aa" providerId="AD" clId="Web-{42E5230B-2DD9-F940-9320-476AD1741DFD}" dt="2021-12-11T15:12:07.773" v="1374" actId="1076"/>
          <ac:picMkLst>
            <pc:docMk/>
            <pc:sldMk cId="2445093389" sldId="870"/>
            <ac:picMk id="4" creationId="{A31AA388-DF41-448E-B86D-35A02327A1BD}"/>
          </ac:picMkLst>
        </pc:picChg>
        <pc:picChg chg="add mod">
          <ac:chgData name="Anmol Asati" userId="S::anmolasati@iisc.ac.in::50935033-2201-4467-a40c-fdaf485bf2aa" providerId="AD" clId="Web-{42E5230B-2DD9-F940-9320-476AD1741DFD}" dt="2021-12-11T15:12:11.554" v="1375" actId="1076"/>
          <ac:picMkLst>
            <pc:docMk/>
            <pc:sldMk cId="2445093389" sldId="870"/>
            <ac:picMk id="5" creationId="{70316B56-9C3A-4B41-B7E6-F38668FF4095}"/>
          </ac:picMkLst>
        </pc:picChg>
      </pc:sldChg>
      <pc:sldChg chg="addSp delSp modSp">
        <pc:chgData name="Anmol Asati" userId="S::anmolasati@iisc.ac.in::50935033-2201-4467-a40c-fdaf485bf2aa" providerId="AD" clId="Web-{42E5230B-2DD9-F940-9320-476AD1741DFD}" dt="2021-12-11T15:38:36.436" v="2005" actId="1076"/>
        <pc:sldMkLst>
          <pc:docMk/>
          <pc:sldMk cId="3152559860" sldId="871"/>
        </pc:sldMkLst>
        <pc:spChg chg="mod">
          <ac:chgData name="Anmol Asati" userId="S::anmolasati@iisc.ac.in::50935033-2201-4467-a40c-fdaf485bf2aa" providerId="AD" clId="Web-{42E5230B-2DD9-F940-9320-476AD1741DFD}" dt="2021-12-11T12:48:30.127" v="1351" actId="20577"/>
          <ac:spMkLst>
            <pc:docMk/>
            <pc:sldMk cId="3152559860" sldId="871"/>
            <ac:spMk id="2" creationId="{BB2FBDCD-7E6C-4B9F-8359-E7492316C3C3}"/>
          </ac:spMkLst>
        </pc:spChg>
        <pc:spChg chg="mod">
          <ac:chgData name="Anmol Asati" userId="S::anmolasati@iisc.ac.in::50935033-2201-4467-a40c-fdaf485bf2aa" providerId="AD" clId="Web-{42E5230B-2DD9-F940-9320-476AD1741DFD}" dt="2021-12-11T15:38:28.388" v="2004" actId="20577"/>
          <ac:spMkLst>
            <pc:docMk/>
            <pc:sldMk cId="3152559860" sldId="871"/>
            <ac:spMk id="3" creationId="{CCFD3FC6-1268-49E3-AB3F-B508A6AD68EC}"/>
          </ac:spMkLst>
        </pc:spChg>
        <pc:picChg chg="add del mod">
          <ac:chgData name="Anmol Asati" userId="S::anmolasati@iisc.ac.in::50935033-2201-4467-a40c-fdaf485bf2aa" providerId="AD" clId="Web-{42E5230B-2DD9-F940-9320-476AD1741DFD}" dt="2021-12-11T15:29:44.892" v="1918"/>
          <ac:picMkLst>
            <pc:docMk/>
            <pc:sldMk cId="3152559860" sldId="871"/>
            <ac:picMk id="4" creationId="{0C396C47-4702-4916-93B1-7A562987D8B2}"/>
          </ac:picMkLst>
        </pc:picChg>
        <pc:picChg chg="add del mod">
          <ac:chgData name="Anmol Asati" userId="S::anmolasati@iisc.ac.in::50935033-2201-4467-a40c-fdaf485bf2aa" providerId="AD" clId="Web-{42E5230B-2DD9-F940-9320-476AD1741DFD}" dt="2021-12-11T15:20:01.015" v="1639"/>
          <ac:picMkLst>
            <pc:docMk/>
            <pc:sldMk cId="3152559860" sldId="871"/>
            <ac:picMk id="5" creationId="{4A7AF888-8F91-4FD3-8ED7-4289D99790F3}"/>
          </ac:picMkLst>
        </pc:picChg>
        <pc:picChg chg="add del mod">
          <ac:chgData name="Anmol Asati" userId="S::anmolasati@iisc.ac.in::50935033-2201-4467-a40c-fdaf485bf2aa" providerId="AD" clId="Web-{42E5230B-2DD9-F940-9320-476AD1741DFD}" dt="2021-12-11T15:20:29.361" v="1641"/>
          <ac:picMkLst>
            <pc:docMk/>
            <pc:sldMk cId="3152559860" sldId="871"/>
            <ac:picMk id="6" creationId="{1301BA84-078C-487A-B295-35504CF80940}"/>
          </ac:picMkLst>
        </pc:picChg>
        <pc:picChg chg="add mod">
          <ac:chgData name="Anmol Asati" userId="S::anmolasati@iisc.ac.in::50935033-2201-4467-a40c-fdaf485bf2aa" providerId="AD" clId="Web-{42E5230B-2DD9-F940-9320-476AD1741DFD}" dt="2021-12-11T15:27:05.816" v="1897" actId="14100"/>
          <ac:picMkLst>
            <pc:docMk/>
            <pc:sldMk cId="3152559860" sldId="871"/>
            <ac:picMk id="7" creationId="{DDCC0496-F45B-4434-AA5A-7ECF01CF6008}"/>
          </ac:picMkLst>
        </pc:picChg>
        <pc:picChg chg="add mod">
          <ac:chgData name="Anmol Asati" userId="S::anmolasati@iisc.ac.in::50935033-2201-4467-a40c-fdaf485bf2aa" providerId="AD" clId="Web-{42E5230B-2DD9-F940-9320-476AD1741DFD}" dt="2021-12-11T15:38:36.436" v="2005" actId="1076"/>
          <ac:picMkLst>
            <pc:docMk/>
            <pc:sldMk cId="3152559860" sldId="871"/>
            <ac:picMk id="8" creationId="{E87DE298-7D74-4FDC-808B-B2A53538104C}"/>
          </ac:picMkLst>
        </pc:picChg>
      </pc:sldChg>
      <pc:sldChg chg="modSp">
        <pc:chgData name="Anmol Asati" userId="S::anmolasati@iisc.ac.in::50935033-2201-4467-a40c-fdaf485bf2aa" providerId="AD" clId="Web-{42E5230B-2DD9-F940-9320-476AD1741DFD}" dt="2021-12-11T15:41:09.667" v="2036" actId="20577"/>
        <pc:sldMkLst>
          <pc:docMk/>
          <pc:sldMk cId="2162779295" sldId="872"/>
        </pc:sldMkLst>
        <pc:spChg chg="mod">
          <ac:chgData name="Anmol Asati" userId="S::anmolasati@iisc.ac.in::50935033-2201-4467-a40c-fdaf485bf2aa" providerId="AD" clId="Web-{42E5230B-2DD9-F940-9320-476AD1741DFD}" dt="2021-12-11T15:36:06.251" v="1985" actId="1076"/>
          <ac:spMkLst>
            <pc:docMk/>
            <pc:sldMk cId="2162779295" sldId="872"/>
            <ac:spMk id="2" creationId="{BB2FBDCD-7E6C-4B9F-8359-E7492316C3C3}"/>
          </ac:spMkLst>
        </pc:spChg>
        <pc:spChg chg="mod">
          <ac:chgData name="Anmol Asati" userId="S::anmolasati@iisc.ac.in::50935033-2201-4467-a40c-fdaf485bf2aa" providerId="AD" clId="Web-{42E5230B-2DD9-F940-9320-476AD1741DFD}" dt="2021-12-11T15:41:09.667" v="2036" actId="20577"/>
          <ac:spMkLst>
            <pc:docMk/>
            <pc:sldMk cId="2162779295" sldId="872"/>
            <ac:spMk id="3" creationId="{A341E4AC-18B9-4411-8036-19DCE44EECDA}"/>
          </ac:spMkLst>
        </pc:spChg>
      </pc:sldChg>
      <pc:sldChg chg="addSp modSp new">
        <pc:chgData name="Anmol Asati" userId="S::anmolasati@iisc.ac.in::50935033-2201-4467-a40c-fdaf485bf2aa" providerId="AD" clId="Web-{42E5230B-2DD9-F940-9320-476AD1741DFD}" dt="2021-12-11T15:54:55.580" v="2230" actId="20577"/>
        <pc:sldMkLst>
          <pc:docMk/>
          <pc:sldMk cId="498999299" sldId="873"/>
        </pc:sldMkLst>
        <pc:spChg chg="mod">
          <ac:chgData name="Anmol Asati" userId="S::anmolasati@iisc.ac.in::50935033-2201-4467-a40c-fdaf485bf2aa" providerId="AD" clId="Web-{42E5230B-2DD9-F940-9320-476AD1741DFD}" dt="2021-12-11T15:42:04.906" v="2065" actId="20577"/>
          <ac:spMkLst>
            <pc:docMk/>
            <pc:sldMk cId="498999299" sldId="873"/>
            <ac:spMk id="2" creationId="{DDDC58F9-1F0D-4F5F-B2FA-A1FE40F8ADB1}"/>
          </ac:spMkLst>
        </pc:spChg>
        <pc:spChg chg="mod">
          <ac:chgData name="Anmol Asati" userId="S::anmolasati@iisc.ac.in::50935033-2201-4467-a40c-fdaf485bf2aa" providerId="AD" clId="Web-{42E5230B-2DD9-F940-9320-476AD1741DFD}" dt="2021-12-11T15:54:55.580" v="2230" actId="20577"/>
          <ac:spMkLst>
            <pc:docMk/>
            <pc:sldMk cId="498999299" sldId="873"/>
            <ac:spMk id="3" creationId="{441830EF-1730-4797-9E7A-A46BFEF0883B}"/>
          </ac:spMkLst>
        </pc:spChg>
        <pc:picChg chg="add mod">
          <ac:chgData name="Anmol Asati" userId="S::anmolasati@iisc.ac.in::50935033-2201-4467-a40c-fdaf485bf2aa" providerId="AD" clId="Web-{42E5230B-2DD9-F940-9320-476AD1741DFD}" dt="2021-12-11T15:54:21.686" v="2228" actId="1076"/>
          <ac:picMkLst>
            <pc:docMk/>
            <pc:sldMk cId="498999299" sldId="873"/>
            <ac:picMk id="4" creationId="{C0DB9619-BC4D-4CB0-BB60-92E34EB33A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1562-CDD6-4FCC-B50C-41B23E4BD618}" type="datetimeFigureOut">
              <a:rPr lang="en-US" smtClean="0"/>
              <a:pPr/>
              <a:t>12/11/21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A289-BBB7-4944-B98B-A5A109783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3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A289-BBB7-4944-B98B-A5A1097832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7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A289-BBB7-4944-B98B-A5A1097832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7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A289-BBB7-4944-B98B-A5A10978324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6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A289-BBB7-4944-B98B-A5A10978324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2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342-8F3C-4B4C-B9CF-C9507357A678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1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B128-1B22-4985-A29B-2D22B6DB8419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1427-0A00-446A-A6D6-A5240CF36153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8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7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76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73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16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0292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C00000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4D11-9869-454E-B66A-CA44248FE862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91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067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7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12/11/21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73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0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87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68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37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90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77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7BD8-350F-4077-845A-F4DFA81E6310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5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9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67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9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1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D3BF-CAB5-4A7A-BAA6-5774A5E1260B}" type="datetime1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176D-B1EA-4629-BB75-49E734D40A56}" type="datetime1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4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5B7-ECF1-4C21-851F-00FE965DBB7C}" type="datetime1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DD2A-B0C3-43F5-B40D-391805CB94A3}" type="datetime1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0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EDEF-F8C2-459B-A8BD-82856E2717B3}" type="datetime1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24-0269-4CED-B48C-725BF6A7E6E3}" type="datetime1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AE41-DB5D-4458-88FF-8F38EA04DBFC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7069" cy="973667"/>
          </a:xfrm>
          <a:prstGeom prst="rect">
            <a:avLst/>
          </a:prstGeom>
          <a:solidFill>
            <a:srgbClr val="0145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624" y="96839"/>
            <a:ext cx="9437509" cy="59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zc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7366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882B-4F3E-9848-938B-CF44F520DB38}" type="datetimeFigureOut">
              <a:rPr lang="en-US" smtClean="0"/>
              <a:t>12/11/21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A854-FCAA-F34E-85D3-F4A96E2A6AD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27949"/>
            <a:ext cx="12192000" cy="45719"/>
          </a:xfrm>
          <a:prstGeom prst="rect">
            <a:avLst/>
          </a:prstGeom>
          <a:solidFill>
            <a:srgbClr val="EC4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70" y="116947"/>
            <a:ext cx="884796" cy="6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73148C-54A2-45D2-B596-5CDB7A6C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96" b="17004"/>
          <a:stretch/>
        </p:blipFill>
        <p:spPr bwMode="auto">
          <a:xfrm>
            <a:off x="20" y="-167640"/>
            <a:ext cx="12191980" cy="685799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BBE5-90D0-48EF-BD4D-E4149FB35EC9}"/>
              </a:ext>
            </a:extLst>
          </p:cNvPr>
          <p:cNvSpPr txBox="1"/>
          <p:nvPr/>
        </p:nvSpPr>
        <p:spPr>
          <a:xfrm>
            <a:off x="2590800" y="-186392"/>
            <a:ext cx="87630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cs typeface="Calibri"/>
              </a:rPr>
              <a:t>Title of your presentation</a:t>
            </a:r>
            <a:endParaRPr lang="en-US" sz="6000" b="1" dirty="0">
              <a:solidFill>
                <a:srgbClr val="FFFF00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0ED82AB-A5A0-43B3-961E-06BCB217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8774"/>
            <a:ext cx="1524000" cy="144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0A445-3735-4667-9682-0D7934858640}"/>
              </a:ext>
            </a:extLst>
          </p:cNvPr>
          <p:cNvSpPr txBox="1"/>
          <p:nvPr/>
        </p:nvSpPr>
        <p:spPr>
          <a:xfrm>
            <a:off x="-526974" y="3699831"/>
            <a:ext cx="5638617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3200" b="1" dirty="0">
              <a:solidFill>
                <a:srgbClr val="FFFF00"/>
              </a:solidFill>
              <a:cs typeface="Calibri"/>
            </a:endParaRPr>
          </a:p>
          <a:p>
            <a:pPr algn="ctr"/>
            <a:r>
              <a:rPr lang="en-US" sz="3200" b="1" dirty="0">
                <a:solidFill>
                  <a:srgbClr val="FFFF00"/>
                </a:solidFill>
                <a:cs typeface="Calibri"/>
              </a:rPr>
              <a:t>Your Team Members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  <a:cs typeface="Calibri"/>
              </a:rPr>
              <a:t>Presenter Name</a:t>
            </a:r>
            <a:endParaRPr lang="en-US" sz="32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3200" b="1" dirty="0">
                <a:solidFill>
                  <a:srgbClr val="FFFF00"/>
                </a:solidFill>
                <a:cs typeface="Calibri"/>
              </a:rPr>
              <a:t>Indian Institute of Science</a:t>
            </a:r>
          </a:p>
        </p:txBody>
      </p:sp>
    </p:spTree>
    <p:extLst>
      <p:ext uri="{BB962C8B-B14F-4D97-AF65-F5344CB8AC3E}">
        <p14:creationId xmlns:p14="http://schemas.microsoft.com/office/powerpoint/2010/main" val="321306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DCD-7E6C-4B9F-8359-E7492316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alibri"/>
                <a:ea typeface="+mn-lt"/>
                <a:cs typeface="+mn-lt"/>
              </a:rPr>
              <a:t>Naive Approach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F35C-1767-48C6-B208-45A78770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" y="917640"/>
            <a:ext cx="12261475" cy="5982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IN" sz="20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Naive Approach based on understanding to enhance colour images  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        </a:t>
            </a:r>
            <a:endParaRPr lang="en-IN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  <a:latin typeface="Calibri"/>
              </a:rPr>
              <a:t>     </a:t>
            </a:r>
          </a:p>
          <a:p>
            <a:pPr>
              <a:buNone/>
            </a:pPr>
            <a:r>
              <a:rPr lang="en-US" sz="2400" b="1">
                <a:solidFill>
                  <a:srgbClr val="0070C0"/>
                </a:solidFill>
                <a:latin typeface="Calibri"/>
              </a:rPr>
              <a:t>Reasoning</a:t>
            </a:r>
            <a:r>
              <a:rPr lang="en-US" sz="2400" b="1">
                <a:solidFill>
                  <a:schemeClr val="tx1"/>
                </a:solidFill>
                <a:latin typeface="Calibri"/>
              </a:rPr>
              <a:t> :</a:t>
            </a:r>
            <a:endParaRPr lang="en-US" sz="2400" b="1" u="sng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  <a:latin typeface="Calibri"/>
              </a:rPr>
              <a:t>   V contains brightness information (Illumination)  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  <a:latin typeface="Calibri"/>
              </a:rPr>
              <a:t>   Histogram of V shows image has low dynamic range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  <a:latin typeface="Calibri"/>
              </a:rPr>
              <a:t>   Improve it by performing CLAHE on V after that Overcome Dark spots using Bilateral filter on V .</a:t>
            </a:r>
          </a:p>
          <a:p>
            <a:pPr>
              <a:buNone/>
            </a:pPr>
            <a:endParaRPr lang="en-US" sz="1600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r>
              <a:rPr lang="en-US" sz="2400" b="1">
                <a:solidFill>
                  <a:srgbClr val="0070C0"/>
                </a:solidFill>
              </a:rPr>
              <a:t>Tuning Parameter :</a:t>
            </a:r>
            <a:r>
              <a:rPr lang="en-US" sz="2400" b="1">
                <a:solidFill>
                  <a:schemeClr val="tx1"/>
                </a:solidFill>
              </a:rPr>
              <a:t>                                               </a:t>
            </a:r>
            <a:r>
              <a:rPr lang="en-US" sz="2400" b="1">
                <a:solidFill>
                  <a:srgbClr val="0070C0"/>
                </a:solidFill>
              </a:rPr>
              <a:t> Results :</a:t>
            </a:r>
            <a:endParaRPr lang="en-US" sz="240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b="1">
                <a:solidFill>
                  <a:schemeClr val="tx1"/>
                </a:solidFill>
              </a:rPr>
              <a:t>                                                                          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libri"/>
            </a:endParaRPr>
          </a:p>
          <a:p>
            <a:pPr>
              <a:buFont typeface="Arial,Sans-Serif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>
              <a:buFont typeface="Arial,Sans-Serif"/>
              <a:buChar char="•"/>
            </a:pPr>
            <a:endParaRPr lang="en-US" sz="200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buFont typeface="Arial,Sans-Serif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>
              <a:buFont typeface="Arial,Sans-Serif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     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     </a:t>
            </a:r>
          </a:p>
          <a:p>
            <a:pPr mar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buNone/>
            </a:pPr>
            <a:endParaRPr lang="en-US" sz="1600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endParaRPr lang="en-US" sz="1600" u="sng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buNone/>
            </a:pPr>
            <a:endParaRPr lang="en-US" sz="1600" u="sng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A0A8B-A2AA-40B5-97D8-609298E6E839}"/>
              </a:ext>
            </a:extLst>
          </p:cNvPr>
          <p:cNvSpPr txBox="1"/>
          <p:nvPr/>
        </p:nvSpPr>
        <p:spPr>
          <a:xfrm>
            <a:off x="7021608" y="3547782"/>
            <a:ext cx="4838699" cy="48505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/>
              <a:t> </a:t>
            </a:r>
            <a:r>
              <a:rPr lang="en-US" sz="2400"/>
              <a:t>  </a:t>
            </a:r>
            <a:endParaRPr lang="en-US" sz="2400" b="1"/>
          </a:p>
          <a:p>
            <a:pPr marL="342900" indent="-342900">
              <a:spcBef>
                <a:spcPct val="20000"/>
              </a:spcBef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/>
              <a:t>Observed Low Light Enhancement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Some of the darker patches still  remain dark</a:t>
            </a:r>
            <a:endParaRPr lang="en-US" sz="2000"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Color Constancy is maintained</a:t>
            </a:r>
            <a:endParaRPr lang="en-US" sz="2000"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200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2000"/>
          </a:p>
          <a:p>
            <a:pPr marL="342900" indent="-342900">
              <a:spcBef>
                <a:spcPct val="20000"/>
              </a:spcBef>
            </a:pPr>
            <a:r>
              <a:rPr lang="en-US" sz="2000"/>
              <a:t>     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/>
              <a:t>     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ct val="20000"/>
              </a:spcBef>
            </a:pPr>
            <a:endParaRPr lang="en-US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7054D3-DCAA-4180-8A0D-DCD56E9A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23" y="1713670"/>
            <a:ext cx="9018494" cy="74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E3E20D-CD95-49E8-8FDB-2400DCB7AC53}"/>
              </a:ext>
            </a:extLst>
          </p:cNvPr>
          <p:cNvSpPr txBox="1"/>
          <p:nvPr/>
        </p:nvSpPr>
        <p:spPr>
          <a:xfrm>
            <a:off x="410136" y="4937312"/>
            <a:ext cx="3628464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/>
              <a:t> CLAHE Clip Limit    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000"/>
              <a:t> </a:t>
            </a:r>
            <a:r>
              <a:rPr lang="en-US" sz="2000">
                <a:ea typeface="+mn-lt"/>
                <a:cs typeface="+mn-lt"/>
              </a:rPr>
              <a:t>CLAHE Window Size</a:t>
            </a:r>
            <a:r>
              <a:rPr lang="en-US" sz="2000"/>
              <a:t>       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,Sans-Serif"/>
              <a:buChar char="•"/>
            </a:pPr>
            <a:r>
              <a:rPr lang="en-US" sz="2000"/>
              <a:t> Bilateral spatial sigma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,Sans-Serif"/>
              <a:buChar char="•"/>
            </a:pPr>
            <a:r>
              <a:rPr lang="en-US" sz="2000"/>
              <a:t> Bilateral color sigma</a:t>
            </a:r>
            <a:endParaRPr lang="en-US" sz="20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60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DCD-7E6C-4B9F-8359-E7492316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4" y="96839"/>
            <a:ext cx="4697421" cy="59742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alibri"/>
                <a:ea typeface="+mn-lt"/>
                <a:cs typeface="+mn-lt"/>
              </a:rPr>
              <a:t>Results Of Naive Approach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A229-D064-4C8D-9EBC-6B29C443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0" y="1175375"/>
            <a:ext cx="12183034" cy="5579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0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endParaRPr lang="en-IN" sz="20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endParaRPr lang="en-IN" sz="20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                             </a:t>
            </a:r>
            <a:r>
              <a:rPr lang="en-IN" sz="2000" b="1">
                <a:solidFill>
                  <a:srgbClr val="0070C0"/>
                </a:solidFill>
                <a:latin typeface="Calibri"/>
              </a:rPr>
              <a:t>Original Image                                                                                After Naive approach</a:t>
            </a:r>
          </a:p>
          <a:p>
            <a:pPr marL="0" indent="0">
              <a:buNone/>
            </a:pPr>
            <a:endParaRPr lang="en-IN" sz="2000" b="1">
              <a:solidFill>
                <a:srgbClr val="0070C0"/>
              </a:solidFill>
              <a:latin typeface="Calibri"/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     </a:t>
            </a: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                                                                         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1AA388-DF41-448E-B86D-35A02327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" y="2944905"/>
            <a:ext cx="4737847" cy="304127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0316B56-9C3A-4B41-B7E6-F38668FF4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194" y="2944907"/>
            <a:ext cx="4805081" cy="30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DCD-7E6C-4B9F-8359-E7492316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4" y="96839"/>
            <a:ext cx="11230450" cy="59742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alibri"/>
                <a:ea typeface="+mn-lt"/>
                <a:cs typeface="+mn-lt"/>
              </a:rPr>
              <a:t>Single Scale </a:t>
            </a:r>
            <a:r>
              <a:rPr lang="en-US" err="1">
                <a:latin typeface="Calibri"/>
                <a:ea typeface="+mn-lt"/>
                <a:cs typeface="+mn-lt"/>
              </a:rPr>
              <a:t>Retinex</a:t>
            </a:r>
            <a:r>
              <a:rPr lang="en-US">
                <a:latin typeface="Calibri"/>
                <a:ea typeface="+mn-lt"/>
                <a:cs typeface="+mn-lt"/>
              </a:rPr>
              <a:t> Algorithm (SSR)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3FC6-1268-49E3-AB3F-B508A6AD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54" y="1186580"/>
            <a:ext cx="11398623" cy="5781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b="1">
                <a:solidFill>
                  <a:srgbClr val="0070C0"/>
                </a:solidFill>
                <a:latin typeface="Calibri"/>
              </a:rPr>
              <a:t>SSR </a:t>
            </a:r>
            <a:r>
              <a:rPr lang="en-IN" sz="2400" b="1" err="1">
                <a:solidFill>
                  <a:srgbClr val="0070C0"/>
                </a:solidFill>
                <a:latin typeface="Calibri"/>
              </a:rPr>
              <a:t>Retinex</a:t>
            </a:r>
            <a:r>
              <a:rPr lang="en-IN" sz="2400" b="1">
                <a:solidFill>
                  <a:srgbClr val="0070C0"/>
                </a:solidFill>
                <a:latin typeface="Calibri"/>
              </a:rPr>
              <a:t> equation as follows :</a:t>
            </a:r>
            <a:r>
              <a:rPr lang="en-IN" sz="2400">
                <a:solidFill>
                  <a:srgbClr val="0070C0"/>
                </a:solidFill>
                <a:latin typeface="Calibri"/>
              </a:rPr>
              <a:t>  </a:t>
            </a:r>
            <a:r>
              <a:rPr lang="en-IN" sz="2000">
                <a:solidFill>
                  <a:srgbClr val="0070C0"/>
                </a:solidFill>
                <a:latin typeface="Calibri"/>
              </a:rPr>
              <a:t> </a:t>
            </a:r>
            <a:r>
              <a:rPr lang="en-IN" sz="2000">
                <a:solidFill>
                  <a:schemeClr val="tx1"/>
                </a:solidFill>
                <a:latin typeface="Calibri"/>
              </a:rPr>
              <a:t>                       </a:t>
            </a:r>
            <a:endParaRPr lang="en-I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                                                                                                     </a:t>
            </a:r>
          </a:p>
          <a:p>
            <a:pPr marL="0" indent="0">
              <a:buNone/>
            </a:pPr>
            <a:endParaRPr lang="en-IN" sz="20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endParaRPr lang="en-IN" sz="20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S – original image pixel     R – Reflectance           L – illuminance      F – Gaussian Kernel</a:t>
            </a:r>
          </a:p>
          <a:p>
            <a:pPr marL="0" indent="0">
              <a:buNone/>
            </a:pPr>
            <a:endParaRPr lang="en-IN" sz="20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r>
              <a:rPr lang="en-IN" sz="2400" b="1">
                <a:solidFill>
                  <a:srgbClr val="0070C0"/>
                </a:solidFill>
                <a:latin typeface="Calibri"/>
              </a:rPr>
              <a:t>Flowchart :</a:t>
            </a:r>
            <a:r>
              <a:rPr lang="en-IN" sz="2400">
                <a:solidFill>
                  <a:srgbClr val="0070C0"/>
                </a:solidFill>
                <a:latin typeface="Calibri"/>
              </a:rPr>
              <a:t> </a:t>
            </a: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          </a:t>
            </a:r>
            <a:endParaRPr lang="en-I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              </a:t>
            </a:r>
          </a:p>
          <a:p>
            <a:pPr marL="0" indent="0">
              <a:buNone/>
            </a:pPr>
            <a:r>
              <a:rPr lang="en-IN" sz="2400" b="1">
                <a:solidFill>
                  <a:srgbClr val="0070C0"/>
                </a:solidFill>
                <a:latin typeface="Calibri"/>
              </a:rPr>
              <a:t>Reasoning :</a:t>
            </a:r>
            <a:endParaRPr lang="en-IN" sz="2000">
              <a:solidFill>
                <a:srgbClr val="000000"/>
              </a:solidFill>
              <a:latin typeface="Calibri"/>
            </a:endParaRPr>
          </a:p>
          <a:p>
            <a:pPr>
              <a:buNone/>
            </a:pPr>
            <a:r>
              <a:rPr lang="en-IN" sz="2000">
                <a:solidFill>
                  <a:schemeClr val="tx1"/>
                </a:solidFill>
              </a:rPr>
              <a:t>   </a:t>
            </a:r>
            <a:r>
              <a:rPr lang="en-IN" sz="2000">
                <a:solidFill>
                  <a:schemeClr val="tx1"/>
                </a:solidFill>
                <a:latin typeface="Calibri"/>
              </a:rPr>
              <a:t>Separate Illumination from Intensity using a Gaussian Kernel</a:t>
            </a:r>
            <a:endParaRPr lang="en-IN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    Intensity Information without Illumination is ideally stored in Reflectance</a:t>
            </a:r>
            <a:endParaRPr lang="en-IN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    Reflectance = log(Intensity) - log(Intensity*Gaussian)</a:t>
            </a:r>
            <a:endParaRPr lang="en-IN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r>
              <a:rPr lang="en-IN" sz="2000">
                <a:solidFill>
                  <a:schemeClr val="tx1"/>
                </a:solidFill>
                <a:latin typeface="Calibri"/>
              </a:rPr>
              <a:t>    Save Reflectance                                                                                                                   </a:t>
            </a:r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CC0496-F45B-4434-AA5A-7ECF01CF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89" y="1768595"/>
            <a:ext cx="8211669" cy="676221"/>
          </a:xfrm>
          <a:prstGeom prst="rect">
            <a:avLst/>
          </a:prstGeom>
        </p:spPr>
      </p:pic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E87DE298-7D74-4FDC-808B-B2A53538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959" y="3347706"/>
            <a:ext cx="6407523" cy="14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5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DCD-7E6C-4B9F-8359-E7492316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" y="141663"/>
            <a:ext cx="2926892" cy="59742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alibri"/>
                <a:ea typeface="+mn-lt"/>
                <a:cs typeface="+mn-lt"/>
              </a:rPr>
              <a:t>Results of SSR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E4AC-18B9-4411-8036-19DCE44E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53" y="1063316"/>
            <a:ext cx="11499476" cy="5792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>
                <a:solidFill>
                  <a:schemeClr val="tx1"/>
                </a:solidFill>
                <a:latin typeface="Calibri"/>
                <a:cs typeface="Calibri"/>
              </a:rPr>
              <a:t> Observed low light enhancement</a:t>
            </a:r>
            <a:endParaRPr lang="en-IN" sz="2400">
              <a:solidFill>
                <a:schemeClr val="tx1"/>
              </a:solidFill>
              <a:latin typeface="Calibri"/>
            </a:endParaRPr>
          </a:p>
          <a:p>
            <a:r>
              <a:rPr lang="en-IN" sz="2400">
                <a:solidFill>
                  <a:schemeClr val="tx1"/>
                </a:solidFill>
                <a:latin typeface="Calibri"/>
              </a:rPr>
              <a:t> Darker Patches from the naive approach are lightened</a:t>
            </a:r>
          </a:p>
          <a:p>
            <a:r>
              <a:rPr lang="en-IN" sz="2400">
                <a:solidFill>
                  <a:schemeClr val="tx1"/>
                </a:solidFill>
                <a:latin typeface="Calibri"/>
              </a:rPr>
              <a:t> Colour Constancy is not maintained &amp; Greying occurs</a:t>
            </a:r>
          </a:p>
        </p:txBody>
      </p:sp>
    </p:spTree>
    <p:extLst>
      <p:ext uri="{BB962C8B-B14F-4D97-AF65-F5344CB8AC3E}">
        <p14:creationId xmlns:p14="http://schemas.microsoft.com/office/powerpoint/2010/main" val="216277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58F9-1F0D-4F5F-B2FA-A1FE40F8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        Multi Scale </a:t>
            </a:r>
            <a:r>
              <a:rPr lang="en-US" err="1">
                <a:latin typeface="Calibri"/>
                <a:cs typeface="Calibri"/>
              </a:rPr>
              <a:t>Retinex</a:t>
            </a:r>
            <a:r>
              <a:rPr lang="en-US">
                <a:latin typeface="Calibri"/>
                <a:cs typeface="Calibri"/>
              </a:rPr>
              <a:t> (MSR)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30EF-1730-4797-9E7A-A46BFEF0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1063315"/>
            <a:ext cx="12205446" cy="57474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>
                <a:solidFill>
                  <a:schemeClr val="tx1"/>
                </a:solidFill>
                <a:latin typeface="Calibri"/>
              </a:rPr>
              <a:t>To achieve good dynamic range compression and good color rendition we will use MSR</a:t>
            </a:r>
          </a:p>
          <a:p>
            <a:pPr>
              <a:buNone/>
            </a:pPr>
            <a:r>
              <a:rPr lang="en-US" sz="2400" u="sng">
                <a:solidFill>
                  <a:schemeClr val="tx1"/>
                </a:solidFill>
                <a:latin typeface="Calibri"/>
                <a:cs typeface="Calibri"/>
              </a:rPr>
              <a:t>Mathematical expression for MSR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:</a:t>
            </a:r>
            <a:endParaRPr lang="en-US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         </a:t>
            </a:r>
          </a:p>
          <a:p>
            <a:pPr>
              <a:buNone/>
            </a:pPr>
            <a:endParaRPr lang="en-US" sz="2400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r>
              <a:rPr lang="en-US" sz="2400" b="1">
                <a:solidFill>
                  <a:srgbClr val="0070C0"/>
                </a:solidFill>
              </a:rPr>
              <a:t>Reasoning :</a:t>
            </a:r>
            <a:endParaRPr lang="en-US" sz="2400"/>
          </a:p>
          <a:p>
            <a:pPr>
              <a:buNone/>
            </a:pPr>
            <a:endParaRPr lang="en-US" sz="2400" b="1">
              <a:solidFill>
                <a:srgbClr val="0070C0"/>
              </a:solidFill>
            </a:endParaRPr>
          </a:p>
          <a:p>
            <a:r>
              <a:rPr lang="en-US" sz="2400">
                <a:solidFill>
                  <a:schemeClr val="tx1"/>
                </a:solidFill>
                <a:latin typeface="Calibri"/>
              </a:rPr>
              <a:t>Perform Single Scale for multiple sigma's.</a:t>
            </a:r>
          </a:p>
          <a:p>
            <a:r>
              <a:rPr lang="en-US" sz="2400">
                <a:solidFill>
                  <a:schemeClr val="tx1"/>
                </a:solidFill>
                <a:latin typeface="Calibri"/>
              </a:rPr>
              <a:t>Take weighted average of the res</a:t>
            </a:r>
            <a:endParaRPr lang="en-US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Parameters :</a:t>
            </a:r>
            <a:endParaRPr lang="en-US"/>
          </a:p>
          <a:p>
            <a:r>
              <a:rPr lang="en-US" sz="2400">
                <a:solidFill>
                  <a:schemeClr val="tx1"/>
                </a:solidFill>
              </a:rPr>
              <a:t> </a:t>
            </a:r>
            <a:r>
              <a:rPr lang="en-US" sz="2400">
                <a:solidFill>
                  <a:schemeClr val="tx1"/>
                </a:solidFill>
                <a:latin typeface="Calibri"/>
              </a:rPr>
              <a:t>N = 3 (Only three sigma values)</a:t>
            </a:r>
          </a:p>
          <a:p>
            <a:r>
              <a:rPr lang="en-US" sz="2400">
                <a:solidFill>
                  <a:schemeClr val="tx1"/>
                </a:solidFill>
                <a:latin typeface="Calibri"/>
              </a:rPr>
              <a:t>  Sigma values -  15 , 160 , 210</a:t>
            </a:r>
          </a:p>
          <a:p>
            <a:r>
              <a:rPr lang="en-US" sz="2400">
                <a:solidFill>
                  <a:schemeClr val="tx1"/>
                </a:solidFill>
                <a:latin typeface="Calibri"/>
              </a:rPr>
              <a:t>  </a:t>
            </a:r>
            <a:r>
              <a:rPr lang="en-US" sz="2400" err="1">
                <a:solidFill>
                  <a:schemeClr val="tx1"/>
                </a:solidFill>
                <a:latin typeface="Calibri"/>
              </a:rPr>
              <a:t>Wn</a:t>
            </a:r>
            <a:r>
              <a:rPr lang="en-US" sz="2400">
                <a:solidFill>
                  <a:schemeClr val="tx1"/>
                </a:solidFill>
                <a:latin typeface="Calibri"/>
              </a:rPr>
              <a:t> = 1/3 (assigned equal weights)</a:t>
            </a:r>
          </a:p>
          <a:p>
            <a:pPr>
              <a:buNone/>
            </a:pPr>
            <a:endParaRPr lang="en-US" sz="240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/>
              <a:t>§</a:t>
            </a:r>
          </a:p>
          <a:p>
            <a:pPr>
              <a:buNone/>
            </a:pPr>
            <a:r>
              <a:rPr lang="en-US" sz="2400"/>
              <a:t>§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DB9619-BC4D-4CB0-BB60-92E34EB3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077" y="1959529"/>
            <a:ext cx="4233581" cy="16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9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73148C-54A2-45D2-B596-5CDB7A6C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96" b="170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84495C-7CA1-48A2-AB43-9FD3D7162B2E}"/>
              </a:ext>
            </a:extLst>
          </p:cNvPr>
          <p:cNvSpPr txBox="1"/>
          <p:nvPr/>
        </p:nvSpPr>
        <p:spPr>
          <a:xfrm>
            <a:off x="274340" y="5410200"/>
            <a:ext cx="1193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0091651"/>
      </p:ext>
    </p:extLst>
  </p:cSld>
  <p:clrMapOvr>
    <a:masterClrMapping/>
  </p:clrMapOvr>
</p:sld>
</file>

<file path=ppt/theme/theme1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 anchorCtr="1">
        <a:normAutofit/>
      </a:bodyPr>
      <a:lstStyle>
        <a:defPPr algn="ctr">
          <a:defRPr b="1" dirty="0" smtClean="0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9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113216</TotalTime>
  <Words>298</Words>
  <Application>Microsoft Macintosh PowerPoint</Application>
  <PresentationFormat>Widescreen</PresentationFormat>
  <Paragraphs>92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Arial,Sans-Serif</vt:lpstr>
      <vt:lpstr>Calibri</vt:lpstr>
      <vt:lpstr>Calibri Light</vt:lpstr>
      <vt:lpstr>19_Office Theme</vt:lpstr>
      <vt:lpstr>21_Office Theme</vt:lpstr>
      <vt:lpstr>9_Office Theme</vt:lpstr>
      <vt:lpstr>PowerPoint Presentation</vt:lpstr>
      <vt:lpstr>Naive Approach</vt:lpstr>
      <vt:lpstr>Results Of Naive Approach</vt:lpstr>
      <vt:lpstr>Single Scale Retinex Algorithm (SSR)</vt:lpstr>
      <vt:lpstr>Results of SSR</vt:lpstr>
      <vt:lpstr>        Multi Scale Retinex (MSR)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</dc:creator>
  <cp:lastModifiedBy>Adarsh Shah Tushar</cp:lastModifiedBy>
  <cp:revision>997</cp:revision>
  <dcterms:created xsi:type="dcterms:W3CDTF">2006-08-16T00:00:00Z</dcterms:created>
  <dcterms:modified xsi:type="dcterms:W3CDTF">2021-12-11T15:55:28Z</dcterms:modified>
</cp:coreProperties>
</file>