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 id="263" r:id="rId8"/>
    <p:sldId id="262"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3CE864-86D4-4E79-B193-98FD494A6A98}"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260018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3CE864-86D4-4E79-B193-98FD494A6A98}"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155071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3CE864-86D4-4E79-B193-98FD494A6A98}"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197858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3CE864-86D4-4E79-B193-98FD494A6A98}"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357942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CE864-86D4-4E79-B193-98FD494A6A98}"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231297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3CE864-86D4-4E79-B193-98FD494A6A98}"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151247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3CE864-86D4-4E79-B193-98FD494A6A98}" type="datetimeFigureOut">
              <a:rPr lang="en-IN" smtClean="0"/>
              <a:t>02-04-2020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245454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3CE864-86D4-4E79-B193-98FD494A6A98}" type="datetimeFigureOut">
              <a:rPr lang="en-IN" smtClean="0"/>
              <a:t>02-04-2020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223263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CE864-86D4-4E79-B193-98FD494A6A98}" type="datetimeFigureOut">
              <a:rPr lang="en-IN" smtClean="0"/>
              <a:t>02-04-2020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138939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CE864-86D4-4E79-B193-98FD494A6A98}"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324894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CE864-86D4-4E79-B193-98FD494A6A98}"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AF67F5-84AB-4988-86FA-5F16A5A8D1DD}" type="slidenum">
              <a:rPr lang="en-IN" smtClean="0"/>
              <a:t>‹#›</a:t>
            </a:fld>
            <a:endParaRPr lang="en-IN"/>
          </a:p>
        </p:txBody>
      </p:sp>
    </p:spTree>
    <p:extLst>
      <p:ext uri="{BB962C8B-B14F-4D97-AF65-F5344CB8AC3E}">
        <p14:creationId xmlns:p14="http://schemas.microsoft.com/office/powerpoint/2010/main" val="81461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CE864-86D4-4E79-B193-98FD494A6A98}" type="datetimeFigureOut">
              <a:rPr lang="en-IN" smtClean="0"/>
              <a:t>02-04-2020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F67F5-84AB-4988-86FA-5F16A5A8D1DD}" type="slidenum">
              <a:rPr lang="en-IN" smtClean="0"/>
              <a:t>‹#›</a:t>
            </a:fld>
            <a:endParaRPr lang="en-IN"/>
          </a:p>
        </p:txBody>
      </p:sp>
    </p:spTree>
    <p:extLst>
      <p:ext uri="{BB962C8B-B14F-4D97-AF65-F5344CB8AC3E}">
        <p14:creationId xmlns:p14="http://schemas.microsoft.com/office/powerpoint/2010/main" val="2270635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7680"/>
            <a:ext cx="9144000" cy="2387600"/>
          </a:xfrm>
        </p:spPr>
        <p:txBody>
          <a:bodyPr/>
          <a:lstStyle/>
          <a:p>
            <a:r>
              <a:rPr lang="en-IN" b="1" dirty="0" smtClean="0"/>
              <a:t>Sepsis Analysis and Prediction</a:t>
            </a:r>
            <a:endParaRPr lang="en-IN" b="1" dirty="0"/>
          </a:p>
        </p:txBody>
      </p:sp>
      <p:sp>
        <p:nvSpPr>
          <p:cNvPr id="3" name="Subtitle 2"/>
          <p:cNvSpPr>
            <a:spLocks noGrp="1"/>
          </p:cNvSpPr>
          <p:nvPr>
            <p:ph type="subTitle" idx="1"/>
          </p:nvPr>
        </p:nvSpPr>
        <p:spPr>
          <a:xfrm>
            <a:off x="1524000" y="3818840"/>
            <a:ext cx="9144000" cy="2457377"/>
          </a:xfrm>
        </p:spPr>
        <p:txBody>
          <a:bodyPr>
            <a:normAutofit/>
          </a:bodyPr>
          <a:lstStyle/>
          <a:p>
            <a:r>
              <a:rPr lang="en-IN" dirty="0" smtClean="0"/>
              <a:t>Jay Khatri – 160280107038</a:t>
            </a:r>
          </a:p>
          <a:p>
            <a:r>
              <a:rPr lang="en-IN" dirty="0" err="1" smtClean="0"/>
              <a:t>Adarsh</a:t>
            </a:r>
            <a:r>
              <a:rPr lang="en-IN" dirty="0" smtClean="0"/>
              <a:t> Shah – 160280107097</a:t>
            </a:r>
          </a:p>
          <a:p>
            <a:r>
              <a:rPr lang="en-IN" dirty="0" err="1" smtClean="0"/>
              <a:t>Rushi</a:t>
            </a:r>
            <a:r>
              <a:rPr lang="en-IN" dirty="0" smtClean="0"/>
              <a:t> Shah – 160280107105</a:t>
            </a:r>
          </a:p>
          <a:p>
            <a:r>
              <a:rPr lang="en-IN" b="1" dirty="0" smtClean="0"/>
              <a:t>Mentored by</a:t>
            </a:r>
          </a:p>
          <a:p>
            <a:r>
              <a:rPr lang="en-IN" dirty="0" err="1" smtClean="0"/>
              <a:t>Prof.</a:t>
            </a:r>
            <a:r>
              <a:rPr lang="en-IN" dirty="0" smtClean="0"/>
              <a:t> </a:t>
            </a:r>
            <a:r>
              <a:rPr lang="en-IN" dirty="0" err="1" smtClean="0"/>
              <a:t>Zishan</a:t>
            </a:r>
            <a:r>
              <a:rPr lang="en-IN" dirty="0" smtClean="0"/>
              <a:t> Y. </a:t>
            </a:r>
            <a:r>
              <a:rPr lang="en-IN" dirty="0" err="1" smtClean="0"/>
              <a:t>Noorani</a:t>
            </a:r>
            <a:endParaRPr lang="en-IN" dirty="0"/>
          </a:p>
        </p:txBody>
      </p:sp>
      <p:pic>
        <p:nvPicPr>
          <p:cNvPr id="4" name="Picture 3"/>
          <p:cNvPicPr/>
          <p:nvPr/>
        </p:nvPicPr>
        <p:blipFill>
          <a:blip r:embed="rId2"/>
          <a:stretch/>
        </p:blipFill>
        <p:spPr>
          <a:xfrm>
            <a:off x="599880" y="310320"/>
            <a:ext cx="2351160" cy="2351160"/>
          </a:xfrm>
          <a:prstGeom prst="rect">
            <a:avLst/>
          </a:prstGeom>
          <a:ln>
            <a:noFill/>
          </a:ln>
        </p:spPr>
      </p:pic>
      <p:pic>
        <p:nvPicPr>
          <p:cNvPr id="1026" name="Picture 2" descr="GTU Recruitment 2018 - Apply Online for 35 Teaching Po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661" y="414337"/>
            <a:ext cx="2527300" cy="242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365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Tools used</a:t>
            </a:r>
            <a:endParaRPr lang="en-IN" b="1" dirty="0"/>
          </a:p>
        </p:txBody>
      </p:sp>
      <p:sp>
        <p:nvSpPr>
          <p:cNvPr id="3" name="Content Placeholder 2"/>
          <p:cNvSpPr>
            <a:spLocks noGrp="1"/>
          </p:cNvSpPr>
          <p:nvPr>
            <p:ph idx="1"/>
          </p:nvPr>
        </p:nvSpPr>
        <p:spPr/>
        <p:txBody>
          <a:bodyPr/>
          <a:lstStyle/>
          <a:p>
            <a:r>
              <a:rPr lang="en-IN" dirty="0" smtClean="0"/>
              <a:t>PostgreSQL</a:t>
            </a:r>
          </a:p>
          <a:p>
            <a:r>
              <a:rPr lang="en-IN" dirty="0" err="1" smtClean="0"/>
              <a:t>Tensorflow</a:t>
            </a:r>
            <a:r>
              <a:rPr lang="en-IN" dirty="0" smtClean="0"/>
              <a:t> and </a:t>
            </a:r>
            <a:r>
              <a:rPr lang="en-IN" dirty="0" err="1" smtClean="0"/>
              <a:t>Keras</a:t>
            </a:r>
            <a:r>
              <a:rPr lang="en-IN" dirty="0" smtClean="0"/>
              <a:t> </a:t>
            </a:r>
          </a:p>
          <a:p>
            <a:r>
              <a:rPr lang="en-IN" dirty="0" smtClean="0"/>
              <a:t>Collab notebook</a:t>
            </a:r>
          </a:p>
          <a:p>
            <a:r>
              <a:rPr lang="en-IN" dirty="0" err="1" smtClean="0"/>
              <a:t>Github</a:t>
            </a:r>
            <a:endParaRPr lang="en-IN" dirty="0" smtClean="0"/>
          </a:p>
          <a:p>
            <a:pPr marL="0" indent="0">
              <a:buNone/>
            </a:pPr>
            <a:endParaRPr lang="en-IN" dirty="0" smtClean="0"/>
          </a:p>
          <a:p>
            <a:endParaRPr lang="en-IN" dirty="0" smtClean="0"/>
          </a:p>
        </p:txBody>
      </p:sp>
    </p:spTree>
    <p:extLst>
      <p:ext uri="{BB962C8B-B14F-4D97-AF65-F5344CB8AC3E}">
        <p14:creationId xmlns:p14="http://schemas.microsoft.com/office/powerpoint/2010/main" val="2070305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193" y="558308"/>
            <a:ext cx="8549632" cy="5700445"/>
          </a:xfrm>
        </p:spPr>
      </p:pic>
    </p:spTree>
    <p:extLst>
      <p:ext uri="{BB962C8B-B14F-4D97-AF65-F5344CB8AC3E}">
        <p14:creationId xmlns:p14="http://schemas.microsoft.com/office/powerpoint/2010/main" val="199494174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136775"/>
            <a:ext cx="10515600" cy="1325563"/>
          </a:xfrm>
        </p:spPr>
        <p:txBody>
          <a:bodyPr/>
          <a:lstStyle/>
          <a:p>
            <a:pPr algn="ctr"/>
            <a:r>
              <a:rPr lang="en-IN" b="1" dirty="0" smtClean="0">
                <a:latin typeface="Edwardian Script ITC" panose="030303020407070D0804" pitchFamily="66" charset="0"/>
              </a:rPr>
              <a:t>Thank You </a:t>
            </a:r>
            <a:endParaRPr lang="en-IN" b="1" dirty="0">
              <a:latin typeface="Edwardian Script ITC" panose="030303020407070D0804" pitchFamily="66"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252475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chemeClr val="accent1">
                    <a:lumMod val="75000"/>
                  </a:schemeClr>
                </a:solidFill>
              </a:rPr>
              <a:t>Why ?</a:t>
            </a:r>
            <a:endParaRPr lang="en-IN" sz="4800" b="1" dirty="0">
              <a:solidFill>
                <a:schemeClr val="accent1">
                  <a:lumMod val="75000"/>
                </a:schemeClr>
              </a:solidFill>
            </a:endParaRPr>
          </a:p>
        </p:txBody>
      </p:sp>
      <p:sp>
        <p:nvSpPr>
          <p:cNvPr id="3" name="Content Placeholder 2"/>
          <p:cNvSpPr>
            <a:spLocks noGrp="1"/>
          </p:cNvSpPr>
          <p:nvPr>
            <p:ph idx="1"/>
          </p:nvPr>
        </p:nvSpPr>
        <p:spPr>
          <a:xfrm>
            <a:off x="838200" y="1690688"/>
            <a:ext cx="10515600" cy="4351338"/>
          </a:xfrm>
        </p:spPr>
        <p:txBody>
          <a:bodyPr>
            <a:normAutofit/>
          </a:bodyPr>
          <a:lstStyle/>
          <a:p>
            <a:r>
              <a:rPr lang="en-IN" sz="3200" dirty="0" smtClean="0"/>
              <a:t>There are too many manual processes in medicine. While doctors are under training they have to prescribe from lab values , diagnoses and other chart notes. </a:t>
            </a:r>
            <a:endParaRPr lang="en-IN" sz="3200" dirty="0" smtClean="0"/>
          </a:p>
          <a:p>
            <a:r>
              <a:rPr lang="en-IN" sz="3200" dirty="0" smtClean="0"/>
              <a:t>Healthcare  industry generates piles of data which contains information like medical records of patients , clinical measurements , body fluids ,</a:t>
            </a:r>
            <a:r>
              <a:rPr lang="en-IN" sz="3200" dirty="0"/>
              <a:t> </a:t>
            </a:r>
            <a:r>
              <a:rPr lang="en-IN" sz="3200" dirty="0" smtClean="0"/>
              <a:t>imaging reports , survival data, and more. </a:t>
            </a:r>
          </a:p>
        </p:txBody>
      </p:sp>
    </p:spTree>
    <p:extLst>
      <p:ext uri="{BB962C8B-B14F-4D97-AF65-F5344CB8AC3E}">
        <p14:creationId xmlns:p14="http://schemas.microsoft.com/office/powerpoint/2010/main" val="177167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19671"/>
            <a:ext cx="10649411" cy="5590941"/>
          </a:xfrm>
        </p:spPr>
      </p:pic>
    </p:spTree>
    <p:extLst>
      <p:ext uri="{BB962C8B-B14F-4D97-AF65-F5344CB8AC3E}">
        <p14:creationId xmlns:p14="http://schemas.microsoft.com/office/powerpoint/2010/main" val="143863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2"/>
                </a:solidFill>
              </a:rPr>
              <a:t>What is Sepsis ?</a:t>
            </a:r>
            <a:endParaRPr lang="en-IN" b="1" dirty="0">
              <a:solidFill>
                <a:schemeClr val="accent2"/>
              </a:solidFill>
            </a:endParaRPr>
          </a:p>
        </p:txBody>
      </p:sp>
      <p:sp>
        <p:nvSpPr>
          <p:cNvPr id="3" name="Content Placeholder 2"/>
          <p:cNvSpPr>
            <a:spLocks noGrp="1"/>
          </p:cNvSpPr>
          <p:nvPr>
            <p:ph idx="1"/>
          </p:nvPr>
        </p:nvSpPr>
        <p:spPr/>
        <p:txBody>
          <a:bodyPr/>
          <a:lstStyle/>
          <a:p>
            <a:r>
              <a:rPr lang="en-IN" sz="3200" dirty="0" smtClean="0"/>
              <a:t>Sepsis is life threatening condition caused by body’s response to an infection.  Body normally releases chemicals into the bloodstream to fight an infection. Sepsis occurs when body’s response to these chemicals is out of balance, triggering changes that can damage multiple organ systems</a:t>
            </a:r>
          </a:p>
          <a:p>
            <a:endParaRPr lang="en-IN" sz="3200" dirty="0" smtClean="0"/>
          </a:p>
          <a:p>
            <a:r>
              <a:rPr lang="en-IN" sz="3200" dirty="0" smtClean="0"/>
              <a:t>A study published in 2016 reported that nearly 1/3</a:t>
            </a:r>
            <a:r>
              <a:rPr lang="en-IN" sz="3200" baseline="30000" dirty="0" smtClean="0"/>
              <a:t>rd</a:t>
            </a:r>
            <a:r>
              <a:rPr lang="en-IN" sz="3200" dirty="0" smtClean="0"/>
              <a:t> of patients admitted into ICU in </a:t>
            </a:r>
            <a:r>
              <a:rPr lang="en-IN" sz="3200" dirty="0" err="1" smtClean="0"/>
              <a:t>india</a:t>
            </a:r>
            <a:r>
              <a:rPr lang="en-IN" sz="3200" dirty="0" smtClean="0"/>
              <a:t> had sepsis and one in three of these patients died ! (courtesy: livemint.com)</a:t>
            </a:r>
            <a:endParaRPr lang="en-IN" sz="3200" dirty="0"/>
          </a:p>
        </p:txBody>
      </p:sp>
    </p:spTree>
    <p:extLst>
      <p:ext uri="{BB962C8B-B14F-4D97-AF65-F5344CB8AC3E}">
        <p14:creationId xmlns:p14="http://schemas.microsoft.com/office/powerpoint/2010/main" val="35873634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smtClean="0">
                <a:solidFill>
                  <a:schemeClr val="accent6">
                    <a:lumMod val="75000"/>
                  </a:schemeClr>
                </a:solidFill>
              </a:rPr>
              <a:t>Yes,</a:t>
            </a:r>
            <a:r>
              <a:rPr lang="en-IN" sz="4800" dirty="0" smtClean="0"/>
              <a:t> </a:t>
            </a:r>
            <a:r>
              <a:rPr lang="en-IN" sz="4800" b="1" dirty="0" smtClean="0">
                <a:solidFill>
                  <a:schemeClr val="accent6">
                    <a:lumMod val="50000"/>
                  </a:schemeClr>
                </a:solidFill>
              </a:rPr>
              <a:t>sepsis can be caused by covid19</a:t>
            </a:r>
            <a:endParaRPr lang="en-IN" sz="4800" b="1" dirty="0">
              <a:solidFill>
                <a:schemeClr val="accent6">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8906" y="1690687"/>
            <a:ext cx="5142498" cy="4276975"/>
          </a:xfrm>
        </p:spPr>
      </p:pic>
      <p:sp>
        <p:nvSpPr>
          <p:cNvPr id="6" name="Rectangle 5"/>
          <p:cNvSpPr/>
          <p:nvPr/>
        </p:nvSpPr>
        <p:spPr>
          <a:xfrm>
            <a:off x="1031074" y="2490346"/>
            <a:ext cx="4094378" cy="2246769"/>
          </a:xfrm>
          <a:prstGeom prst="rect">
            <a:avLst/>
          </a:prstGeom>
        </p:spPr>
        <p:txBody>
          <a:bodyPr wrap="square">
            <a:spAutoFit/>
          </a:bodyPr>
          <a:lstStyle/>
          <a:p>
            <a:r>
              <a:rPr lang="en-IN" sz="2800" b="1" dirty="0" smtClean="0">
                <a:solidFill>
                  <a:srgbClr val="FF0000"/>
                </a:solidFill>
              </a:rPr>
              <a:t>Covid19 hijacks immune system and reprogram it to cause damage to host,</a:t>
            </a:r>
          </a:p>
          <a:p>
            <a:r>
              <a:rPr lang="en-IN" sz="2800" b="1" dirty="0" smtClean="0">
                <a:solidFill>
                  <a:srgbClr val="FF0000"/>
                </a:solidFill>
              </a:rPr>
              <a:t>Which leads to organ failure and causes death</a:t>
            </a:r>
          </a:p>
        </p:txBody>
      </p:sp>
    </p:spTree>
    <p:extLst>
      <p:ext uri="{BB962C8B-B14F-4D97-AF65-F5344CB8AC3E}">
        <p14:creationId xmlns:p14="http://schemas.microsoft.com/office/powerpoint/2010/main" val="26832243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7030A0"/>
                </a:solidFill>
              </a:rPr>
              <a:t>What about data  ?</a:t>
            </a:r>
            <a:endParaRPr lang="en-IN" b="1" dirty="0">
              <a:solidFill>
                <a:srgbClr val="7030A0"/>
              </a:solidFill>
            </a:endParaRPr>
          </a:p>
        </p:txBody>
      </p:sp>
      <p:sp>
        <p:nvSpPr>
          <p:cNvPr id="3" name="Content Placeholder 2"/>
          <p:cNvSpPr>
            <a:spLocks noGrp="1"/>
          </p:cNvSpPr>
          <p:nvPr>
            <p:ph idx="1"/>
          </p:nvPr>
        </p:nvSpPr>
        <p:spPr>
          <a:xfrm>
            <a:off x="838200" y="1690688"/>
            <a:ext cx="10515600" cy="1557655"/>
          </a:xfrm>
        </p:spPr>
        <p:txBody>
          <a:bodyPr/>
          <a:lstStyle/>
          <a:p>
            <a:r>
              <a:rPr lang="en-IN" sz="3200" dirty="0" smtClean="0"/>
              <a:t>MIMC III – dataset  is widely used internationally in areas such as academic and industrial research.</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460" y="3016251"/>
            <a:ext cx="8641080" cy="3071685"/>
          </a:xfrm>
          <a:prstGeom prst="rect">
            <a:avLst/>
          </a:prstGeom>
        </p:spPr>
      </p:pic>
    </p:spTree>
    <p:extLst>
      <p:ext uri="{BB962C8B-B14F-4D97-AF65-F5344CB8AC3E}">
        <p14:creationId xmlns:p14="http://schemas.microsoft.com/office/powerpoint/2010/main" val="2089713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t>Finding meaningful data</a:t>
            </a:r>
            <a:endParaRPr lang="en-IN" sz="4000" b="1" dirty="0"/>
          </a:p>
        </p:txBody>
      </p:sp>
      <p:sp>
        <p:nvSpPr>
          <p:cNvPr id="3" name="Content Placeholder 2"/>
          <p:cNvSpPr>
            <a:spLocks noGrp="1"/>
          </p:cNvSpPr>
          <p:nvPr>
            <p:ph idx="1"/>
          </p:nvPr>
        </p:nvSpPr>
        <p:spPr/>
        <p:txBody>
          <a:bodyPr/>
          <a:lstStyle/>
          <a:p>
            <a:r>
              <a:rPr lang="en-IN" dirty="0" smtClean="0"/>
              <a:t>From few research papers we concluded that from this huge pile of only 96 parameters which includes urinal data , ICU readings , gases dissolved in blood , compounds in blood etc.</a:t>
            </a:r>
          </a:p>
          <a:p>
            <a:endParaRPr lang="en-IN" dirty="0" smtClean="0"/>
          </a:p>
          <a:p>
            <a:r>
              <a:rPr lang="en-IN" dirty="0" smtClean="0"/>
              <a:t>Running SQL to find patients who had sepsis and storing it locally.</a:t>
            </a:r>
          </a:p>
        </p:txBody>
      </p:sp>
    </p:spTree>
    <p:extLst>
      <p:ext uri="{BB962C8B-B14F-4D97-AF65-F5344CB8AC3E}">
        <p14:creationId xmlns:p14="http://schemas.microsoft.com/office/powerpoint/2010/main" val="380732850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2060"/>
                </a:solidFill>
              </a:rPr>
              <a:t>How it works </a:t>
            </a:r>
            <a:endParaRPr lang="en-IN" b="1" dirty="0">
              <a:solidFill>
                <a:srgbClr val="002060"/>
              </a:solidFill>
            </a:endParaRPr>
          </a:p>
        </p:txBody>
      </p:sp>
      <p:sp>
        <p:nvSpPr>
          <p:cNvPr id="7" name="Content Placeholder 6"/>
          <p:cNvSpPr>
            <a:spLocks noGrp="1"/>
          </p:cNvSpPr>
          <p:nvPr>
            <p:ph idx="1"/>
          </p:nvPr>
        </p:nvSpPr>
        <p:spPr>
          <a:xfrm>
            <a:off x="838200" y="1825625"/>
            <a:ext cx="6206544" cy="4351338"/>
          </a:xfrm>
        </p:spPr>
        <p:txBody>
          <a:bodyPr/>
          <a:lstStyle/>
          <a:p>
            <a:r>
              <a:rPr lang="en-IN" dirty="0" smtClean="0"/>
              <a:t>We made 6 layer deep neural network model which takes 96 parameters from stored CSV file.</a:t>
            </a:r>
          </a:p>
          <a:p>
            <a:r>
              <a:rPr lang="en-IN" dirty="0" smtClean="0"/>
              <a:t>We used 80% data for training and 20% for testing.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51" y="365125"/>
            <a:ext cx="3406662" cy="6016289"/>
          </a:xfrm>
          <a:prstGeom prst="rect">
            <a:avLst/>
          </a:prstGeom>
        </p:spPr>
      </p:pic>
    </p:spTree>
    <p:extLst>
      <p:ext uri="{BB962C8B-B14F-4D97-AF65-F5344CB8AC3E}">
        <p14:creationId xmlns:p14="http://schemas.microsoft.com/office/powerpoint/2010/main" val="356867034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Accuracy scores of NN</a:t>
            </a:r>
            <a:endParaRPr lang="en-IN" b="1" dirty="0"/>
          </a:p>
        </p:txBody>
      </p:sp>
      <p:sp>
        <p:nvSpPr>
          <p:cNvPr id="3" name="Content Placeholder 2"/>
          <p:cNvSpPr>
            <a:spLocks noGrp="1"/>
          </p:cNvSpPr>
          <p:nvPr>
            <p:ph idx="1"/>
          </p:nvPr>
        </p:nvSpPr>
        <p:spPr/>
        <p:txBody>
          <a:bodyPr>
            <a:normAutofit/>
          </a:bodyPr>
          <a:lstStyle/>
          <a:p>
            <a:r>
              <a:rPr lang="en-IN" sz="3600" dirty="0" smtClean="0"/>
              <a:t>F1 Score : 74.78%</a:t>
            </a:r>
          </a:p>
          <a:p>
            <a:r>
              <a:rPr lang="en-IN" sz="3600" dirty="0" smtClean="0"/>
              <a:t>Recall Score : 61.31%</a:t>
            </a:r>
          </a:p>
          <a:p>
            <a:r>
              <a:rPr lang="en-IN" sz="3600" dirty="0" smtClean="0"/>
              <a:t>Precision Score : 95.83%</a:t>
            </a:r>
            <a:endParaRPr lang="en-IN" sz="3600" dirty="0"/>
          </a:p>
        </p:txBody>
      </p:sp>
      <p:pic>
        <p:nvPicPr>
          <p:cNvPr id="4" name="Picture 3"/>
          <p:cNvPicPr/>
          <p:nvPr/>
        </p:nvPicPr>
        <p:blipFill>
          <a:blip r:embed="rId2"/>
          <a:stretch/>
        </p:blipFill>
        <p:spPr>
          <a:xfrm>
            <a:off x="6096000" y="1690688"/>
            <a:ext cx="4979160" cy="3530880"/>
          </a:xfrm>
          <a:prstGeom prst="rect">
            <a:avLst/>
          </a:prstGeom>
          <a:ln>
            <a:noFill/>
          </a:ln>
        </p:spPr>
      </p:pic>
    </p:spTree>
    <p:extLst>
      <p:ext uri="{BB962C8B-B14F-4D97-AF65-F5344CB8AC3E}">
        <p14:creationId xmlns:p14="http://schemas.microsoft.com/office/powerpoint/2010/main" val="1326923573"/>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328</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Edwardian Script ITC</vt:lpstr>
      <vt:lpstr>Office Theme</vt:lpstr>
      <vt:lpstr>Sepsis Analysis and Prediction</vt:lpstr>
      <vt:lpstr>Why ?</vt:lpstr>
      <vt:lpstr>PowerPoint Presentation</vt:lpstr>
      <vt:lpstr>What is Sepsis ?</vt:lpstr>
      <vt:lpstr>Yes, sepsis can be caused by covid19</vt:lpstr>
      <vt:lpstr>What about data  ?</vt:lpstr>
      <vt:lpstr>Finding meaningful data</vt:lpstr>
      <vt:lpstr>How it works </vt:lpstr>
      <vt:lpstr>Accuracy scores of NN</vt:lpstr>
      <vt:lpstr>Tools used</vt:lpstr>
      <vt:lpstr>PowerPoint Presentation</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Sepsis Analysis and Prediction</dc:title>
  <dc:creator>Dell</dc:creator>
  <cp:lastModifiedBy>Dell</cp:lastModifiedBy>
  <cp:revision>20</cp:revision>
  <dcterms:created xsi:type="dcterms:W3CDTF">2020-04-02T10:12:01Z</dcterms:created>
  <dcterms:modified xsi:type="dcterms:W3CDTF">2020-04-02T20:13:44Z</dcterms:modified>
</cp:coreProperties>
</file>