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9" r:id="rId3"/>
    <p:sldId id="257" r:id="rId4"/>
    <p:sldId id="260" r:id="rId5"/>
    <p:sldId id="273" r:id="rId6"/>
    <p:sldId id="274" r:id="rId7"/>
    <p:sldId id="275" r:id="rId8"/>
    <p:sldId id="265" r:id="rId9"/>
    <p:sldId id="277" r:id="rId10"/>
    <p:sldId id="276" r:id="rId11"/>
    <p:sldId id="266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54" d="100"/>
          <a:sy n="54" d="100"/>
        </p:scale>
        <p:origin x="114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E893F-6F0E-466B-8B01-4CFE44D4D214}" type="datetimeFigureOut">
              <a:rPr lang="en-US" smtClean="0"/>
              <a:pPr/>
              <a:t>4/25/2020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EE95F-FF9D-492A-BEA9-467D4B2276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691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EE95F-FF9D-492A-BEA9-467D4B2276A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879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5BD1-4A38-4CDF-B547-A44B30951BB8}" type="datetime1">
              <a:rPr lang="en-IN" smtClean="0"/>
              <a:pPr/>
              <a:t>25-04-2020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86C75-FE4E-4702-852B-979BC7A280F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2822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2784C-9776-46E8-9AB9-20A4D377CEC7}" type="datetime1">
              <a:rPr lang="en-IN" smtClean="0"/>
              <a:pPr/>
              <a:t>25-04-2020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86C75-FE4E-4702-852B-979BC7A280F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5130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3DE8-A1E0-4F27-AB07-2CF371EB1B06}" type="datetime1">
              <a:rPr lang="en-IN" smtClean="0"/>
              <a:pPr/>
              <a:t>25-04-2020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86C75-FE4E-4702-852B-979BC7A280F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3126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B2EBC-E3DB-41EA-8DBF-E6A43DB6DE1B}" type="datetime1">
              <a:rPr lang="en-IN" smtClean="0"/>
              <a:pPr/>
              <a:t>25-04-2020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86C75-FE4E-4702-852B-979BC7A280F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0491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D911-91A5-457D-B7A5-BCF706A348DB}" type="datetime1">
              <a:rPr lang="en-IN" smtClean="0"/>
              <a:pPr/>
              <a:t>25-04-2020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86C75-FE4E-4702-852B-979BC7A280F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528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7D19-BD19-4FAF-9765-D35820EE3AB9}" type="datetime1">
              <a:rPr lang="en-IN" smtClean="0"/>
              <a:pPr/>
              <a:t>25-04-2020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86C75-FE4E-4702-852B-979BC7A280F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3063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0A55-340E-45F3-8B7B-EECCF4C42E74}" type="datetime1">
              <a:rPr lang="en-IN" smtClean="0"/>
              <a:pPr/>
              <a:t>25-04-2020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86C75-FE4E-4702-852B-979BC7A280F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41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036E-54A1-45EF-A5F3-047F78B0AA38}" type="datetime1">
              <a:rPr lang="en-IN" smtClean="0"/>
              <a:pPr/>
              <a:t>25-04-2020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86C75-FE4E-4702-852B-979BC7A280F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2953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C9E52-5E13-4D22-AF66-D85A6A9D0181}" type="datetime1">
              <a:rPr lang="en-IN" smtClean="0"/>
              <a:pPr/>
              <a:t>25-04-2020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86C75-FE4E-4702-852B-979BC7A280F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423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8D64C-7427-46F2-9BF8-A3E1812BBFE0}" type="datetime1">
              <a:rPr lang="en-IN" smtClean="0"/>
              <a:pPr/>
              <a:t>25-04-2020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86C75-FE4E-4702-852B-979BC7A280F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6879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67F73-033A-4C73-81AF-652A83E736E4}" type="datetime1">
              <a:rPr lang="en-IN" smtClean="0"/>
              <a:pPr/>
              <a:t>25-04-2020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86C75-FE4E-4702-852B-979BC7A280F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2125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F666C-9DDC-4586-8169-FDE13ECED7CA}" type="datetime1">
              <a:rPr lang="en-IN" smtClean="0"/>
              <a:pPr/>
              <a:t>25-04-2020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86C75-FE4E-4702-852B-979BC7A280F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3495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8293" y="1921501"/>
            <a:ext cx="11695171" cy="1906619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rgbClr val="7030A0"/>
                </a:solidFill>
              </a:rPr>
              <a:t>VLSI implementation of a novel sensor architecture</a:t>
            </a:r>
            <a:br>
              <a:rPr lang="en-US" sz="4400" b="1" dirty="0">
                <a:solidFill>
                  <a:srgbClr val="7030A0"/>
                </a:solidFill>
              </a:rPr>
            </a:br>
            <a:r>
              <a:rPr lang="en-US" sz="4400" b="1" dirty="0">
                <a:solidFill>
                  <a:srgbClr val="7030A0"/>
                </a:solidFill>
              </a:rPr>
              <a:t>for Industrial Wireless Sensor Networks</a:t>
            </a:r>
            <a:endParaRPr lang="en-IN" sz="44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226F8A-B777-46BD-8E5F-F76DEA75B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293" y="234469"/>
            <a:ext cx="1175707" cy="13657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A4F047-0996-4DF4-9620-D7888AE31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6577" y="279246"/>
            <a:ext cx="1367400" cy="11901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3C9D73-DF8A-438D-B344-2852EFF63AFA}"/>
              </a:ext>
            </a:extLst>
          </p:cNvPr>
          <p:cNvSpPr txBox="1"/>
          <p:nvPr/>
        </p:nvSpPr>
        <p:spPr>
          <a:xfrm>
            <a:off x="1977272" y="67761"/>
            <a:ext cx="81746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The National Institute of Engineering </a:t>
            </a:r>
          </a:p>
          <a:p>
            <a:pPr algn="ctr"/>
            <a:r>
              <a:rPr lang="en-US" dirty="0"/>
              <a:t>(An Autonomous Institution under Visvesvaraya Technological University, Belagavi) </a:t>
            </a:r>
          </a:p>
          <a:p>
            <a:pPr algn="ctr"/>
            <a:r>
              <a:rPr lang="en-US" b="1" dirty="0"/>
              <a:t>Mysuru-570008 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8677A0-56D3-4694-BFA7-AC3DABF5A73B}"/>
              </a:ext>
            </a:extLst>
          </p:cNvPr>
          <p:cNvSpPr txBox="1"/>
          <p:nvPr/>
        </p:nvSpPr>
        <p:spPr>
          <a:xfrm>
            <a:off x="4368920" y="1540041"/>
            <a:ext cx="3391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Seminar [EC0201] Presentation</a:t>
            </a:r>
          </a:p>
          <a:p>
            <a:pPr algn="ctr"/>
            <a:r>
              <a:rPr lang="en-US" dirty="0"/>
              <a:t>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1F2F6E-7CA4-498F-B6E7-8E26A8AB023A}"/>
              </a:ext>
            </a:extLst>
          </p:cNvPr>
          <p:cNvSpPr txBox="1"/>
          <p:nvPr/>
        </p:nvSpPr>
        <p:spPr>
          <a:xfrm>
            <a:off x="8489457" y="4557206"/>
            <a:ext cx="29248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Presented by: </a:t>
            </a:r>
          </a:p>
          <a:p>
            <a:r>
              <a:rPr lang="en-US" sz="2000" dirty="0"/>
              <a:t>Adarsh S Srivatsa</a:t>
            </a:r>
          </a:p>
          <a:p>
            <a:r>
              <a:rPr lang="en-US" sz="2000" dirty="0"/>
              <a:t>4NI16EC002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0CF011-0761-44C1-8D2B-34B0058C0D0D}"/>
              </a:ext>
            </a:extLst>
          </p:cNvPr>
          <p:cNvSpPr txBox="1"/>
          <p:nvPr/>
        </p:nvSpPr>
        <p:spPr>
          <a:xfrm>
            <a:off x="348293" y="4557206"/>
            <a:ext cx="33542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Under the guidance of </a:t>
            </a:r>
          </a:p>
          <a:p>
            <a:pPr algn="ctr"/>
            <a:r>
              <a:rPr lang="en-US" sz="2000" dirty="0"/>
              <a:t>   Dr. Vijay B T</a:t>
            </a:r>
          </a:p>
          <a:p>
            <a:pPr algn="ctr"/>
            <a:r>
              <a:rPr lang="en-US" sz="2000" dirty="0"/>
              <a:t>Assistant Professor, </a:t>
            </a:r>
          </a:p>
          <a:p>
            <a:pPr algn="ctr"/>
            <a:r>
              <a:rPr lang="en-US" sz="2000" dirty="0"/>
              <a:t>Dept. of ECE, NIE, Mysore</a:t>
            </a:r>
            <a:r>
              <a:rPr lang="en-US" dirty="0"/>
              <a:t>.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094A868-2CDB-4B85-AA29-039669191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86C75-FE4E-4702-852B-979BC7A280FE}" type="slidenum">
              <a:rPr lang="en-IN" smtClean="0"/>
              <a:pPr/>
              <a:t>1</a:t>
            </a:fld>
            <a:endParaRPr lang="en-IN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85AFADE-6CF6-4936-B795-66C7AB8C4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z="1600" dirty="0"/>
              <a:t>26-04-2020</a:t>
            </a:r>
          </a:p>
        </p:txBody>
      </p:sp>
    </p:spTree>
    <p:extLst>
      <p:ext uri="{BB962C8B-B14F-4D97-AF65-F5344CB8AC3E}">
        <p14:creationId xmlns:p14="http://schemas.microsoft.com/office/powerpoint/2010/main" val="311822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02206-5F19-4815-BE2E-A44099364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C40D1F-589D-492E-9128-15880A9E3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86C75-FE4E-4702-852B-979BC7A280FE}" type="slidenum">
              <a:rPr lang="en-IN" smtClean="0"/>
              <a:pPr/>
              <a:t>10</a:t>
            </a:fld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4A1DFA-6A7C-401D-9F65-53796C4C6A57}"/>
              </a:ext>
            </a:extLst>
          </p:cNvPr>
          <p:cNvSpPr/>
          <p:nvPr/>
        </p:nvSpPr>
        <p:spPr>
          <a:xfrm>
            <a:off x="838200" y="2283298"/>
            <a:ext cx="10515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OFDM technology facilitates multi-channel baseband transmission over band limited frequencies.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Optimized microcontroller offers reduction in energy footprint with adoption of various application specific techniques. 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Novel architecture of WSN addresses the constraints of low power requirements, limited bandwidth, scalability and mobility.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5015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122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29343" y="1595685"/>
            <a:ext cx="10363200" cy="4775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013460" algn="l"/>
              </a:tabLst>
            </a:pPr>
            <a:r>
              <a:rPr lang="en-US" sz="2800" dirty="0"/>
              <a:t>Health care monitoring</a:t>
            </a:r>
          </a:p>
          <a:p>
            <a:pPr algn="just">
              <a:spcAft>
                <a:spcPts val="1000"/>
              </a:spcAft>
              <a:tabLst>
                <a:tab pos="1013460" algn="l"/>
              </a:tabLst>
            </a:pPr>
            <a:r>
              <a:rPr lang="en-US" sz="2800" dirty="0"/>
              <a:t>	Body-area networks can collect information about an 	individual's health, fitness, and energy expenditure.</a:t>
            </a:r>
          </a:p>
          <a:p>
            <a:pPr algn="just">
              <a:spcAft>
                <a:spcPts val="1000"/>
              </a:spcAft>
              <a:tabLst>
                <a:tab pos="1013460" algn="l"/>
              </a:tabLst>
            </a:pPr>
            <a:endParaRPr lang="en-US" sz="1100" dirty="0"/>
          </a:p>
          <a:p>
            <a:pPr marL="285750" indent="-285750" algn="just"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013460" algn="l"/>
              </a:tabLst>
            </a:pPr>
            <a:r>
              <a:rPr lang="en-US" sz="2800" dirty="0"/>
              <a:t>Environmental sensing </a:t>
            </a:r>
          </a:p>
          <a:p>
            <a:pPr algn="just">
              <a:spcAft>
                <a:spcPts val="1000"/>
              </a:spcAft>
              <a:tabLst>
                <a:tab pos="1013460" algn="l"/>
              </a:tabLst>
            </a:pPr>
            <a:r>
              <a:rPr lang="en-US" sz="2800" dirty="0"/>
              <a:t>	Air pollution, landslide detection, forest fire detection, water 	quality monitoring and seismic activity.</a:t>
            </a:r>
          </a:p>
          <a:p>
            <a:pPr algn="just">
              <a:spcAft>
                <a:spcPts val="1000"/>
              </a:spcAft>
              <a:tabLst>
                <a:tab pos="1013460" algn="l"/>
              </a:tabLst>
            </a:pPr>
            <a:endParaRPr lang="en-US" sz="1100" dirty="0"/>
          </a:p>
          <a:p>
            <a:pPr marL="285750" indent="-285750" algn="just"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013460" algn="l"/>
              </a:tabLst>
            </a:pPr>
            <a:r>
              <a:rPr lang="en-US" sz="2800" dirty="0"/>
              <a:t>Military domain </a:t>
            </a:r>
          </a:p>
          <a:p>
            <a:pPr algn="just">
              <a:spcAft>
                <a:spcPts val="1000"/>
              </a:spcAft>
              <a:tabLst>
                <a:tab pos="1013460" algn="l"/>
              </a:tabLst>
            </a:pPr>
            <a:r>
              <a:rPr lang="en-US" sz="2800" dirty="0"/>
              <a:t>	Surveillance, security and geofencing applications.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CEDD3B-E53D-458A-BE38-195AECC98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86C75-FE4E-4702-852B-979BC7A280FE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100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80F7E-43DD-4086-8B3E-E2D706104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References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28C3C77-3279-482E-8ECD-E94DCBA0A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5012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[1] Silicon Laboratories Inc, “The Evolution of Wireless Sensor Networks,”2013.</a:t>
            </a:r>
          </a:p>
          <a:p>
            <a:r>
              <a:rPr lang="en-US" dirty="0"/>
              <a:t>[2] Texas Instruments Incorporated, “How delta sigma ADCs work Part 1,”Analog Applications Journal, 2011.</a:t>
            </a:r>
          </a:p>
          <a:p>
            <a:r>
              <a:rPr lang="en-US" dirty="0"/>
              <a:t>[3] Texas Instruments Incorporated, “How delta sigma ADCs work Part 2,”Analog Applications Journal, 2011.</a:t>
            </a:r>
          </a:p>
          <a:p>
            <a:r>
              <a:rPr lang="en-US" dirty="0"/>
              <a:t>[4] R.W. Chang, “Synthesis of Band-Limited Orthogonal Signals for Multichannel Data Transmission,” Bell Labs Technical Journal, 1996.</a:t>
            </a:r>
          </a:p>
          <a:p>
            <a:r>
              <a:rPr lang="en-US" dirty="0"/>
              <a:t>[5] A. Hechri and M. Abdellatif, "FPGA implementation of an OFDM baseband transmitter," Communications, Computing and Control Applications (CCCA), 2011 International Conference on, Hammamet, 2011, pp. 1-4.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5A1AA6-9679-4E84-96B5-629AAD2F0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86C75-FE4E-4702-852B-979BC7A280FE}" type="slidenum">
              <a:rPr lang="en-IN" smtClean="0"/>
              <a:pPr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6027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FE03F7-F241-4152-A123-868099834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47568"/>
            <a:ext cx="10515600" cy="126144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530B46-D8BC-42A4-BD05-15FEF282D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86C75-FE4E-4702-852B-979BC7A280FE}" type="slidenum">
              <a:rPr lang="en-IN" smtClean="0"/>
              <a:pPr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6069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14427-24AA-4394-A578-5BC3C2B75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CONTENTS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47A2748-50D8-4C50-82A2-6628318535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9021892"/>
              </p:ext>
            </p:extLst>
          </p:nvPr>
        </p:nvGraphicFramePr>
        <p:xfrm>
          <a:off x="838200" y="2115187"/>
          <a:ext cx="10515600" cy="2627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53958442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373359756"/>
                    </a:ext>
                  </a:extLst>
                </a:gridCol>
              </a:tblGrid>
              <a:tr h="3753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Slide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2398480"/>
                  </a:ext>
                </a:extLst>
              </a:tr>
              <a:tr h="3753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Introduction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9862"/>
                  </a:ext>
                </a:extLst>
              </a:tr>
              <a:tr h="3753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Problem Statement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5414027"/>
                  </a:ext>
                </a:extLst>
              </a:tr>
              <a:tr h="3753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Methodology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8036405"/>
                  </a:ext>
                </a:extLst>
              </a:tr>
              <a:tr h="3753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Conclusion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4412906"/>
                  </a:ext>
                </a:extLst>
              </a:tr>
              <a:tr h="3753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Application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0201292"/>
                  </a:ext>
                </a:extLst>
              </a:tr>
              <a:tr h="3753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References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940137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7F433-E626-4E58-A9B5-22FE6175C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86C75-FE4E-4702-852B-979BC7A280FE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3309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1690688"/>
            <a:ext cx="102235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400" dirty="0"/>
          </a:p>
          <a:p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C2914D-D4C9-4023-ABF3-F4582202C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86C75-FE4E-4702-852B-979BC7A280FE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24346A-9300-40A5-B137-6F42AC557C69}"/>
              </a:ext>
            </a:extLst>
          </p:cNvPr>
          <p:cNvSpPr txBox="1"/>
          <p:nvPr/>
        </p:nvSpPr>
        <p:spPr>
          <a:xfrm>
            <a:off x="1033153" y="2232561"/>
            <a:ext cx="102235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Wireless Sensor Networks (WSN) </a:t>
            </a:r>
            <a:r>
              <a:rPr lang="en-US" sz="2800" dirty="0"/>
              <a:t>is a group of spatially dispersed  </a:t>
            </a:r>
            <a:r>
              <a:rPr lang="en-US" sz="2800" b="1" dirty="0"/>
              <a:t>sensors</a:t>
            </a:r>
            <a:r>
              <a:rPr lang="en-US" sz="2800" dirty="0"/>
              <a:t> for monitoring the environment conditions.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Orthogonal Frequency Division Multiplexing (OFDM)</a:t>
            </a:r>
            <a:r>
              <a:rPr lang="en-US" sz="2800" dirty="0"/>
              <a:t> is a digital multi-carrier modulation scheme which synthesize a infinite </a:t>
            </a:r>
            <a:r>
              <a:rPr lang="en-US" sz="2800" i="1" dirty="0"/>
              <a:t>band-limited orthogonal time functions in a limited frequency band.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88025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272" y="455488"/>
            <a:ext cx="10522527" cy="127505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27C36-4DC6-4207-849E-F1C29E228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86C75-FE4E-4702-852B-979BC7A280FE}" type="slidenum">
              <a:rPr lang="en-IN" smtClean="0"/>
              <a:pPr/>
              <a:t>4</a:t>
            </a:fld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EEAADB-8653-4C3F-B3AA-63EF5ADF0E8A}"/>
              </a:ext>
            </a:extLst>
          </p:cNvPr>
          <p:cNvSpPr txBox="1"/>
          <p:nvPr/>
        </p:nvSpPr>
        <p:spPr>
          <a:xfrm>
            <a:off x="338941" y="2517684"/>
            <a:ext cx="1150719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 WSN, the sensors are deployed in huge numbers, which needs facilities in order to monitor, maintain and troubleshoot critical operations.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Need to address the advancements in the design features such as Sensing technologies, Semiconductor devices, Networking protocols and Energy Harvesting techniques.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66141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endParaRPr lang="en-IN" sz="24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2B0E8B-5ADC-4C2D-9929-441BD62AF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112" y="929245"/>
            <a:ext cx="8344210" cy="483325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27C36-4DC6-4207-849E-F1C29E228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EC86C75-FE4E-4702-852B-979BC7A280FE}" type="slidenum">
              <a:rPr lang="en-IN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IN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141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27C36-4DC6-4207-849E-F1C29E228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86C75-FE4E-4702-852B-979BC7A280FE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561223" y="2223026"/>
            <a:ext cx="11069554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3200" i="1" u="sng" dirty="0"/>
              <a:t>The sensor subsystem</a:t>
            </a:r>
          </a:p>
          <a:p>
            <a:pPr marL="457200" indent="-457200">
              <a:buAutoNum type="arabicPeriod"/>
            </a:pPr>
            <a:endParaRPr lang="en-US" sz="2800" i="1" u="sng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Analog Multiplexer(4x1) which receives data signals from four different sensors units.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Analog to Digital Convertor (ADC) tasked with converting the data from the generic sensor modules into equivalent digital representation.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66141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298588-FC73-42AE-991C-CC33DD451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86C75-FE4E-4702-852B-979BC7A280FE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ECAC3C-8D7F-433E-AA03-F4097505E456}"/>
              </a:ext>
            </a:extLst>
          </p:cNvPr>
          <p:cNvSpPr/>
          <p:nvPr/>
        </p:nvSpPr>
        <p:spPr>
          <a:xfrm>
            <a:off x="485137" y="323868"/>
            <a:ext cx="10761785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Delta-Sigma (12 bit) ADC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u="sng" dirty="0"/>
              <a:t>Delta-Sigma Modulator (DSM) </a:t>
            </a:r>
            <a:r>
              <a:rPr lang="en-US" sz="2800" dirty="0"/>
              <a:t>pushes the noise to higher frequencies to increase the resolution of the ADC.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u="sng" dirty="0"/>
              <a:t>Digital filter </a:t>
            </a:r>
            <a:r>
              <a:rPr lang="en-US" sz="2800" dirty="0"/>
              <a:t>functionality in a low-pass configuration attenuates the high frequency noise 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u="sng" dirty="0"/>
              <a:t>Decimation</a:t>
            </a:r>
            <a:r>
              <a:rPr lang="en-US" sz="2800" dirty="0"/>
              <a:t> functionality slows down the high output data rate.</a:t>
            </a:r>
            <a:endParaRPr lang="en-US" sz="4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936840-3902-4B68-8381-D723434BE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056" y="4560125"/>
            <a:ext cx="7920840" cy="216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248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298588-FC73-42AE-991C-CC33DD451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86C75-FE4E-4702-852B-979BC7A280FE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9B3BDC-3B10-42C6-BBA5-62B20FD43616}"/>
              </a:ext>
            </a:extLst>
          </p:cNvPr>
          <p:cNvSpPr/>
          <p:nvPr/>
        </p:nvSpPr>
        <p:spPr>
          <a:xfrm>
            <a:off x="473261" y="359494"/>
            <a:ext cx="10761785" cy="661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2. </a:t>
            </a:r>
            <a:r>
              <a:rPr lang="en-US" sz="3200" i="1" u="sng" dirty="0"/>
              <a:t>The processor subsystem</a:t>
            </a:r>
          </a:p>
          <a:p>
            <a:endParaRPr lang="en-US" sz="2800" i="1" u="sng" dirty="0"/>
          </a:p>
          <a:p>
            <a:r>
              <a:rPr lang="en-US" sz="2800" dirty="0"/>
              <a:t>It has a general-purpose controller tasked for data transfer between the sensor subsystem and the radio transmitter subsystem.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8051 Microcontroller</a:t>
            </a:r>
          </a:p>
          <a:p>
            <a:r>
              <a:rPr lang="en-US" sz="2800" dirty="0"/>
              <a:t>	Event-driven and Wake-up Architecture.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SPI Bus Communication</a:t>
            </a:r>
          </a:p>
          <a:p>
            <a:r>
              <a:rPr lang="en-US" sz="2800" dirty="0"/>
              <a:t>	Serial synchronous communication interface.</a:t>
            </a:r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Clock Management Module</a:t>
            </a:r>
          </a:p>
          <a:p>
            <a:r>
              <a:rPr lang="en-US" sz="2800" dirty="0"/>
              <a:t>	PLL-based clock distribution logic.</a:t>
            </a:r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97248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FEE85-D03F-475F-AC85-B84D2D94B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010" y="136525"/>
            <a:ext cx="10515600" cy="108389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32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radio transmitter subsystem</a:t>
            </a:r>
            <a:endParaRPr lang="en-US"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977541-6F52-4FB3-ACDA-3A5E430F2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86C75-FE4E-4702-852B-979BC7A280FE}" type="slidenum">
              <a:rPr lang="en-IN" smtClean="0"/>
              <a:pPr/>
              <a:t>9</a:t>
            </a:fld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9E1594-2A06-4645-93D0-1FF206BF6EA1}"/>
              </a:ext>
            </a:extLst>
          </p:cNvPr>
          <p:cNvSpPr/>
          <p:nvPr/>
        </p:nvSpPr>
        <p:spPr>
          <a:xfrm>
            <a:off x="561223" y="1453127"/>
            <a:ext cx="1106955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OFDM Baseband Processor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Radio Front End</a:t>
            </a:r>
          </a:p>
          <a:p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321C76-111B-453A-84FA-D835DECCF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007" y="3070834"/>
            <a:ext cx="10083569" cy="328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99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445</Words>
  <Application>Microsoft Office PowerPoint</Application>
  <PresentationFormat>Widescreen</PresentationFormat>
  <Paragraphs>104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Wingdings</vt:lpstr>
      <vt:lpstr>Office Theme</vt:lpstr>
      <vt:lpstr>VLSI implementation of a novel sensor architecture for Industrial Wireless Sensor Networks</vt:lpstr>
      <vt:lpstr>CONTENTS</vt:lpstr>
      <vt:lpstr>Introduction</vt:lpstr>
      <vt:lpstr>Problem Statement</vt:lpstr>
      <vt:lpstr>Architecture</vt:lpstr>
      <vt:lpstr>Methodology</vt:lpstr>
      <vt:lpstr>PowerPoint Presentation</vt:lpstr>
      <vt:lpstr>PowerPoint Presentation</vt:lpstr>
      <vt:lpstr>3. The radio transmitter subsystem</vt:lpstr>
      <vt:lpstr>Conclusion</vt:lpstr>
      <vt:lpstr> Applications </vt:lpstr>
      <vt:lpstr>  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VLSI implementation of a novel sensor architecture for Industrial Wireless Sensor Networks</dc:title>
  <dc:creator>Srivatsa, Adarsh S</dc:creator>
  <cp:lastModifiedBy>Srivatsa, Adarsh S</cp:lastModifiedBy>
  <cp:revision>16</cp:revision>
  <dcterms:created xsi:type="dcterms:W3CDTF">2020-04-25T17:59:18Z</dcterms:created>
  <dcterms:modified xsi:type="dcterms:W3CDTF">2020-04-26T03:03:34Z</dcterms:modified>
</cp:coreProperties>
</file>