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9" r:id="rId3"/>
    <p:sldId id="278" r:id="rId4"/>
    <p:sldId id="270" r:id="rId5"/>
    <p:sldId id="279" r:id="rId6"/>
    <p:sldId id="257" r:id="rId7"/>
    <p:sldId id="258" r:id="rId8"/>
    <p:sldId id="274" r:id="rId9"/>
    <p:sldId id="281" r:id="rId10"/>
    <p:sldId id="276" r:id="rId11"/>
    <p:sldId id="275" r:id="rId12"/>
    <p:sldId id="280" r:id="rId13"/>
    <p:sldId id="261" r:id="rId14"/>
    <p:sldId id="263" r:id="rId15"/>
    <p:sldId id="272" r:id="rId16"/>
    <p:sldId id="282" r:id="rId17"/>
    <p:sldId id="273" r:id="rId18"/>
    <p:sldId id="28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073982-FEF0-4533-A1B4-C27BD57F0494}" v="109" dt="2020-05-27T18:04:26.9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84" autoAdjust="0"/>
    <p:restoredTop sz="94660"/>
  </p:normalViewPr>
  <p:slideViewPr>
    <p:cSldViewPr snapToGrid="0">
      <p:cViewPr varScale="1">
        <p:scale>
          <a:sx n="90" d="100"/>
          <a:sy n="90" d="100"/>
        </p:scale>
        <p:origin x="-466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vatsa, Adarsh S" userId="040a037b-4654-4b4c-a8a6-a9daf013deb1" providerId="ADAL" clId="{C16A20E0-E075-4C71-83CB-FFAE1F6D9408}"/>
    <pc:docChg chg="modSld">
      <pc:chgData name="Srivatsa, Adarsh S" userId="040a037b-4654-4b4c-a8a6-a9daf013deb1" providerId="ADAL" clId="{C16A20E0-E075-4C71-83CB-FFAE1F6D9408}" dt="2020-05-28T14:36:25.312" v="40" actId="20577"/>
      <pc:docMkLst>
        <pc:docMk/>
      </pc:docMkLst>
      <pc:sldChg chg="modSp">
        <pc:chgData name="Srivatsa, Adarsh S" userId="040a037b-4654-4b4c-a8a6-a9daf013deb1" providerId="ADAL" clId="{C16A20E0-E075-4C71-83CB-FFAE1F6D9408}" dt="2020-05-28T13:57:35.850" v="23" actId="20577"/>
        <pc:sldMkLst>
          <pc:docMk/>
          <pc:sldMk cId="581063494" sldId="258"/>
        </pc:sldMkLst>
        <pc:spChg chg="mod">
          <ac:chgData name="Srivatsa, Adarsh S" userId="040a037b-4654-4b4c-a8a6-a9daf013deb1" providerId="ADAL" clId="{C16A20E0-E075-4C71-83CB-FFAE1F6D9408}" dt="2020-05-28T13:57:35.850" v="23" actId="20577"/>
          <ac:spMkLst>
            <pc:docMk/>
            <pc:sldMk cId="581063494" sldId="258"/>
            <ac:spMk id="3" creationId="{3FC75076-1901-453C-BFB1-D0073211D7B2}"/>
          </ac:spMkLst>
        </pc:spChg>
      </pc:sldChg>
      <pc:sldChg chg="modSp">
        <pc:chgData name="Srivatsa, Adarsh S" userId="040a037b-4654-4b4c-a8a6-a9daf013deb1" providerId="ADAL" clId="{C16A20E0-E075-4C71-83CB-FFAE1F6D9408}" dt="2020-05-28T13:58:13.740" v="38" actId="404"/>
        <pc:sldMkLst>
          <pc:docMk/>
          <pc:sldMk cId="0" sldId="261"/>
        </pc:sldMkLst>
        <pc:spChg chg="mod">
          <ac:chgData name="Srivatsa, Adarsh S" userId="040a037b-4654-4b4c-a8a6-a9daf013deb1" providerId="ADAL" clId="{C16A20E0-E075-4C71-83CB-FFAE1F6D9408}" dt="2020-05-28T13:58:13.740" v="38" actId="404"/>
          <ac:spMkLst>
            <pc:docMk/>
            <pc:sldMk cId="0" sldId="261"/>
            <ac:spMk id="9" creationId="{00000000-0000-0000-0000-000000000000}"/>
          </ac:spMkLst>
        </pc:spChg>
      </pc:sldChg>
      <pc:sldChg chg="modSp">
        <pc:chgData name="Srivatsa, Adarsh S" userId="040a037b-4654-4b4c-a8a6-a9daf013deb1" providerId="ADAL" clId="{C16A20E0-E075-4C71-83CB-FFAE1F6D9408}" dt="2020-05-28T13:57:10.281" v="19" actId="20577"/>
        <pc:sldMkLst>
          <pc:docMk/>
          <pc:sldMk cId="3979837158" sldId="265"/>
        </pc:sldMkLst>
        <pc:spChg chg="mod">
          <ac:chgData name="Srivatsa, Adarsh S" userId="040a037b-4654-4b4c-a8a6-a9daf013deb1" providerId="ADAL" clId="{C16A20E0-E075-4C71-83CB-FFAE1F6D9408}" dt="2020-05-28T13:57:10.281" v="19" actId="20577"/>
          <ac:spMkLst>
            <pc:docMk/>
            <pc:sldMk cId="3979837158" sldId="265"/>
            <ac:spMk id="7" creationId="{00000000-0000-0000-0000-000000000000}"/>
          </ac:spMkLst>
        </pc:spChg>
      </pc:sldChg>
      <pc:sldChg chg="modSp">
        <pc:chgData name="Srivatsa, Adarsh S" userId="040a037b-4654-4b4c-a8a6-a9daf013deb1" providerId="ADAL" clId="{C16A20E0-E075-4C71-83CB-FFAE1F6D9408}" dt="2020-05-28T14:36:25.312" v="40" actId="20577"/>
        <pc:sldMkLst>
          <pc:docMk/>
          <pc:sldMk cId="1153354154" sldId="270"/>
        </pc:sldMkLst>
        <pc:graphicFrameChg chg="modGraphic">
          <ac:chgData name="Srivatsa, Adarsh S" userId="040a037b-4654-4b4c-a8a6-a9daf013deb1" providerId="ADAL" clId="{C16A20E0-E075-4C71-83CB-FFAE1F6D9408}" dt="2020-05-28T14:36:25.312" v="40" actId="20577"/>
          <ac:graphicFrameMkLst>
            <pc:docMk/>
            <pc:sldMk cId="1153354154" sldId="270"/>
            <ac:graphicFrameMk id="6" creationId="{3A142926-B5F6-463C-9D07-B3CC0855F4A2}"/>
          </ac:graphicFrameMkLst>
        </pc:graphicFrameChg>
      </pc:sldChg>
      <pc:sldChg chg="modSp">
        <pc:chgData name="Srivatsa, Adarsh S" userId="040a037b-4654-4b4c-a8a6-a9daf013deb1" providerId="ADAL" clId="{C16A20E0-E075-4C71-83CB-FFAE1F6D9408}" dt="2020-05-28T02:23:19.221" v="15" actId="20577"/>
        <pc:sldMkLst>
          <pc:docMk/>
          <pc:sldMk cId="491784849" sldId="280"/>
        </pc:sldMkLst>
        <pc:spChg chg="mod">
          <ac:chgData name="Srivatsa, Adarsh S" userId="040a037b-4654-4b4c-a8a6-a9daf013deb1" providerId="ADAL" clId="{C16A20E0-E075-4C71-83CB-FFAE1F6D9408}" dt="2020-05-28T02:23:13.156" v="7" actId="20577"/>
          <ac:spMkLst>
            <pc:docMk/>
            <pc:sldMk cId="491784849" sldId="280"/>
            <ac:spMk id="11" creationId="{117B167C-0E60-4F7A-90C0-93A0F4D96357}"/>
          </ac:spMkLst>
        </pc:spChg>
        <pc:spChg chg="mod">
          <ac:chgData name="Srivatsa, Adarsh S" userId="040a037b-4654-4b4c-a8a6-a9daf013deb1" providerId="ADAL" clId="{C16A20E0-E075-4C71-83CB-FFAE1F6D9408}" dt="2020-05-28T02:23:19.221" v="15" actId="20577"/>
          <ac:spMkLst>
            <pc:docMk/>
            <pc:sldMk cId="491784849" sldId="280"/>
            <ac:spMk id="51" creationId="{2A89BA03-DE65-41E5-9F90-483666384103}"/>
          </ac:spMkLst>
        </pc:spChg>
      </pc:sldChg>
    </pc:docChg>
  </pc:docChgLst>
  <pc:docChgLst>
    <pc:chgData name="Srivatsa, Adarsh S" userId="040a037b-4654-4b4c-a8a6-a9daf013deb1" providerId="ADAL" clId="{A7073982-FEF0-4533-A1B4-C27BD57F0494}"/>
    <pc:docChg chg="undo custSel mod addSld delSld modSld">
      <pc:chgData name="Srivatsa, Adarsh S" userId="040a037b-4654-4b4c-a8a6-a9daf013deb1" providerId="ADAL" clId="{A7073982-FEF0-4533-A1B4-C27BD57F0494}" dt="2020-05-27T18:04:58.899" v="1605" actId="20577"/>
      <pc:docMkLst>
        <pc:docMk/>
      </pc:docMkLst>
      <pc:sldChg chg="addSp delSp modSp del">
        <pc:chgData name="Srivatsa, Adarsh S" userId="040a037b-4654-4b4c-a8a6-a9daf013deb1" providerId="ADAL" clId="{A7073982-FEF0-4533-A1B4-C27BD57F0494}" dt="2020-05-27T06:38:21.938" v="135" actId="2696"/>
        <pc:sldMkLst>
          <pc:docMk/>
          <pc:sldMk cId="1693432278" sldId="256"/>
        </pc:sldMkLst>
        <pc:spChg chg="add">
          <ac:chgData name="Srivatsa, Adarsh S" userId="040a037b-4654-4b4c-a8a6-a9daf013deb1" providerId="ADAL" clId="{A7073982-FEF0-4533-A1B4-C27BD57F0494}" dt="2020-05-27T05:48:54.569" v="39"/>
          <ac:spMkLst>
            <pc:docMk/>
            <pc:sldMk cId="1693432278" sldId="256"/>
            <ac:spMk id="5" creationId="{3816308C-355F-43DC-93B6-FA569C8C18CC}"/>
          </ac:spMkLst>
        </pc:spChg>
        <pc:spChg chg="add del mod">
          <ac:chgData name="Srivatsa, Adarsh S" userId="040a037b-4654-4b4c-a8a6-a9daf013deb1" providerId="ADAL" clId="{A7073982-FEF0-4533-A1B4-C27BD57F0494}" dt="2020-05-27T06:38:19.263" v="134" actId="478"/>
          <ac:spMkLst>
            <pc:docMk/>
            <pc:sldMk cId="1693432278" sldId="256"/>
            <ac:spMk id="7" creationId="{60F4CBD7-6199-451D-82D9-5F912EB44ADF}"/>
          </ac:spMkLst>
        </pc:spChg>
        <pc:picChg chg="del">
          <ac:chgData name="Srivatsa, Adarsh S" userId="040a037b-4654-4b4c-a8a6-a9daf013deb1" providerId="ADAL" clId="{A7073982-FEF0-4533-A1B4-C27BD57F0494}" dt="2020-05-27T05:49:02.532" v="41" actId="478"/>
          <ac:picMkLst>
            <pc:docMk/>
            <pc:sldMk cId="1693432278" sldId="256"/>
            <ac:picMk id="4" creationId="{426BA17C-3E9C-49C0-A5FF-F483E60988E5}"/>
          </ac:picMkLst>
        </pc:picChg>
        <pc:picChg chg="add del mod modCrop">
          <ac:chgData name="Srivatsa, Adarsh S" userId="040a037b-4654-4b4c-a8a6-a9daf013deb1" providerId="ADAL" clId="{A7073982-FEF0-4533-A1B4-C27BD57F0494}" dt="2020-05-27T06:38:14.005" v="132" actId="478"/>
          <ac:picMkLst>
            <pc:docMk/>
            <pc:sldMk cId="1693432278" sldId="256"/>
            <ac:picMk id="8" creationId="{FF9B07D3-58B1-421D-B996-EB256E8CCB30}"/>
          </ac:picMkLst>
        </pc:picChg>
      </pc:sldChg>
      <pc:sldChg chg="addSp delSp modSp mod setBg delDesignElem">
        <pc:chgData name="Srivatsa, Adarsh S" userId="040a037b-4654-4b4c-a8a6-a9daf013deb1" providerId="ADAL" clId="{A7073982-FEF0-4533-A1B4-C27BD57F0494}" dt="2020-05-27T06:42:59.326" v="203"/>
        <pc:sldMkLst>
          <pc:docMk/>
          <pc:sldMk cId="962490610" sldId="257"/>
        </pc:sldMkLst>
        <pc:spChg chg="del">
          <ac:chgData name="Srivatsa, Adarsh S" userId="040a037b-4654-4b4c-a8a6-a9daf013deb1" providerId="ADAL" clId="{A7073982-FEF0-4533-A1B4-C27BD57F0494}" dt="2020-05-27T05:47:03.759" v="27" actId="478"/>
          <ac:spMkLst>
            <pc:docMk/>
            <pc:sldMk cId="962490610" sldId="257"/>
            <ac:spMk id="3" creationId="{713D6EE7-EA13-4DE5-9DA3-FACFA06F0666}"/>
          </ac:spMkLst>
        </pc:spChg>
        <pc:spChg chg="add mod ord">
          <ac:chgData name="Srivatsa, Adarsh S" userId="040a037b-4654-4b4c-a8a6-a9daf013deb1" providerId="ADAL" clId="{A7073982-FEF0-4533-A1B4-C27BD57F0494}" dt="2020-05-27T06:31:45.692" v="124" actId="1076"/>
          <ac:spMkLst>
            <pc:docMk/>
            <pc:sldMk cId="962490610" sldId="257"/>
            <ac:spMk id="4" creationId="{D6CA9DD4-2A9D-4ABA-873B-9CC709A76319}"/>
          </ac:spMkLst>
        </pc:spChg>
        <pc:spChg chg="add mod">
          <ac:chgData name="Srivatsa, Adarsh S" userId="040a037b-4654-4b4c-a8a6-a9daf013deb1" providerId="ADAL" clId="{A7073982-FEF0-4533-A1B4-C27BD57F0494}" dt="2020-05-27T06:30:29.552" v="117" actId="26606"/>
          <ac:spMkLst>
            <pc:docMk/>
            <pc:sldMk cId="962490610" sldId="257"/>
            <ac:spMk id="5" creationId="{0AC7B107-0FB2-4F61-B1BF-CEF8771EE6DF}"/>
          </ac:spMkLst>
        </pc:spChg>
        <pc:spChg chg="add del mod">
          <ac:chgData name="Srivatsa, Adarsh S" userId="040a037b-4654-4b4c-a8a6-a9daf013deb1" providerId="ADAL" clId="{A7073982-FEF0-4533-A1B4-C27BD57F0494}" dt="2020-05-27T05:47:07.023" v="28" actId="478"/>
          <ac:spMkLst>
            <pc:docMk/>
            <pc:sldMk cId="962490610" sldId="257"/>
            <ac:spMk id="6" creationId="{261A4466-6A24-4996-84E9-AA65A1DDC758}"/>
          </ac:spMkLst>
        </pc:spChg>
        <pc:spChg chg="add del">
          <ac:chgData name="Srivatsa, Adarsh S" userId="040a037b-4654-4b4c-a8a6-a9daf013deb1" providerId="ADAL" clId="{A7073982-FEF0-4533-A1B4-C27BD57F0494}" dt="2020-05-27T06:30:25.292" v="114" actId="26606"/>
          <ac:spMkLst>
            <pc:docMk/>
            <pc:sldMk cId="962490610" sldId="257"/>
            <ac:spMk id="10" creationId="{DFF41957-CB66-48E8-B537-EBB53B6785F9}"/>
          </ac:spMkLst>
        </pc:spChg>
        <pc:spChg chg="add del">
          <ac:chgData name="Srivatsa, Adarsh S" userId="040a037b-4654-4b4c-a8a6-a9daf013deb1" providerId="ADAL" clId="{A7073982-FEF0-4533-A1B4-C27BD57F0494}" dt="2020-05-27T06:30:25.292" v="114" actId="26606"/>
          <ac:spMkLst>
            <pc:docMk/>
            <pc:sldMk cId="962490610" sldId="257"/>
            <ac:spMk id="12" creationId="{801E4ADA-0EA9-4930-846E-3C11E8BED6DD}"/>
          </ac:spMkLst>
        </pc:spChg>
        <pc:spChg chg="add del">
          <ac:chgData name="Srivatsa, Adarsh S" userId="040a037b-4654-4b4c-a8a6-a9daf013deb1" providerId="ADAL" clId="{A7073982-FEF0-4533-A1B4-C27BD57F0494}" dt="2020-05-27T06:30:25.292" v="114" actId="26606"/>
          <ac:spMkLst>
            <pc:docMk/>
            <pc:sldMk cId="962490610" sldId="257"/>
            <ac:spMk id="14" creationId="{FB92FFCE-0C90-454E-AA25-D4EE9A6C39C5}"/>
          </ac:spMkLst>
        </pc:spChg>
        <pc:spChg chg="add del">
          <ac:chgData name="Srivatsa, Adarsh S" userId="040a037b-4654-4b4c-a8a6-a9daf013deb1" providerId="ADAL" clId="{A7073982-FEF0-4533-A1B4-C27BD57F0494}" dt="2020-05-27T06:30:29.543" v="116" actId="26606"/>
          <ac:spMkLst>
            <pc:docMk/>
            <pc:sldMk cId="962490610" sldId="257"/>
            <ac:spMk id="16" creationId="{801B3EC0-C865-4E52-A0F6-CB02B29A45FF}"/>
          </ac:spMkLst>
        </pc:spChg>
        <pc:spChg chg="add del">
          <ac:chgData name="Srivatsa, Adarsh S" userId="040a037b-4654-4b4c-a8a6-a9daf013deb1" providerId="ADAL" clId="{A7073982-FEF0-4533-A1B4-C27BD57F0494}" dt="2020-05-27T06:30:29.543" v="116" actId="26606"/>
          <ac:spMkLst>
            <pc:docMk/>
            <pc:sldMk cId="962490610" sldId="257"/>
            <ac:spMk id="17" creationId="{066346BE-FDB4-4772-A696-0719490ABD64}"/>
          </ac:spMkLst>
        </pc:spChg>
        <pc:spChg chg="add del">
          <ac:chgData name="Srivatsa, Adarsh S" userId="040a037b-4654-4b4c-a8a6-a9daf013deb1" providerId="ADAL" clId="{A7073982-FEF0-4533-A1B4-C27BD57F0494}" dt="2020-05-27T06:30:29.543" v="116" actId="26606"/>
          <ac:spMkLst>
            <pc:docMk/>
            <pc:sldMk cId="962490610" sldId="257"/>
            <ac:spMk id="18" creationId="{FB92FFCE-0C90-454E-AA25-D4EE9A6C39C5}"/>
          </ac:spMkLst>
        </pc:spChg>
        <pc:spChg chg="add del">
          <ac:chgData name="Srivatsa, Adarsh S" userId="040a037b-4654-4b4c-a8a6-a9daf013deb1" providerId="ADAL" clId="{A7073982-FEF0-4533-A1B4-C27BD57F0494}" dt="2020-05-27T06:42:59.326" v="203"/>
          <ac:spMkLst>
            <pc:docMk/>
            <pc:sldMk cId="962490610" sldId="257"/>
            <ac:spMk id="20" creationId="{DFF41957-CB66-48E8-B537-EBB53B6785F9}"/>
          </ac:spMkLst>
        </pc:spChg>
        <pc:spChg chg="add del">
          <ac:chgData name="Srivatsa, Adarsh S" userId="040a037b-4654-4b4c-a8a6-a9daf013deb1" providerId="ADAL" clId="{A7073982-FEF0-4533-A1B4-C27BD57F0494}" dt="2020-05-27T06:42:59.326" v="203"/>
          <ac:spMkLst>
            <pc:docMk/>
            <pc:sldMk cId="962490610" sldId="257"/>
            <ac:spMk id="21" creationId="{801E4ADA-0EA9-4930-846E-3C11E8BED6DD}"/>
          </ac:spMkLst>
        </pc:spChg>
        <pc:spChg chg="add del">
          <ac:chgData name="Srivatsa, Adarsh S" userId="040a037b-4654-4b4c-a8a6-a9daf013deb1" providerId="ADAL" clId="{A7073982-FEF0-4533-A1B4-C27BD57F0494}" dt="2020-05-27T06:42:59.326" v="203"/>
          <ac:spMkLst>
            <pc:docMk/>
            <pc:sldMk cId="962490610" sldId="257"/>
            <ac:spMk id="22" creationId="{FB92FFCE-0C90-454E-AA25-D4EE9A6C39C5}"/>
          </ac:spMkLst>
        </pc:spChg>
      </pc:sldChg>
      <pc:sldChg chg="addSp delSp modSp mod setBg">
        <pc:chgData name="Srivatsa, Adarsh S" userId="040a037b-4654-4b4c-a8a6-a9daf013deb1" providerId="ADAL" clId="{A7073982-FEF0-4533-A1B4-C27BD57F0494}" dt="2020-05-27T16:14:23.750" v="412" actId="20577"/>
        <pc:sldMkLst>
          <pc:docMk/>
          <pc:sldMk cId="581063494" sldId="258"/>
        </pc:sldMkLst>
        <pc:spChg chg="add mod">
          <ac:chgData name="Srivatsa, Adarsh S" userId="040a037b-4654-4b4c-a8a6-a9daf013deb1" providerId="ADAL" clId="{A7073982-FEF0-4533-A1B4-C27BD57F0494}" dt="2020-05-27T15:55:01.760" v="293" actId="26606"/>
          <ac:spMkLst>
            <pc:docMk/>
            <pc:sldMk cId="581063494" sldId="258"/>
            <ac:spMk id="2" creationId="{6861766B-F766-43B0-A818-61CABB78FD4D}"/>
          </ac:spMkLst>
        </pc:spChg>
        <pc:spChg chg="mod ord">
          <ac:chgData name="Srivatsa, Adarsh S" userId="040a037b-4654-4b4c-a8a6-a9daf013deb1" providerId="ADAL" clId="{A7073982-FEF0-4533-A1B4-C27BD57F0494}" dt="2020-05-27T16:14:23.750" v="412" actId="20577"/>
          <ac:spMkLst>
            <pc:docMk/>
            <pc:sldMk cId="581063494" sldId="258"/>
            <ac:spMk id="3" creationId="{3FC75076-1901-453C-BFB1-D0073211D7B2}"/>
          </ac:spMkLst>
        </pc:spChg>
        <pc:spChg chg="add del mod">
          <ac:chgData name="Srivatsa, Adarsh S" userId="040a037b-4654-4b4c-a8a6-a9daf013deb1" providerId="ADAL" clId="{A7073982-FEF0-4533-A1B4-C27BD57F0494}" dt="2020-05-27T15:54:10.892" v="286" actId="478"/>
          <ac:spMkLst>
            <pc:docMk/>
            <pc:sldMk cId="581063494" sldId="258"/>
            <ac:spMk id="4" creationId="{7ADFC965-0CC7-4BA2-B0D4-82CDC86DAC5B}"/>
          </ac:spMkLst>
        </pc:spChg>
        <pc:spChg chg="add del mod">
          <ac:chgData name="Srivatsa, Adarsh S" userId="040a037b-4654-4b4c-a8a6-a9daf013deb1" providerId="ADAL" clId="{A7073982-FEF0-4533-A1B4-C27BD57F0494}" dt="2020-05-27T15:54:16.315" v="287" actId="478"/>
          <ac:spMkLst>
            <pc:docMk/>
            <pc:sldMk cId="581063494" sldId="258"/>
            <ac:spMk id="9" creationId="{3A147004-18AF-4686-9961-BCB4C603F008}"/>
          </ac:spMkLst>
        </pc:spChg>
        <pc:spChg chg="add">
          <ac:chgData name="Srivatsa, Adarsh S" userId="040a037b-4654-4b4c-a8a6-a9daf013deb1" providerId="ADAL" clId="{A7073982-FEF0-4533-A1B4-C27BD57F0494}" dt="2020-05-27T15:55:01.760" v="293" actId="26606"/>
          <ac:spMkLst>
            <pc:docMk/>
            <pc:sldMk cId="581063494" sldId="258"/>
            <ac:spMk id="16" creationId="{6ECA6DCB-B7E1-40A9-9524-540C6DA40B1B}"/>
          </ac:spMkLst>
        </pc:spChg>
        <pc:spChg chg="add">
          <ac:chgData name="Srivatsa, Adarsh S" userId="040a037b-4654-4b4c-a8a6-a9daf013deb1" providerId="ADAL" clId="{A7073982-FEF0-4533-A1B4-C27BD57F0494}" dt="2020-05-27T15:55:01.760" v="293" actId="26606"/>
          <ac:spMkLst>
            <pc:docMk/>
            <pc:sldMk cId="581063494" sldId="258"/>
            <ac:spMk id="22" creationId="{3873B707-463F-40B0-8227-E8CC6C67EB25}"/>
          </ac:spMkLst>
        </pc:spChg>
        <pc:spChg chg="add">
          <ac:chgData name="Srivatsa, Adarsh S" userId="040a037b-4654-4b4c-a8a6-a9daf013deb1" providerId="ADAL" clId="{A7073982-FEF0-4533-A1B4-C27BD57F0494}" dt="2020-05-27T15:55:01.760" v="293" actId="26606"/>
          <ac:spMkLst>
            <pc:docMk/>
            <pc:sldMk cId="581063494" sldId="258"/>
            <ac:spMk id="24" creationId="{C13237C8-E62C-4F0D-A318-BD6FB6C2D138}"/>
          </ac:spMkLst>
        </pc:spChg>
        <pc:spChg chg="add">
          <ac:chgData name="Srivatsa, Adarsh S" userId="040a037b-4654-4b4c-a8a6-a9daf013deb1" providerId="ADAL" clId="{A7073982-FEF0-4533-A1B4-C27BD57F0494}" dt="2020-05-27T15:55:01.760" v="293" actId="26606"/>
          <ac:spMkLst>
            <pc:docMk/>
            <pc:sldMk cId="581063494" sldId="258"/>
            <ac:spMk id="26" creationId="{19C9EAEA-39D0-4B0E-A0EB-51E7B26740B1}"/>
          </ac:spMkLst>
        </pc:spChg>
        <pc:spChg chg="add">
          <ac:chgData name="Srivatsa, Adarsh S" userId="040a037b-4654-4b4c-a8a6-a9daf013deb1" providerId="ADAL" clId="{A7073982-FEF0-4533-A1B4-C27BD57F0494}" dt="2020-05-27T15:55:01.760" v="293" actId="26606"/>
          <ac:spMkLst>
            <pc:docMk/>
            <pc:sldMk cId="581063494" sldId="258"/>
            <ac:spMk id="28" creationId="{8CB5D2D7-DF65-4E86-BFBA-FFB9B5ACEB64}"/>
          </ac:spMkLst>
        </pc:spChg>
        <pc:grpChg chg="add">
          <ac:chgData name="Srivatsa, Adarsh S" userId="040a037b-4654-4b4c-a8a6-a9daf013deb1" providerId="ADAL" clId="{A7073982-FEF0-4533-A1B4-C27BD57F0494}" dt="2020-05-27T15:55:01.760" v="293" actId="26606"/>
          <ac:grpSpMkLst>
            <pc:docMk/>
            <pc:sldMk cId="581063494" sldId="258"/>
            <ac:grpSpMk id="18" creationId="{1DE889C7-FAD6-4397-98E2-05D503484459}"/>
          </ac:grpSpMkLst>
        </pc:grpChg>
        <pc:picChg chg="add del mod">
          <ac:chgData name="Srivatsa, Adarsh S" userId="040a037b-4654-4b4c-a8a6-a9daf013deb1" providerId="ADAL" clId="{A7073982-FEF0-4533-A1B4-C27BD57F0494}" dt="2020-05-27T15:53:29.708" v="281"/>
          <ac:picMkLst>
            <pc:docMk/>
            <pc:sldMk cId="581063494" sldId="258"/>
            <ac:picMk id="5" creationId="{E920D75F-38BB-48E4-94A9-9C095D3D250A}"/>
          </ac:picMkLst>
        </pc:picChg>
        <pc:picChg chg="add mod ord">
          <ac:chgData name="Srivatsa, Adarsh S" userId="040a037b-4654-4b4c-a8a6-a9daf013deb1" providerId="ADAL" clId="{A7073982-FEF0-4533-A1B4-C27BD57F0494}" dt="2020-05-27T15:55:01.760" v="293" actId="26606"/>
          <ac:picMkLst>
            <pc:docMk/>
            <pc:sldMk cId="581063494" sldId="258"/>
            <ac:picMk id="7" creationId="{2D20FC22-2A1A-497E-B032-E795595929B7}"/>
          </ac:picMkLst>
        </pc:picChg>
        <pc:picChg chg="add mod">
          <ac:chgData name="Srivatsa, Adarsh S" userId="040a037b-4654-4b4c-a8a6-a9daf013deb1" providerId="ADAL" clId="{A7073982-FEF0-4533-A1B4-C27BD57F0494}" dt="2020-05-27T15:55:01.760" v="293" actId="26606"/>
          <ac:picMkLst>
            <pc:docMk/>
            <pc:sldMk cId="581063494" sldId="258"/>
            <ac:picMk id="11" creationId="{421EAAED-DF34-4D96-92AD-7AB1E0083F43}"/>
          </ac:picMkLst>
        </pc:picChg>
      </pc:sldChg>
      <pc:sldChg chg="del">
        <pc:chgData name="Srivatsa, Adarsh S" userId="040a037b-4654-4b4c-a8a6-a9daf013deb1" providerId="ADAL" clId="{A7073982-FEF0-4533-A1B4-C27BD57F0494}" dt="2020-05-27T05:42:33.609" v="23" actId="2696"/>
        <pc:sldMkLst>
          <pc:docMk/>
          <pc:sldMk cId="3869802715" sldId="259"/>
        </pc:sldMkLst>
      </pc:sldChg>
      <pc:sldChg chg="modSp mod setBg">
        <pc:chgData name="Srivatsa, Adarsh S" userId="040a037b-4654-4b4c-a8a6-a9daf013deb1" providerId="ADAL" clId="{A7073982-FEF0-4533-A1B4-C27BD57F0494}" dt="2020-05-27T16:44:48.139" v="644" actId="26606"/>
        <pc:sldMkLst>
          <pc:docMk/>
          <pc:sldMk cId="0" sldId="261"/>
        </pc:sldMkLst>
        <pc:spChg chg="mod">
          <ac:chgData name="Srivatsa, Adarsh S" userId="040a037b-4654-4b4c-a8a6-a9daf013deb1" providerId="ADAL" clId="{A7073982-FEF0-4533-A1B4-C27BD57F0494}" dt="2020-05-27T16:44:48.139" v="644" actId="26606"/>
          <ac:spMkLst>
            <pc:docMk/>
            <pc:sldMk cId="0" sldId="261"/>
            <ac:spMk id="8" creationId="{00000000-0000-0000-0000-000000000000}"/>
          </ac:spMkLst>
        </pc:spChg>
        <pc:spChg chg="mod">
          <ac:chgData name="Srivatsa, Adarsh S" userId="040a037b-4654-4b4c-a8a6-a9daf013deb1" providerId="ADAL" clId="{A7073982-FEF0-4533-A1B4-C27BD57F0494}" dt="2020-05-27T16:44:48.139" v="644" actId="26606"/>
          <ac:spMkLst>
            <pc:docMk/>
            <pc:sldMk cId="0" sldId="261"/>
            <ac:spMk id="9" creationId="{00000000-0000-0000-0000-000000000000}"/>
          </ac:spMkLst>
        </pc:spChg>
      </pc:sldChg>
      <pc:sldChg chg="modSp del">
        <pc:chgData name="Srivatsa, Adarsh S" userId="040a037b-4654-4b4c-a8a6-a9daf013deb1" providerId="ADAL" clId="{A7073982-FEF0-4533-A1B4-C27BD57F0494}" dt="2020-05-27T16:43:08.639" v="634" actId="2696"/>
        <pc:sldMkLst>
          <pc:docMk/>
          <pc:sldMk cId="0" sldId="262"/>
        </pc:sldMkLst>
        <pc:spChg chg="mod">
          <ac:chgData name="Srivatsa, Adarsh S" userId="040a037b-4654-4b4c-a8a6-a9daf013deb1" providerId="ADAL" clId="{A7073982-FEF0-4533-A1B4-C27BD57F0494}" dt="2020-05-27T16:39:52.484" v="572"/>
          <ac:spMkLst>
            <pc:docMk/>
            <pc:sldMk cId="0" sldId="262"/>
            <ac:spMk id="5" creationId="{00000000-0000-0000-0000-000000000000}"/>
          </ac:spMkLst>
        </pc:spChg>
      </pc:sldChg>
      <pc:sldChg chg="modSp">
        <pc:chgData name="Srivatsa, Adarsh S" userId="040a037b-4654-4b4c-a8a6-a9daf013deb1" providerId="ADAL" clId="{A7073982-FEF0-4533-A1B4-C27BD57F0494}" dt="2020-05-27T18:04:58.899" v="1605" actId="20577"/>
        <pc:sldMkLst>
          <pc:docMk/>
          <pc:sldMk cId="0" sldId="263"/>
        </pc:sldMkLst>
        <pc:spChg chg="mod">
          <ac:chgData name="Srivatsa, Adarsh S" userId="040a037b-4654-4b4c-a8a6-a9daf013deb1" providerId="ADAL" clId="{A7073982-FEF0-4533-A1B4-C27BD57F0494}" dt="2020-05-27T17:40:19.285" v="1082" actId="20577"/>
          <ac:spMkLst>
            <pc:docMk/>
            <pc:sldMk cId="0" sldId="263"/>
            <ac:spMk id="6" creationId="{00000000-0000-0000-0000-000000000000}"/>
          </ac:spMkLst>
        </pc:spChg>
        <pc:spChg chg="mod">
          <ac:chgData name="Srivatsa, Adarsh S" userId="040a037b-4654-4b4c-a8a6-a9daf013deb1" providerId="ADAL" clId="{A7073982-FEF0-4533-A1B4-C27BD57F0494}" dt="2020-05-27T18:04:58.899" v="1605" actId="20577"/>
          <ac:spMkLst>
            <pc:docMk/>
            <pc:sldMk cId="0" sldId="263"/>
            <ac:spMk id="7" creationId="{00000000-0000-0000-0000-000000000000}"/>
          </ac:spMkLst>
        </pc:spChg>
      </pc:sldChg>
      <pc:sldChg chg="modSp">
        <pc:chgData name="Srivatsa, Adarsh S" userId="040a037b-4654-4b4c-a8a6-a9daf013deb1" providerId="ADAL" clId="{A7073982-FEF0-4533-A1B4-C27BD57F0494}" dt="2020-05-27T05:31:26.509" v="22" actId="20577"/>
        <pc:sldMkLst>
          <pc:docMk/>
          <pc:sldMk cId="3979837158" sldId="265"/>
        </pc:sldMkLst>
        <pc:spChg chg="mod">
          <ac:chgData name="Srivatsa, Adarsh S" userId="040a037b-4654-4b4c-a8a6-a9daf013deb1" providerId="ADAL" clId="{A7073982-FEF0-4533-A1B4-C27BD57F0494}" dt="2020-05-27T05:31:00.413" v="10" actId="1076"/>
          <ac:spMkLst>
            <pc:docMk/>
            <pc:sldMk cId="3979837158" sldId="265"/>
            <ac:spMk id="3" creationId="{00000000-0000-0000-0000-000000000000}"/>
          </ac:spMkLst>
        </pc:spChg>
        <pc:spChg chg="mod">
          <ac:chgData name="Srivatsa, Adarsh S" userId="040a037b-4654-4b4c-a8a6-a9daf013deb1" providerId="ADAL" clId="{A7073982-FEF0-4533-A1B4-C27BD57F0494}" dt="2020-05-27T05:30:49.120" v="9" actId="20577"/>
          <ac:spMkLst>
            <pc:docMk/>
            <pc:sldMk cId="3979837158" sldId="265"/>
            <ac:spMk id="4" creationId="{00000000-0000-0000-0000-000000000000}"/>
          </ac:spMkLst>
        </pc:spChg>
        <pc:spChg chg="mod">
          <ac:chgData name="Srivatsa, Adarsh S" userId="040a037b-4654-4b4c-a8a6-a9daf013deb1" providerId="ADAL" clId="{A7073982-FEF0-4533-A1B4-C27BD57F0494}" dt="2020-05-27T05:31:26.509" v="22" actId="20577"/>
          <ac:spMkLst>
            <pc:docMk/>
            <pc:sldMk cId="3979837158" sldId="265"/>
            <ac:spMk id="7" creationId="{00000000-0000-0000-0000-000000000000}"/>
          </ac:spMkLst>
        </pc:spChg>
      </pc:sldChg>
      <pc:sldChg chg="addSp delSp modSp del">
        <pc:chgData name="Srivatsa, Adarsh S" userId="040a037b-4654-4b4c-a8a6-a9daf013deb1" providerId="ADAL" clId="{A7073982-FEF0-4533-A1B4-C27BD57F0494}" dt="2020-05-27T16:43:10.704" v="635" actId="2696"/>
        <pc:sldMkLst>
          <pc:docMk/>
          <pc:sldMk cId="0" sldId="266"/>
        </pc:sldMkLst>
        <pc:spChg chg="del mod">
          <ac:chgData name="Srivatsa, Adarsh S" userId="040a037b-4654-4b4c-a8a6-a9daf013deb1" providerId="ADAL" clId="{A7073982-FEF0-4533-A1B4-C27BD57F0494}" dt="2020-05-27T06:46:31.877" v="212" actId="478"/>
          <ac:spMkLst>
            <pc:docMk/>
            <pc:sldMk cId="0" sldId="266"/>
            <ac:spMk id="2" creationId="{00000000-0000-0000-0000-000000000000}"/>
          </ac:spMkLst>
        </pc:spChg>
        <pc:spChg chg="mod">
          <ac:chgData name="Srivatsa, Adarsh S" userId="040a037b-4654-4b4c-a8a6-a9daf013deb1" providerId="ADAL" clId="{A7073982-FEF0-4533-A1B4-C27BD57F0494}" dt="2020-05-27T06:46:27.264" v="210" actId="5793"/>
          <ac:spMkLst>
            <pc:docMk/>
            <pc:sldMk cId="0" sldId="266"/>
            <ac:spMk id="3" creationId="{00000000-0000-0000-0000-000000000000}"/>
          </ac:spMkLst>
        </pc:spChg>
        <pc:spChg chg="add mod">
          <ac:chgData name="Srivatsa, Adarsh S" userId="040a037b-4654-4b4c-a8a6-a9daf013deb1" providerId="ADAL" clId="{A7073982-FEF0-4533-A1B4-C27BD57F0494}" dt="2020-05-27T06:46:31.877" v="212" actId="478"/>
          <ac:spMkLst>
            <pc:docMk/>
            <pc:sldMk cId="0" sldId="266"/>
            <ac:spMk id="5" creationId="{9CA08856-92C2-43DF-B04A-AE7431B9C372}"/>
          </ac:spMkLst>
        </pc:spChg>
      </pc:sldChg>
      <pc:sldChg chg="del">
        <pc:chgData name="Srivatsa, Adarsh S" userId="040a037b-4654-4b4c-a8a6-a9daf013deb1" providerId="ADAL" clId="{A7073982-FEF0-4533-A1B4-C27BD57F0494}" dt="2020-05-27T16:43:14.071" v="636" actId="2696"/>
        <pc:sldMkLst>
          <pc:docMk/>
          <pc:sldMk cId="0" sldId="267"/>
        </pc:sldMkLst>
      </pc:sldChg>
      <pc:sldChg chg="del">
        <pc:chgData name="Srivatsa, Adarsh S" userId="040a037b-4654-4b4c-a8a6-a9daf013deb1" providerId="ADAL" clId="{A7073982-FEF0-4533-A1B4-C27BD57F0494}" dt="2020-05-27T16:43:15.520" v="637" actId="2696"/>
        <pc:sldMkLst>
          <pc:docMk/>
          <pc:sldMk cId="0" sldId="268"/>
        </pc:sldMkLst>
      </pc:sldChg>
      <pc:sldChg chg="addSp delSp modSp mod setBg delDesignElem">
        <pc:chgData name="Srivatsa, Adarsh S" userId="040a037b-4654-4b4c-a8a6-a9daf013deb1" providerId="ADAL" clId="{A7073982-FEF0-4533-A1B4-C27BD57F0494}" dt="2020-05-27T06:42:59.326" v="203"/>
        <pc:sldMkLst>
          <pc:docMk/>
          <pc:sldMk cId="1645292213" sldId="269"/>
        </pc:sldMkLst>
        <pc:spChg chg="mod">
          <ac:chgData name="Srivatsa, Adarsh S" userId="040a037b-4654-4b4c-a8a6-a9daf013deb1" providerId="ADAL" clId="{A7073982-FEF0-4533-A1B4-C27BD57F0494}" dt="2020-05-27T06:28:48.525" v="110" actId="26606"/>
          <ac:spMkLst>
            <pc:docMk/>
            <pc:sldMk cId="1645292213" sldId="269"/>
            <ac:spMk id="2" creationId="{00000000-0000-0000-0000-000000000000}"/>
          </ac:spMkLst>
        </pc:spChg>
        <pc:spChg chg="mod">
          <ac:chgData name="Srivatsa, Adarsh S" userId="040a037b-4654-4b4c-a8a6-a9daf013deb1" providerId="ADAL" clId="{A7073982-FEF0-4533-A1B4-C27BD57F0494}" dt="2020-05-27T06:28:48.525" v="110" actId="26606"/>
          <ac:spMkLst>
            <pc:docMk/>
            <pc:sldMk cId="1645292213" sldId="269"/>
            <ac:spMk id="3" creationId="{00000000-0000-0000-0000-000000000000}"/>
          </ac:spMkLst>
        </pc:spChg>
        <pc:spChg chg="add del">
          <ac:chgData name="Srivatsa, Adarsh S" userId="040a037b-4654-4b4c-a8a6-a9daf013deb1" providerId="ADAL" clId="{A7073982-FEF0-4533-A1B4-C27BD57F0494}" dt="2020-05-27T06:42:59.326" v="203"/>
          <ac:spMkLst>
            <pc:docMk/>
            <pc:sldMk cId="1645292213" sldId="269"/>
            <ac:spMk id="8" creationId="{DFF41957-CB66-48E8-B537-EBB53B6785F9}"/>
          </ac:spMkLst>
        </pc:spChg>
        <pc:spChg chg="add del">
          <ac:chgData name="Srivatsa, Adarsh S" userId="040a037b-4654-4b4c-a8a6-a9daf013deb1" providerId="ADAL" clId="{A7073982-FEF0-4533-A1B4-C27BD57F0494}" dt="2020-05-27T06:42:59.326" v="203"/>
          <ac:spMkLst>
            <pc:docMk/>
            <pc:sldMk cId="1645292213" sldId="269"/>
            <ac:spMk id="10" creationId="{801E4ADA-0EA9-4930-846E-3C11E8BED6DD}"/>
          </ac:spMkLst>
        </pc:spChg>
        <pc:spChg chg="add del">
          <ac:chgData name="Srivatsa, Adarsh S" userId="040a037b-4654-4b4c-a8a6-a9daf013deb1" providerId="ADAL" clId="{A7073982-FEF0-4533-A1B4-C27BD57F0494}" dt="2020-05-27T06:42:59.326" v="203"/>
          <ac:spMkLst>
            <pc:docMk/>
            <pc:sldMk cId="1645292213" sldId="269"/>
            <ac:spMk id="12" creationId="{FB92FFCE-0C90-454E-AA25-D4EE9A6C39C5}"/>
          </ac:spMkLst>
        </pc:spChg>
      </pc:sldChg>
      <pc:sldChg chg="addSp delSp modSp mod setBg setClrOvrMap delDesignElem">
        <pc:chgData name="Srivatsa, Adarsh S" userId="040a037b-4654-4b4c-a8a6-a9daf013deb1" providerId="ADAL" clId="{A7073982-FEF0-4533-A1B4-C27BD57F0494}" dt="2020-05-27T06:42:59.326" v="203"/>
        <pc:sldMkLst>
          <pc:docMk/>
          <pc:sldMk cId="1153354154" sldId="270"/>
        </pc:sldMkLst>
        <pc:spChg chg="mod">
          <ac:chgData name="Srivatsa, Adarsh S" userId="040a037b-4654-4b4c-a8a6-a9daf013deb1" providerId="ADAL" clId="{A7073982-FEF0-4533-A1B4-C27BD57F0494}" dt="2020-05-27T06:28:02.382" v="109" actId="26606"/>
          <ac:spMkLst>
            <pc:docMk/>
            <pc:sldMk cId="1153354154" sldId="270"/>
            <ac:spMk id="2" creationId="{00000000-0000-0000-0000-000000000000}"/>
          </ac:spMkLst>
        </pc:spChg>
        <pc:spChg chg="add del mod">
          <ac:chgData name="Srivatsa, Adarsh S" userId="040a037b-4654-4b4c-a8a6-a9daf013deb1" providerId="ADAL" clId="{A7073982-FEF0-4533-A1B4-C27BD57F0494}" dt="2020-05-27T06:23:45.100" v="69"/>
          <ac:spMkLst>
            <pc:docMk/>
            <pc:sldMk cId="1153354154" sldId="270"/>
            <ac:spMk id="5" creationId="{6DB06B9B-BF50-4C8B-A75A-A49F3652589C}"/>
          </ac:spMkLst>
        </pc:spChg>
        <pc:spChg chg="add del">
          <ac:chgData name="Srivatsa, Adarsh S" userId="040a037b-4654-4b4c-a8a6-a9daf013deb1" providerId="ADAL" clId="{A7073982-FEF0-4533-A1B4-C27BD57F0494}" dt="2020-05-27T06:24:00.960" v="72" actId="26606"/>
          <ac:spMkLst>
            <pc:docMk/>
            <pc:sldMk cId="1153354154" sldId="270"/>
            <ac:spMk id="11" creationId="{C1A1C5D3-C053-4EE9-BE1A-419B6E27CCAE}"/>
          </ac:spMkLst>
        </pc:spChg>
        <pc:spChg chg="add del">
          <ac:chgData name="Srivatsa, Adarsh S" userId="040a037b-4654-4b4c-a8a6-a9daf013deb1" providerId="ADAL" clId="{A7073982-FEF0-4533-A1B4-C27BD57F0494}" dt="2020-05-27T06:24:00.960" v="72" actId="26606"/>
          <ac:spMkLst>
            <pc:docMk/>
            <pc:sldMk cId="1153354154" sldId="270"/>
            <ac:spMk id="13" creationId="{A3473CF9-37EB-43E7-89EF-D2D1C53D1DAC}"/>
          </ac:spMkLst>
        </pc:spChg>
        <pc:spChg chg="add del">
          <ac:chgData name="Srivatsa, Adarsh S" userId="040a037b-4654-4b4c-a8a6-a9daf013deb1" providerId="ADAL" clId="{A7073982-FEF0-4533-A1B4-C27BD57F0494}" dt="2020-05-27T06:24:00.960" v="72" actId="26606"/>
          <ac:spMkLst>
            <pc:docMk/>
            <pc:sldMk cId="1153354154" sldId="270"/>
            <ac:spMk id="15" creationId="{586B4EF9-43BA-4655-A6FF-1D8E21574C95}"/>
          </ac:spMkLst>
        </pc:spChg>
        <pc:spChg chg="add del">
          <ac:chgData name="Srivatsa, Adarsh S" userId="040a037b-4654-4b4c-a8a6-a9daf013deb1" providerId="ADAL" clId="{A7073982-FEF0-4533-A1B4-C27BD57F0494}" dt="2020-05-27T06:24:16.906" v="74" actId="26606"/>
          <ac:spMkLst>
            <pc:docMk/>
            <pc:sldMk cId="1153354154" sldId="270"/>
            <ac:spMk id="17" creationId="{C1A1C5D3-C053-4EE9-BE1A-419B6E27CCAE}"/>
          </ac:spMkLst>
        </pc:spChg>
        <pc:spChg chg="add del">
          <ac:chgData name="Srivatsa, Adarsh S" userId="040a037b-4654-4b4c-a8a6-a9daf013deb1" providerId="ADAL" clId="{A7073982-FEF0-4533-A1B4-C27BD57F0494}" dt="2020-05-27T06:24:16.906" v="74" actId="26606"/>
          <ac:spMkLst>
            <pc:docMk/>
            <pc:sldMk cId="1153354154" sldId="270"/>
            <ac:spMk id="18" creationId="{A3473CF9-37EB-43E7-89EF-D2D1C53D1DAC}"/>
          </ac:spMkLst>
        </pc:spChg>
        <pc:spChg chg="add del">
          <ac:chgData name="Srivatsa, Adarsh S" userId="040a037b-4654-4b4c-a8a6-a9daf013deb1" providerId="ADAL" clId="{A7073982-FEF0-4533-A1B4-C27BD57F0494}" dt="2020-05-27T06:24:16.906" v="74" actId="26606"/>
          <ac:spMkLst>
            <pc:docMk/>
            <pc:sldMk cId="1153354154" sldId="270"/>
            <ac:spMk id="19" creationId="{586B4EF9-43BA-4655-A6FF-1D8E21574C95}"/>
          </ac:spMkLst>
        </pc:spChg>
        <pc:spChg chg="add del">
          <ac:chgData name="Srivatsa, Adarsh S" userId="040a037b-4654-4b4c-a8a6-a9daf013deb1" providerId="ADAL" clId="{A7073982-FEF0-4533-A1B4-C27BD57F0494}" dt="2020-05-27T06:24:18.951" v="76" actId="26606"/>
          <ac:spMkLst>
            <pc:docMk/>
            <pc:sldMk cId="1153354154" sldId="270"/>
            <ac:spMk id="21" creationId="{C1A1C5D3-C053-4EE9-BE1A-419B6E27CCAE}"/>
          </ac:spMkLst>
        </pc:spChg>
        <pc:spChg chg="add del">
          <ac:chgData name="Srivatsa, Adarsh S" userId="040a037b-4654-4b4c-a8a6-a9daf013deb1" providerId="ADAL" clId="{A7073982-FEF0-4533-A1B4-C27BD57F0494}" dt="2020-05-27T06:24:18.951" v="76" actId="26606"/>
          <ac:spMkLst>
            <pc:docMk/>
            <pc:sldMk cId="1153354154" sldId="270"/>
            <ac:spMk id="22" creationId="{A3473CF9-37EB-43E7-89EF-D2D1C53D1DAC}"/>
          </ac:spMkLst>
        </pc:spChg>
        <pc:spChg chg="add del">
          <ac:chgData name="Srivatsa, Adarsh S" userId="040a037b-4654-4b4c-a8a6-a9daf013deb1" providerId="ADAL" clId="{A7073982-FEF0-4533-A1B4-C27BD57F0494}" dt="2020-05-27T06:24:18.951" v="76" actId="26606"/>
          <ac:spMkLst>
            <pc:docMk/>
            <pc:sldMk cId="1153354154" sldId="270"/>
            <ac:spMk id="23" creationId="{586B4EF9-43BA-4655-A6FF-1D8E21574C95}"/>
          </ac:spMkLst>
        </pc:spChg>
        <pc:spChg chg="add del">
          <ac:chgData name="Srivatsa, Adarsh S" userId="040a037b-4654-4b4c-a8a6-a9daf013deb1" providerId="ADAL" clId="{A7073982-FEF0-4533-A1B4-C27BD57F0494}" dt="2020-05-27T06:42:59.326" v="203"/>
          <ac:spMkLst>
            <pc:docMk/>
            <pc:sldMk cId="1153354154" sldId="270"/>
            <ac:spMk id="25" creationId="{C1A1C5D3-C053-4EE9-BE1A-419B6E27CCAE}"/>
          </ac:spMkLst>
        </pc:spChg>
        <pc:spChg chg="add del">
          <ac:chgData name="Srivatsa, Adarsh S" userId="040a037b-4654-4b4c-a8a6-a9daf013deb1" providerId="ADAL" clId="{A7073982-FEF0-4533-A1B4-C27BD57F0494}" dt="2020-05-27T06:42:59.326" v="203"/>
          <ac:spMkLst>
            <pc:docMk/>
            <pc:sldMk cId="1153354154" sldId="270"/>
            <ac:spMk id="26" creationId="{A3473CF9-37EB-43E7-89EF-D2D1C53D1DAC}"/>
          </ac:spMkLst>
        </pc:spChg>
        <pc:spChg chg="add del">
          <ac:chgData name="Srivatsa, Adarsh S" userId="040a037b-4654-4b4c-a8a6-a9daf013deb1" providerId="ADAL" clId="{A7073982-FEF0-4533-A1B4-C27BD57F0494}" dt="2020-05-27T06:42:59.326" v="203"/>
          <ac:spMkLst>
            <pc:docMk/>
            <pc:sldMk cId="1153354154" sldId="270"/>
            <ac:spMk id="27" creationId="{586B4EF9-43BA-4655-A6FF-1D8E21574C95}"/>
          </ac:spMkLst>
        </pc:spChg>
        <pc:spChg chg="add del">
          <ac:chgData name="Srivatsa, Adarsh S" userId="040a037b-4654-4b4c-a8a6-a9daf013deb1" providerId="ADAL" clId="{A7073982-FEF0-4533-A1B4-C27BD57F0494}" dt="2020-05-27T06:25:46.277" v="81" actId="26606"/>
          <ac:spMkLst>
            <pc:docMk/>
            <pc:sldMk cId="1153354154" sldId="270"/>
            <ac:spMk id="34" creationId="{7F57BEA8-497D-4AA8-8A18-BDCD696B25FE}"/>
          </ac:spMkLst>
        </pc:spChg>
        <pc:spChg chg="add del">
          <ac:chgData name="Srivatsa, Adarsh S" userId="040a037b-4654-4b4c-a8a6-a9daf013deb1" providerId="ADAL" clId="{A7073982-FEF0-4533-A1B4-C27BD57F0494}" dt="2020-05-27T06:25:48.126" v="83" actId="26606"/>
          <ac:spMkLst>
            <pc:docMk/>
            <pc:sldMk cId="1153354154" sldId="270"/>
            <ac:spMk id="41" creationId="{7F57BEA8-497D-4AA8-8A18-BDCD696B25FE}"/>
          </ac:spMkLst>
        </pc:spChg>
        <pc:spChg chg="add del">
          <ac:chgData name="Srivatsa, Adarsh S" userId="040a037b-4654-4b4c-a8a6-a9daf013deb1" providerId="ADAL" clId="{A7073982-FEF0-4533-A1B4-C27BD57F0494}" dt="2020-05-27T06:28:02.382" v="109" actId="26606"/>
          <ac:spMkLst>
            <pc:docMk/>
            <pc:sldMk cId="1153354154" sldId="270"/>
            <ac:spMk id="46" creationId="{7F57BEA8-497D-4AA8-8A18-BDCD696B25FE}"/>
          </ac:spMkLst>
        </pc:spChg>
        <pc:spChg chg="add del">
          <ac:chgData name="Srivatsa, Adarsh S" userId="040a037b-4654-4b4c-a8a6-a9daf013deb1" providerId="ADAL" clId="{A7073982-FEF0-4533-A1B4-C27BD57F0494}" dt="2020-05-27T06:27:08.092" v="87" actId="26606"/>
          <ac:spMkLst>
            <pc:docMk/>
            <pc:sldMk cId="1153354154" sldId="270"/>
            <ac:spMk id="53" creationId="{78D3CB64-7A03-483C-B714-EEA755525CA3}"/>
          </ac:spMkLst>
        </pc:spChg>
        <pc:spChg chg="add del">
          <ac:chgData name="Srivatsa, Adarsh S" userId="040a037b-4654-4b4c-a8a6-a9daf013deb1" providerId="ADAL" clId="{A7073982-FEF0-4533-A1B4-C27BD57F0494}" dt="2020-05-27T06:27:39.324" v="97" actId="26606"/>
          <ac:spMkLst>
            <pc:docMk/>
            <pc:sldMk cId="1153354154" sldId="270"/>
            <ac:spMk id="55" creationId="{7F57BEA8-497D-4AA8-8A18-BDCD696B25FE}"/>
          </ac:spMkLst>
        </pc:spChg>
        <pc:spChg chg="add del">
          <ac:chgData name="Srivatsa, Adarsh S" userId="040a037b-4654-4b4c-a8a6-a9daf013deb1" providerId="ADAL" clId="{A7073982-FEF0-4533-A1B4-C27BD57F0494}" dt="2020-05-27T06:27:08.092" v="87" actId="26606"/>
          <ac:spMkLst>
            <pc:docMk/>
            <pc:sldMk cId="1153354154" sldId="270"/>
            <ac:spMk id="56" creationId="{2550BE34-C2B8-49B8-8519-67A8CAD51AE9}"/>
          </ac:spMkLst>
        </pc:spChg>
        <pc:spChg chg="add del">
          <ac:chgData name="Srivatsa, Adarsh S" userId="040a037b-4654-4b4c-a8a6-a9daf013deb1" providerId="ADAL" clId="{A7073982-FEF0-4533-A1B4-C27BD57F0494}" dt="2020-05-27T06:27:08.092" v="87" actId="26606"/>
          <ac:spMkLst>
            <pc:docMk/>
            <pc:sldMk cId="1153354154" sldId="270"/>
            <ac:spMk id="58" creationId="{A7457DD9-5A45-400A-AB4B-4B4EDECA25F1}"/>
          </ac:spMkLst>
        </pc:spChg>
        <pc:spChg chg="add del">
          <ac:chgData name="Srivatsa, Adarsh S" userId="040a037b-4654-4b4c-a8a6-a9daf013deb1" providerId="ADAL" clId="{A7073982-FEF0-4533-A1B4-C27BD57F0494}" dt="2020-05-27T06:27:08.092" v="87" actId="26606"/>
          <ac:spMkLst>
            <pc:docMk/>
            <pc:sldMk cId="1153354154" sldId="270"/>
            <ac:spMk id="60" creationId="{441CF7D6-A660-431A-B0BB-140A0D5556B6}"/>
          </ac:spMkLst>
        </pc:spChg>
        <pc:spChg chg="add del">
          <ac:chgData name="Srivatsa, Adarsh S" userId="040a037b-4654-4b4c-a8a6-a9daf013deb1" providerId="ADAL" clId="{A7073982-FEF0-4533-A1B4-C27BD57F0494}" dt="2020-05-27T06:27:08.092" v="87" actId="26606"/>
          <ac:spMkLst>
            <pc:docMk/>
            <pc:sldMk cId="1153354154" sldId="270"/>
            <ac:spMk id="62" creationId="{0570A85B-3810-4F95-97B0-CBF4CCDB381C}"/>
          </ac:spMkLst>
        </pc:spChg>
        <pc:spChg chg="add del">
          <ac:chgData name="Srivatsa, Adarsh S" userId="040a037b-4654-4b4c-a8a6-a9daf013deb1" providerId="ADAL" clId="{A7073982-FEF0-4533-A1B4-C27BD57F0494}" dt="2020-05-27T06:27:09.952" v="89" actId="26606"/>
          <ac:spMkLst>
            <pc:docMk/>
            <pc:sldMk cId="1153354154" sldId="270"/>
            <ac:spMk id="64" creationId="{7A5F0580-5EE9-419F-96EE-B6529EF6E7D0}"/>
          </ac:spMkLst>
        </pc:spChg>
        <pc:spChg chg="add del">
          <ac:chgData name="Srivatsa, Adarsh S" userId="040a037b-4654-4b4c-a8a6-a9daf013deb1" providerId="ADAL" clId="{A7073982-FEF0-4533-A1B4-C27BD57F0494}" dt="2020-05-27T06:27:09.952" v="89" actId="26606"/>
          <ac:spMkLst>
            <pc:docMk/>
            <pc:sldMk cId="1153354154" sldId="270"/>
            <ac:spMk id="65" creationId="{0288C6B4-AFC3-407F-A595-EFFD38D4CCAF}"/>
          </ac:spMkLst>
        </pc:spChg>
        <pc:spChg chg="add del">
          <ac:chgData name="Srivatsa, Adarsh S" userId="040a037b-4654-4b4c-a8a6-a9daf013deb1" providerId="ADAL" clId="{A7073982-FEF0-4533-A1B4-C27BD57F0494}" dt="2020-05-27T06:27:09.952" v="89" actId="26606"/>
          <ac:spMkLst>
            <pc:docMk/>
            <pc:sldMk cId="1153354154" sldId="270"/>
            <ac:spMk id="66" creationId="{CF236821-17FE-429B-8D2C-08E13A64EA40}"/>
          </ac:spMkLst>
        </pc:spChg>
        <pc:spChg chg="add del">
          <ac:chgData name="Srivatsa, Adarsh S" userId="040a037b-4654-4b4c-a8a6-a9daf013deb1" providerId="ADAL" clId="{A7073982-FEF0-4533-A1B4-C27BD57F0494}" dt="2020-05-27T06:27:09.952" v="89" actId="26606"/>
          <ac:spMkLst>
            <pc:docMk/>
            <pc:sldMk cId="1153354154" sldId="270"/>
            <ac:spMk id="67" creationId="{C0BDBCD2-E081-43AB-9119-C55465E59757}"/>
          </ac:spMkLst>
        </pc:spChg>
        <pc:spChg chg="add del">
          <ac:chgData name="Srivatsa, Adarsh S" userId="040a037b-4654-4b4c-a8a6-a9daf013deb1" providerId="ADAL" clId="{A7073982-FEF0-4533-A1B4-C27BD57F0494}" dt="2020-05-27T06:27:09.952" v="89" actId="26606"/>
          <ac:spMkLst>
            <pc:docMk/>
            <pc:sldMk cId="1153354154" sldId="270"/>
            <ac:spMk id="68" creationId="{98E79BE4-34FE-485A-98A5-92CE8F7C4743}"/>
          </ac:spMkLst>
        </pc:spChg>
        <pc:spChg chg="add del">
          <ac:chgData name="Srivatsa, Adarsh S" userId="040a037b-4654-4b4c-a8a6-a9daf013deb1" providerId="ADAL" clId="{A7073982-FEF0-4533-A1B4-C27BD57F0494}" dt="2020-05-27T06:27:09.952" v="89" actId="26606"/>
          <ac:spMkLst>
            <pc:docMk/>
            <pc:sldMk cId="1153354154" sldId="270"/>
            <ac:spMk id="69" creationId="{280BD181-8AD4-4F9A-B90E-E582E14305B2}"/>
          </ac:spMkLst>
        </pc:spChg>
        <pc:spChg chg="add del">
          <ac:chgData name="Srivatsa, Adarsh S" userId="040a037b-4654-4b4c-a8a6-a9daf013deb1" providerId="ADAL" clId="{A7073982-FEF0-4533-A1B4-C27BD57F0494}" dt="2020-05-27T06:27:14.714" v="91" actId="26606"/>
          <ac:spMkLst>
            <pc:docMk/>
            <pc:sldMk cId="1153354154" sldId="270"/>
            <ac:spMk id="80" creationId="{828D1E49-2A21-4A83-A0E0-FB1597B4B2ED}"/>
          </ac:spMkLst>
        </pc:spChg>
        <pc:spChg chg="add del">
          <ac:chgData name="Srivatsa, Adarsh S" userId="040a037b-4654-4b4c-a8a6-a9daf013deb1" providerId="ADAL" clId="{A7073982-FEF0-4533-A1B4-C27BD57F0494}" dt="2020-05-27T06:27:14.714" v="91" actId="26606"/>
          <ac:spMkLst>
            <pc:docMk/>
            <pc:sldMk cId="1153354154" sldId="270"/>
            <ac:spMk id="81" creationId="{E972DE0D-2E53-4159-ABD3-C601524262C2}"/>
          </ac:spMkLst>
        </pc:spChg>
        <pc:spChg chg="add del">
          <ac:chgData name="Srivatsa, Adarsh S" userId="040a037b-4654-4b4c-a8a6-a9daf013deb1" providerId="ADAL" clId="{A7073982-FEF0-4533-A1B4-C27BD57F0494}" dt="2020-05-27T06:27:14.714" v="91" actId="26606"/>
          <ac:spMkLst>
            <pc:docMk/>
            <pc:sldMk cId="1153354154" sldId="270"/>
            <ac:spMk id="92" creationId="{4546A624-BC9D-43F5-8A0D-CFCDFE4AC226}"/>
          </ac:spMkLst>
        </pc:spChg>
        <pc:spChg chg="add del">
          <ac:chgData name="Srivatsa, Adarsh S" userId="040a037b-4654-4b4c-a8a6-a9daf013deb1" providerId="ADAL" clId="{A7073982-FEF0-4533-A1B4-C27BD57F0494}" dt="2020-05-27T06:27:18.293" v="93" actId="26606"/>
          <ac:spMkLst>
            <pc:docMk/>
            <pc:sldMk cId="1153354154" sldId="270"/>
            <ac:spMk id="95" creationId="{828D1E49-2A21-4A83-A0E0-FB1597B4B2ED}"/>
          </ac:spMkLst>
        </pc:spChg>
        <pc:spChg chg="add del">
          <ac:chgData name="Srivatsa, Adarsh S" userId="040a037b-4654-4b4c-a8a6-a9daf013deb1" providerId="ADAL" clId="{A7073982-FEF0-4533-A1B4-C27BD57F0494}" dt="2020-05-27T06:27:18.293" v="93" actId="26606"/>
          <ac:spMkLst>
            <pc:docMk/>
            <pc:sldMk cId="1153354154" sldId="270"/>
            <ac:spMk id="106" creationId="{E972DE0D-2E53-4159-ABD3-C601524262C2}"/>
          </ac:spMkLst>
        </pc:spChg>
        <pc:spChg chg="add del">
          <ac:chgData name="Srivatsa, Adarsh S" userId="040a037b-4654-4b4c-a8a6-a9daf013deb1" providerId="ADAL" clId="{A7073982-FEF0-4533-A1B4-C27BD57F0494}" dt="2020-05-27T06:27:18.293" v="93" actId="26606"/>
          <ac:spMkLst>
            <pc:docMk/>
            <pc:sldMk cId="1153354154" sldId="270"/>
            <ac:spMk id="107" creationId="{19C3DD1D-75D1-4705-AB39-BF6B3756846A}"/>
          </ac:spMkLst>
        </pc:spChg>
        <pc:spChg chg="add del">
          <ac:chgData name="Srivatsa, Adarsh S" userId="040a037b-4654-4b4c-a8a6-a9daf013deb1" providerId="ADAL" clId="{A7073982-FEF0-4533-A1B4-C27BD57F0494}" dt="2020-05-27T06:27:22.262" v="95" actId="26606"/>
          <ac:spMkLst>
            <pc:docMk/>
            <pc:sldMk cId="1153354154" sldId="270"/>
            <ac:spMk id="110" creationId="{B0792D4F-247E-46FE-85FC-881DEFA41D94}"/>
          </ac:spMkLst>
        </pc:spChg>
        <pc:spChg chg="add del">
          <ac:chgData name="Srivatsa, Adarsh S" userId="040a037b-4654-4b4c-a8a6-a9daf013deb1" providerId="ADAL" clId="{A7073982-FEF0-4533-A1B4-C27BD57F0494}" dt="2020-05-27T06:27:22.262" v="95" actId="26606"/>
          <ac:spMkLst>
            <pc:docMk/>
            <pc:sldMk cId="1153354154" sldId="270"/>
            <ac:spMk id="112" creationId="{0C7F501C-A99A-4C94-95BE-734233007FB5}"/>
          </ac:spMkLst>
        </pc:spChg>
        <pc:spChg chg="add del">
          <ac:chgData name="Srivatsa, Adarsh S" userId="040a037b-4654-4b4c-a8a6-a9daf013deb1" providerId="ADAL" clId="{A7073982-FEF0-4533-A1B4-C27BD57F0494}" dt="2020-05-27T06:27:45.574" v="99" actId="26606"/>
          <ac:spMkLst>
            <pc:docMk/>
            <pc:sldMk cId="1153354154" sldId="270"/>
            <ac:spMk id="118" creationId="{2550BE34-C2B8-49B8-8519-67A8CAD51AE9}"/>
          </ac:spMkLst>
        </pc:spChg>
        <pc:spChg chg="add del">
          <ac:chgData name="Srivatsa, Adarsh S" userId="040a037b-4654-4b4c-a8a6-a9daf013deb1" providerId="ADAL" clId="{A7073982-FEF0-4533-A1B4-C27BD57F0494}" dt="2020-05-27T06:27:45.574" v="99" actId="26606"/>
          <ac:spMkLst>
            <pc:docMk/>
            <pc:sldMk cId="1153354154" sldId="270"/>
            <ac:spMk id="119" creationId="{A7457DD9-5A45-400A-AB4B-4B4EDECA25F1}"/>
          </ac:spMkLst>
        </pc:spChg>
        <pc:spChg chg="add del">
          <ac:chgData name="Srivatsa, Adarsh S" userId="040a037b-4654-4b4c-a8a6-a9daf013deb1" providerId="ADAL" clId="{A7073982-FEF0-4533-A1B4-C27BD57F0494}" dt="2020-05-27T06:27:45.574" v="99" actId="26606"/>
          <ac:spMkLst>
            <pc:docMk/>
            <pc:sldMk cId="1153354154" sldId="270"/>
            <ac:spMk id="120" creationId="{441CF7D6-A660-431A-B0BB-140A0D5556B6}"/>
          </ac:spMkLst>
        </pc:spChg>
        <pc:spChg chg="add del">
          <ac:chgData name="Srivatsa, Adarsh S" userId="040a037b-4654-4b4c-a8a6-a9daf013deb1" providerId="ADAL" clId="{A7073982-FEF0-4533-A1B4-C27BD57F0494}" dt="2020-05-27T06:27:45.574" v="99" actId="26606"/>
          <ac:spMkLst>
            <pc:docMk/>
            <pc:sldMk cId="1153354154" sldId="270"/>
            <ac:spMk id="121" creationId="{0570A85B-3810-4F95-97B0-CBF4CCDB381C}"/>
          </ac:spMkLst>
        </pc:spChg>
        <pc:spChg chg="add del">
          <ac:chgData name="Srivatsa, Adarsh S" userId="040a037b-4654-4b4c-a8a6-a9daf013deb1" providerId="ADAL" clId="{A7073982-FEF0-4533-A1B4-C27BD57F0494}" dt="2020-05-27T06:27:45.574" v="99" actId="26606"/>
          <ac:spMkLst>
            <pc:docMk/>
            <pc:sldMk cId="1153354154" sldId="270"/>
            <ac:spMk id="122" creationId="{78D3CB64-7A03-483C-B714-EEA755525CA3}"/>
          </ac:spMkLst>
        </pc:spChg>
        <pc:spChg chg="add del">
          <ac:chgData name="Srivatsa, Adarsh S" userId="040a037b-4654-4b4c-a8a6-a9daf013deb1" providerId="ADAL" clId="{A7073982-FEF0-4533-A1B4-C27BD57F0494}" dt="2020-05-27T06:27:49.062" v="101" actId="26606"/>
          <ac:spMkLst>
            <pc:docMk/>
            <pc:sldMk cId="1153354154" sldId="270"/>
            <ac:spMk id="125" creationId="{C1A1C5D3-C053-4EE9-BE1A-419B6E27CCAE}"/>
          </ac:spMkLst>
        </pc:spChg>
        <pc:spChg chg="add del">
          <ac:chgData name="Srivatsa, Adarsh S" userId="040a037b-4654-4b4c-a8a6-a9daf013deb1" providerId="ADAL" clId="{A7073982-FEF0-4533-A1B4-C27BD57F0494}" dt="2020-05-27T06:27:49.062" v="101" actId="26606"/>
          <ac:spMkLst>
            <pc:docMk/>
            <pc:sldMk cId="1153354154" sldId="270"/>
            <ac:spMk id="126" creationId="{A3473CF9-37EB-43E7-89EF-D2D1C53D1DAC}"/>
          </ac:spMkLst>
        </pc:spChg>
        <pc:spChg chg="add del">
          <ac:chgData name="Srivatsa, Adarsh S" userId="040a037b-4654-4b4c-a8a6-a9daf013deb1" providerId="ADAL" clId="{A7073982-FEF0-4533-A1B4-C27BD57F0494}" dt="2020-05-27T06:27:49.062" v="101" actId="26606"/>
          <ac:spMkLst>
            <pc:docMk/>
            <pc:sldMk cId="1153354154" sldId="270"/>
            <ac:spMk id="127" creationId="{586B4EF9-43BA-4655-A6FF-1D8E21574C95}"/>
          </ac:spMkLst>
        </pc:spChg>
        <pc:spChg chg="add del">
          <ac:chgData name="Srivatsa, Adarsh S" userId="040a037b-4654-4b4c-a8a6-a9daf013deb1" providerId="ADAL" clId="{A7073982-FEF0-4533-A1B4-C27BD57F0494}" dt="2020-05-27T06:27:53.033" v="103" actId="26606"/>
          <ac:spMkLst>
            <pc:docMk/>
            <pc:sldMk cId="1153354154" sldId="270"/>
            <ac:spMk id="130" creationId="{36D30126-6314-4A93-B27E-5C66CF781924}"/>
          </ac:spMkLst>
        </pc:spChg>
        <pc:spChg chg="add del">
          <ac:chgData name="Srivatsa, Adarsh S" userId="040a037b-4654-4b4c-a8a6-a9daf013deb1" providerId="ADAL" clId="{A7073982-FEF0-4533-A1B4-C27BD57F0494}" dt="2020-05-27T06:27:53.033" v="103" actId="26606"/>
          <ac:spMkLst>
            <pc:docMk/>
            <pc:sldMk cId="1153354154" sldId="270"/>
            <ac:spMk id="131" creationId="{4038CB10-1F5C-4D54-9DF7-12586DE5B007}"/>
          </ac:spMkLst>
        </pc:spChg>
        <pc:spChg chg="add del">
          <ac:chgData name="Srivatsa, Adarsh S" userId="040a037b-4654-4b4c-a8a6-a9daf013deb1" providerId="ADAL" clId="{A7073982-FEF0-4533-A1B4-C27BD57F0494}" dt="2020-05-27T06:27:53.033" v="103" actId="26606"/>
          <ac:spMkLst>
            <pc:docMk/>
            <pc:sldMk cId="1153354154" sldId="270"/>
            <ac:spMk id="132" creationId="{73ED6512-6858-4552-B699-9A97FE9A4EA2}"/>
          </ac:spMkLst>
        </pc:spChg>
        <pc:spChg chg="add del">
          <ac:chgData name="Srivatsa, Adarsh S" userId="040a037b-4654-4b4c-a8a6-a9daf013deb1" providerId="ADAL" clId="{A7073982-FEF0-4533-A1B4-C27BD57F0494}" dt="2020-05-27T06:27:53.033" v="103" actId="26606"/>
          <ac:spMkLst>
            <pc:docMk/>
            <pc:sldMk cId="1153354154" sldId="270"/>
            <ac:spMk id="133" creationId="{6120F68C-7FE8-4064-9150-6C8F3AEEB2AC}"/>
          </ac:spMkLst>
        </pc:spChg>
        <pc:spChg chg="add del">
          <ac:chgData name="Srivatsa, Adarsh S" userId="040a037b-4654-4b4c-a8a6-a9daf013deb1" providerId="ADAL" clId="{A7073982-FEF0-4533-A1B4-C27BD57F0494}" dt="2020-05-27T06:27:54.768" v="105" actId="26606"/>
          <ac:spMkLst>
            <pc:docMk/>
            <pc:sldMk cId="1153354154" sldId="270"/>
            <ac:spMk id="136" creationId="{828D1E49-2A21-4A83-A0E0-FB1597B4B2ED}"/>
          </ac:spMkLst>
        </pc:spChg>
        <pc:spChg chg="add del">
          <ac:chgData name="Srivatsa, Adarsh S" userId="040a037b-4654-4b4c-a8a6-a9daf013deb1" providerId="ADAL" clId="{A7073982-FEF0-4533-A1B4-C27BD57F0494}" dt="2020-05-27T06:27:54.768" v="105" actId="26606"/>
          <ac:spMkLst>
            <pc:docMk/>
            <pc:sldMk cId="1153354154" sldId="270"/>
            <ac:spMk id="148" creationId="{E972DE0D-2E53-4159-ABD3-C601524262C2}"/>
          </ac:spMkLst>
        </pc:spChg>
        <pc:spChg chg="add del">
          <ac:chgData name="Srivatsa, Adarsh S" userId="040a037b-4654-4b4c-a8a6-a9daf013deb1" providerId="ADAL" clId="{A7073982-FEF0-4533-A1B4-C27BD57F0494}" dt="2020-05-27T06:27:54.768" v="105" actId="26606"/>
          <ac:spMkLst>
            <pc:docMk/>
            <pc:sldMk cId="1153354154" sldId="270"/>
            <ac:spMk id="149" creationId="{19C3DD1D-75D1-4705-AB39-BF6B3756846A}"/>
          </ac:spMkLst>
        </pc:spChg>
        <pc:spChg chg="add del">
          <ac:chgData name="Srivatsa, Adarsh S" userId="040a037b-4654-4b4c-a8a6-a9daf013deb1" providerId="ADAL" clId="{A7073982-FEF0-4533-A1B4-C27BD57F0494}" dt="2020-05-27T06:28:00.832" v="107" actId="26606"/>
          <ac:spMkLst>
            <pc:docMk/>
            <pc:sldMk cId="1153354154" sldId="270"/>
            <ac:spMk id="152" creationId="{0288C6B4-AFC3-407F-A595-EFFD38D4CCAF}"/>
          </ac:spMkLst>
        </pc:spChg>
        <pc:spChg chg="add del">
          <ac:chgData name="Srivatsa, Adarsh S" userId="040a037b-4654-4b4c-a8a6-a9daf013deb1" providerId="ADAL" clId="{A7073982-FEF0-4533-A1B4-C27BD57F0494}" dt="2020-05-27T06:28:00.832" v="107" actId="26606"/>
          <ac:spMkLst>
            <pc:docMk/>
            <pc:sldMk cId="1153354154" sldId="270"/>
            <ac:spMk id="153" creationId="{CF236821-17FE-429B-8D2C-08E13A64EA40}"/>
          </ac:spMkLst>
        </pc:spChg>
        <pc:spChg chg="add del">
          <ac:chgData name="Srivatsa, Adarsh S" userId="040a037b-4654-4b4c-a8a6-a9daf013deb1" providerId="ADAL" clId="{A7073982-FEF0-4533-A1B4-C27BD57F0494}" dt="2020-05-27T06:28:00.832" v="107" actId="26606"/>
          <ac:spMkLst>
            <pc:docMk/>
            <pc:sldMk cId="1153354154" sldId="270"/>
            <ac:spMk id="154" creationId="{C0BDBCD2-E081-43AB-9119-C55465E59757}"/>
          </ac:spMkLst>
        </pc:spChg>
        <pc:spChg chg="add del">
          <ac:chgData name="Srivatsa, Adarsh S" userId="040a037b-4654-4b4c-a8a6-a9daf013deb1" providerId="ADAL" clId="{A7073982-FEF0-4533-A1B4-C27BD57F0494}" dt="2020-05-27T06:28:00.832" v="107" actId="26606"/>
          <ac:spMkLst>
            <pc:docMk/>
            <pc:sldMk cId="1153354154" sldId="270"/>
            <ac:spMk id="155" creationId="{98E79BE4-34FE-485A-98A5-92CE8F7C4743}"/>
          </ac:spMkLst>
        </pc:spChg>
        <pc:spChg chg="add del">
          <ac:chgData name="Srivatsa, Adarsh S" userId="040a037b-4654-4b4c-a8a6-a9daf013deb1" providerId="ADAL" clId="{A7073982-FEF0-4533-A1B4-C27BD57F0494}" dt="2020-05-27T06:28:00.832" v="107" actId="26606"/>
          <ac:spMkLst>
            <pc:docMk/>
            <pc:sldMk cId="1153354154" sldId="270"/>
            <ac:spMk id="156" creationId="{7A5F0580-5EE9-419F-96EE-B6529EF6E7D0}"/>
          </ac:spMkLst>
        </pc:spChg>
        <pc:spChg chg="add del">
          <ac:chgData name="Srivatsa, Adarsh S" userId="040a037b-4654-4b4c-a8a6-a9daf013deb1" providerId="ADAL" clId="{A7073982-FEF0-4533-A1B4-C27BD57F0494}" dt="2020-05-27T06:28:00.832" v="107" actId="26606"/>
          <ac:spMkLst>
            <pc:docMk/>
            <pc:sldMk cId="1153354154" sldId="270"/>
            <ac:spMk id="157" creationId="{280BD181-8AD4-4F9A-B90E-E582E14305B2}"/>
          </ac:spMkLst>
        </pc:spChg>
        <pc:grpChg chg="add del">
          <ac:chgData name="Srivatsa, Adarsh S" userId="040a037b-4654-4b4c-a8a6-a9daf013deb1" providerId="ADAL" clId="{A7073982-FEF0-4533-A1B4-C27BD57F0494}" dt="2020-05-27T06:27:14.714" v="91" actId="26606"/>
          <ac:grpSpMkLst>
            <pc:docMk/>
            <pc:sldMk cId="1153354154" sldId="270"/>
            <ac:grpSpMk id="82" creationId="{088B852E-5494-418B-A833-75CF016A9E20}"/>
          </ac:grpSpMkLst>
        </pc:grpChg>
        <pc:grpChg chg="add del">
          <ac:chgData name="Srivatsa, Adarsh S" userId="040a037b-4654-4b4c-a8a6-a9daf013deb1" providerId="ADAL" clId="{A7073982-FEF0-4533-A1B4-C27BD57F0494}" dt="2020-05-27T06:27:18.293" v="93" actId="26606"/>
          <ac:grpSpMkLst>
            <pc:docMk/>
            <pc:sldMk cId="1153354154" sldId="270"/>
            <ac:grpSpMk id="96" creationId="{088B852E-5494-418B-A833-75CF016A9E20}"/>
          </ac:grpSpMkLst>
        </pc:grpChg>
        <pc:grpChg chg="add del">
          <ac:chgData name="Srivatsa, Adarsh S" userId="040a037b-4654-4b4c-a8a6-a9daf013deb1" providerId="ADAL" clId="{A7073982-FEF0-4533-A1B4-C27BD57F0494}" dt="2020-05-27T06:27:54.768" v="105" actId="26606"/>
          <ac:grpSpMkLst>
            <pc:docMk/>
            <pc:sldMk cId="1153354154" sldId="270"/>
            <ac:grpSpMk id="137" creationId="{088B852E-5494-418B-A833-75CF016A9E20}"/>
          </ac:grpSpMkLst>
        </pc:grpChg>
        <pc:graphicFrameChg chg="add del mod modGraphic">
          <ac:chgData name="Srivatsa, Adarsh S" userId="040a037b-4654-4b4c-a8a6-a9daf013deb1" providerId="ADAL" clId="{A7073982-FEF0-4533-A1B4-C27BD57F0494}" dt="2020-05-27T06:34:33.140" v="128" actId="20577"/>
          <ac:graphicFrameMkLst>
            <pc:docMk/>
            <pc:sldMk cId="1153354154" sldId="270"/>
            <ac:graphicFrameMk id="6" creationId="{3A142926-B5F6-463C-9D07-B3CC0855F4A2}"/>
          </ac:graphicFrameMkLst>
        </pc:graphicFrameChg>
        <pc:graphicFrameChg chg="add del">
          <ac:chgData name="Srivatsa, Adarsh S" userId="040a037b-4654-4b4c-a8a6-a9daf013deb1" providerId="ADAL" clId="{A7073982-FEF0-4533-A1B4-C27BD57F0494}" dt="2020-05-27T06:27:08.092" v="87" actId="26606"/>
          <ac:graphicFrameMkLst>
            <pc:docMk/>
            <pc:sldMk cId="1153354154" sldId="270"/>
            <ac:graphicFrameMk id="51" creationId="{3A142926-B5F6-463C-9D07-B3CC0855F4A2}"/>
          </ac:graphicFrameMkLst>
        </pc:graphicFrameChg>
        <pc:graphicFrameChg chg="add del">
          <ac:chgData name="Srivatsa, Adarsh S" userId="040a037b-4654-4b4c-a8a6-a9daf013deb1" providerId="ADAL" clId="{A7073982-FEF0-4533-A1B4-C27BD57F0494}" dt="2020-05-27T06:27:09.952" v="89" actId="26606"/>
          <ac:graphicFrameMkLst>
            <pc:docMk/>
            <pc:sldMk cId="1153354154" sldId="270"/>
            <ac:graphicFrameMk id="70" creationId="{3A142926-B5F6-463C-9D07-B3CC0855F4A2}"/>
          </ac:graphicFrameMkLst>
        </pc:graphicFrameChg>
        <pc:graphicFrameChg chg="add del">
          <ac:chgData name="Srivatsa, Adarsh S" userId="040a037b-4654-4b4c-a8a6-a9daf013deb1" providerId="ADAL" clId="{A7073982-FEF0-4533-A1B4-C27BD57F0494}" dt="2020-05-27T06:27:14.714" v="91" actId="26606"/>
          <ac:graphicFrameMkLst>
            <pc:docMk/>
            <pc:sldMk cId="1153354154" sldId="270"/>
            <ac:graphicFrameMk id="93" creationId="{3A142926-B5F6-463C-9D07-B3CC0855F4A2}"/>
          </ac:graphicFrameMkLst>
        </pc:graphicFrameChg>
        <pc:graphicFrameChg chg="add del">
          <ac:chgData name="Srivatsa, Adarsh S" userId="040a037b-4654-4b4c-a8a6-a9daf013deb1" providerId="ADAL" clId="{A7073982-FEF0-4533-A1B4-C27BD57F0494}" dt="2020-05-27T06:27:18.293" v="93" actId="26606"/>
          <ac:graphicFrameMkLst>
            <pc:docMk/>
            <pc:sldMk cId="1153354154" sldId="270"/>
            <ac:graphicFrameMk id="108" creationId="{3A142926-B5F6-463C-9D07-B3CC0855F4A2}"/>
          </ac:graphicFrameMkLst>
        </pc:graphicFrameChg>
        <pc:graphicFrameChg chg="add del">
          <ac:chgData name="Srivatsa, Adarsh S" userId="040a037b-4654-4b4c-a8a6-a9daf013deb1" providerId="ADAL" clId="{A7073982-FEF0-4533-A1B4-C27BD57F0494}" dt="2020-05-27T06:27:22.262" v="95" actId="26606"/>
          <ac:graphicFrameMkLst>
            <pc:docMk/>
            <pc:sldMk cId="1153354154" sldId="270"/>
            <ac:graphicFrameMk id="113" creationId="{3A142926-B5F6-463C-9D07-B3CC0855F4A2}"/>
          </ac:graphicFrameMkLst>
        </pc:graphicFrameChg>
        <pc:graphicFrameChg chg="add del">
          <ac:chgData name="Srivatsa, Adarsh S" userId="040a037b-4654-4b4c-a8a6-a9daf013deb1" providerId="ADAL" clId="{A7073982-FEF0-4533-A1B4-C27BD57F0494}" dt="2020-05-27T06:27:39.324" v="97" actId="26606"/>
          <ac:graphicFrameMkLst>
            <pc:docMk/>
            <pc:sldMk cId="1153354154" sldId="270"/>
            <ac:graphicFrameMk id="116" creationId="{3A142926-B5F6-463C-9D07-B3CC0855F4A2}"/>
          </ac:graphicFrameMkLst>
        </pc:graphicFrameChg>
        <pc:graphicFrameChg chg="add del">
          <ac:chgData name="Srivatsa, Adarsh S" userId="040a037b-4654-4b4c-a8a6-a9daf013deb1" providerId="ADAL" clId="{A7073982-FEF0-4533-A1B4-C27BD57F0494}" dt="2020-05-27T06:27:45.574" v="99" actId="26606"/>
          <ac:graphicFrameMkLst>
            <pc:docMk/>
            <pc:sldMk cId="1153354154" sldId="270"/>
            <ac:graphicFrameMk id="123" creationId="{3A142926-B5F6-463C-9D07-B3CC0855F4A2}"/>
          </ac:graphicFrameMkLst>
        </pc:graphicFrameChg>
        <pc:graphicFrameChg chg="add del">
          <ac:chgData name="Srivatsa, Adarsh S" userId="040a037b-4654-4b4c-a8a6-a9daf013deb1" providerId="ADAL" clId="{A7073982-FEF0-4533-A1B4-C27BD57F0494}" dt="2020-05-27T06:27:49.062" v="101" actId="26606"/>
          <ac:graphicFrameMkLst>
            <pc:docMk/>
            <pc:sldMk cId="1153354154" sldId="270"/>
            <ac:graphicFrameMk id="128" creationId="{3A142926-B5F6-463C-9D07-B3CC0855F4A2}"/>
          </ac:graphicFrameMkLst>
        </pc:graphicFrameChg>
        <pc:graphicFrameChg chg="add del">
          <ac:chgData name="Srivatsa, Adarsh S" userId="040a037b-4654-4b4c-a8a6-a9daf013deb1" providerId="ADAL" clId="{A7073982-FEF0-4533-A1B4-C27BD57F0494}" dt="2020-05-27T06:27:53.033" v="103" actId="26606"/>
          <ac:graphicFrameMkLst>
            <pc:docMk/>
            <pc:sldMk cId="1153354154" sldId="270"/>
            <ac:graphicFrameMk id="134" creationId="{3A142926-B5F6-463C-9D07-B3CC0855F4A2}"/>
          </ac:graphicFrameMkLst>
        </pc:graphicFrameChg>
        <pc:graphicFrameChg chg="add del">
          <ac:chgData name="Srivatsa, Adarsh S" userId="040a037b-4654-4b4c-a8a6-a9daf013deb1" providerId="ADAL" clId="{A7073982-FEF0-4533-A1B4-C27BD57F0494}" dt="2020-05-27T06:27:54.768" v="105" actId="26606"/>
          <ac:graphicFrameMkLst>
            <pc:docMk/>
            <pc:sldMk cId="1153354154" sldId="270"/>
            <ac:graphicFrameMk id="150" creationId="{3A142926-B5F6-463C-9D07-B3CC0855F4A2}"/>
          </ac:graphicFrameMkLst>
        </pc:graphicFrameChg>
        <pc:graphicFrameChg chg="add del">
          <ac:chgData name="Srivatsa, Adarsh S" userId="040a037b-4654-4b4c-a8a6-a9daf013deb1" providerId="ADAL" clId="{A7073982-FEF0-4533-A1B4-C27BD57F0494}" dt="2020-05-27T06:28:00.832" v="107" actId="26606"/>
          <ac:graphicFrameMkLst>
            <pc:docMk/>
            <pc:sldMk cId="1153354154" sldId="270"/>
            <ac:graphicFrameMk id="158" creationId="{3A142926-B5F6-463C-9D07-B3CC0855F4A2}"/>
          </ac:graphicFrameMkLst>
        </pc:graphicFrameChg>
        <pc:picChg chg="del">
          <ac:chgData name="Srivatsa, Adarsh S" userId="040a037b-4654-4b4c-a8a6-a9daf013deb1" providerId="ADAL" clId="{A7073982-FEF0-4533-A1B4-C27BD57F0494}" dt="2020-05-27T06:23:43.350" v="68" actId="478"/>
          <ac:picMkLst>
            <pc:docMk/>
            <pc:sldMk cId="1153354154" sldId="270"/>
            <ac:picMk id="4" creationId="{00000000-0000-0000-0000-000000000000}"/>
          </ac:picMkLst>
        </pc:picChg>
        <pc:cxnChg chg="add del">
          <ac:chgData name="Srivatsa, Adarsh S" userId="040a037b-4654-4b4c-a8a6-a9daf013deb1" providerId="ADAL" clId="{A7073982-FEF0-4533-A1B4-C27BD57F0494}" dt="2020-05-27T06:25:46.277" v="81" actId="26606"/>
          <ac:cxnSpMkLst>
            <pc:docMk/>
            <pc:sldMk cId="1153354154" sldId="270"/>
            <ac:cxnSpMk id="32" creationId="{D2E961F1-4A28-4A5F-BBD4-6E400E5E6C75}"/>
          </ac:cxnSpMkLst>
        </pc:cxnChg>
        <pc:cxnChg chg="add del">
          <ac:chgData name="Srivatsa, Adarsh S" userId="040a037b-4654-4b4c-a8a6-a9daf013deb1" providerId="ADAL" clId="{A7073982-FEF0-4533-A1B4-C27BD57F0494}" dt="2020-05-27T06:25:46.277" v="81" actId="26606"/>
          <ac:cxnSpMkLst>
            <pc:docMk/>
            <pc:sldMk cId="1153354154" sldId="270"/>
            <ac:cxnSpMk id="36" creationId="{A82415D3-DDE5-4D63-8CB3-23A5EC581B27}"/>
          </ac:cxnSpMkLst>
        </pc:cxnChg>
        <pc:cxnChg chg="add del">
          <ac:chgData name="Srivatsa, Adarsh S" userId="040a037b-4654-4b4c-a8a6-a9daf013deb1" providerId="ADAL" clId="{A7073982-FEF0-4533-A1B4-C27BD57F0494}" dt="2020-05-27T06:25:46.277" v="81" actId="26606"/>
          <ac:cxnSpMkLst>
            <pc:docMk/>
            <pc:sldMk cId="1153354154" sldId="270"/>
            <ac:cxnSpMk id="38" creationId="{AD7193FB-6AE6-4B3B-8F89-56B55DD63B4D}"/>
          </ac:cxnSpMkLst>
        </pc:cxnChg>
        <pc:cxnChg chg="add del">
          <ac:chgData name="Srivatsa, Adarsh S" userId="040a037b-4654-4b4c-a8a6-a9daf013deb1" providerId="ADAL" clId="{A7073982-FEF0-4533-A1B4-C27BD57F0494}" dt="2020-05-27T06:25:48.126" v="83" actId="26606"/>
          <ac:cxnSpMkLst>
            <pc:docMk/>
            <pc:sldMk cId="1153354154" sldId="270"/>
            <ac:cxnSpMk id="40" creationId="{D2E961F1-4A28-4A5F-BBD4-6E400E5E6C75}"/>
          </ac:cxnSpMkLst>
        </pc:cxnChg>
        <pc:cxnChg chg="add del">
          <ac:chgData name="Srivatsa, Adarsh S" userId="040a037b-4654-4b4c-a8a6-a9daf013deb1" providerId="ADAL" clId="{A7073982-FEF0-4533-A1B4-C27BD57F0494}" dt="2020-05-27T06:25:48.126" v="83" actId="26606"/>
          <ac:cxnSpMkLst>
            <pc:docMk/>
            <pc:sldMk cId="1153354154" sldId="270"/>
            <ac:cxnSpMk id="42" creationId="{A82415D3-DDE5-4D63-8CB3-23A5EC581B27}"/>
          </ac:cxnSpMkLst>
        </pc:cxnChg>
        <pc:cxnChg chg="add del">
          <ac:chgData name="Srivatsa, Adarsh S" userId="040a037b-4654-4b4c-a8a6-a9daf013deb1" providerId="ADAL" clId="{A7073982-FEF0-4533-A1B4-C27BD57F0494}" dt="2020-05-27T06:25:48.126" v="83" actId="26606"/>
          <ac:cxnSpMkLst>
            <pc:docMk/>
            <pc:sldMk cId="1153354154" sldId="270"/>
            <ac:cxnSpMk id="43" creationId="{AD7193FB-6AE6-4B3B-8F89-56B55DD63B4D}"/>
          </ac:cxnSpMkLst>
        </pc:cxnChg>
        <pc:cxnChg chg="add del">
          <ac:chgData name="Srivatsa, Adarsh S" userId="040a037b-4654-4b4c-a8a6-a9daf013deb1" providerId="ADAL" clId="{A7073982-FEF0-4533-A1B4-C27BD57F0494}" dt="2020-05-27T06:28:02.382" v="109" actId="26606"/>
          <ac:cxnSpMkLst>
            <pc:docMk/>
            <pc:sldMk cId="1153354154" sldId="270"/>
            <ac:cxnSpMk id="45" creationId="{D2E961F1-4A28-4A5F-BBD4-6E400E5E6C75}"/>
          </ac:cxnSpMkLst>
        </pc:cxnChg>
        <pc:cxnChg chg="add del">
          <ac:chgData name="Srivatsa, Adarsh S" userId="040a037b-4654-4b4c-a8a6-a9daf013deb1" providerId="ADAL" clId="{A7073982-FEF0-4533-A1B4-C27BD57F0494}" dt="2020-05-27T06:28:02.382" v="109" actId="26606"/>
          <ac:cxnSpMkLst>
            <pc:docMk/>
            <pc:sldMk cId="1153354154" sldId="270"/>
            <ac:cxnSpMk id="47" creationId="{A82415D3-DDE5-4D63-8CB3-23A5EC581B27}"/>
          </ac:cxnSpMkLst>
        </pc:cxnChg>
        <pc:cxnChg chg="add del">
          <ac:chgData name="Srivatsa, Adarsh S" userId="040a037b-4654-4b4c-a8a6-a9daf013deb1" providerId="ADAL" clId="{A7073982-FEF0-4533-A1B4-C27BD57F0494}" dt="2020-05-27T06:28:02.382" v="109" actId="26606"/>
          <ac:cxnSpMkLst>
            <pc:docMk/>
            <pc:sldMk cId="1153354154" sldId="270"/>
            <ac:cxnSpMk id="48" creationId="{AD7193FB-6AE6-4B3B-8F89-56B55DD63B4D}"/>
          </ac:cxnSpMkLst>
        </pc:cxnChg>
        <pc:cxnChg chg="add del">
          <ac:chgData name="Srivatsa, Adarsh S" userId="040a037b-4654-4b4c-a8a6-a9daf013deb1" providerId="ADAL" clId="{A7073982-FEF0-4533-A1B4-C27BD57F0494}" dt="2020-05-27T06:27:39.324" v="97" actId="26606"/>
          <ac:cxnSpMkLst>
            <pc:docMk/>
            <pc:sldMk cId="1153354154" sldId="270"/>
            <ac:cxnSpMk id="57" creationId="{A82415D3-DDE5-4D63-8CB3-23A5EC581B27}"/>
          </ac:cxnSpMkLst>
        </pc:cxnChg>
        <pc:cxnChg chg="add del">
          <ac:chgData name="Srivatsa, Adarsh S" userId="040a037b-4654-4b4c-a8a6-a9daf013deb1" providerId="ADAL" clId="{A7073982-FEF0-4533-A1B4-C27BD57F0494}" dt="2020-05-27T06:27:39.324" v="97" actId="26606"/>
          <ac:cxnSpMkLst>
            <pc:docMk/>
            <pc:sldMk cId="1153354154" sldId="270"/>
            <ac:cxnSpMk id="59" creationId="{AD7193FB-6AE6-4B3B-8F89-56B55DD63B4D}"/>
          </ac:cxnSpMkLst>
        </pc:cxnChg>
        <pc:cxnChg chg="add del">
          <ac:chgData name="Srivatsa, Adarsh S" userId="040a037b-4654-4b4c-a8a6-a9daf013deb1" providerId="ADAL" clId="{A7073982-FEF0-4533-A1B4-C27BD57F0494}" dt="2020-05-27T06:27:22.262" v="95" actId="26606"/>
          <ac:cxnSpMkLst>
            <pc:docMk/>
            <pc:sldMk cId="1153354154" sldId="270"/>
            <ac:cxnSpMk id="111" creationId="{CE272F12-AF86-441A-BC1B-C014BBBF85B5}"/>
          </ac:cxnSpMkLst>
        </pc:cxnChg>
        <pc:cxnChg chg="add del">
          <ac:chgData name="Srivatsa, Adarsh S" userId="040a037b-4654-4b4c-a8a6-a9daf013deb1" providerId="ADAL" clId="{A7073982-FEF0-4533-A1B4-C27BD57F0494}" dt="2020-05-27T06:27:39.324" v="97" actId="26606"/>
          <ac:cxnSpMkLst>
            <pc:docMk/>
            <pc:sldMk cId="1153354154" sldId="270"/>
            <ac:cxnSpMk id="115" creationId="{D2E961F1-4A28-4A5F-BBD4-6E400E5E6C75}"/>
          </ac:cxnSpMkLst>
        </pc:cxnChg>
      </pc:sldChg>
      <pc:sldChg chg="addSp modSp del mod setBg">
        <pc:chgData name="Srivatsa, Adarsh S" userId="040a037b-4654-4b4c-a8a6-a9daf013deb1" providerId="ADAL" clId="{A7073982-FEF0-4533-A1B4-C27BD57F0494}" dt="2020-05-27T06:36:40.507" v="129" actId="2696"/>
        <pc:sldMkLst>
          <pc:docMk/>
          <pc:sldMk cId="2107270835" sldId="271"/>
        </pc:sldMkLst>
        <pc:spChg chg="mod">
          <ac:chgData name="Srivatsa, Adarsh S" userId="040a037b-4654-4b4c-a8a6-a9daf013deb1" providerId="ADAL" clId="{A7073982-FEF0-4533-A1B4-C27BD57F0494}" dt="2020-05-27T06:31:09.582" v="119" actId="255"/>
          <ac:spMkLst>
            <pc:docMk/>
            <pc:sldMk cId="2107270835" sldId="271"/>
            <ac:spMk id="2" creationId="{00000000-0000-0000-0000-000000000000}"/>
          </ac:spMkLst>
        </pc:spChg>
        <pc:spChg chg="mod">
          <ac:chgData name="Srivatsa, Adarsh S" userId="040a037b-4654-4b4c-a8a6-a9daf013deb1" providerId="ADAL" clId="{A7073982-FEF0-4533-A1B4-C27BD57F0494}" dt="2020-05-27T06:29:48.944" v="112" actId="26606"/>
          <ac:spMkLst>
            <pc:docMk/>
            <pc:sldMk cId="2107270835" sldId="271"/>
            <ac:spMk id="3" creationId="{00000000-0000-0000-0000-000000000000}"/>
          </ac:spMkLst>
        </pc:spChg>
        <pc:spChg chg="add">
          <ac:chgData name="Srivatsa, Adarsh S" userId="040a037b-4654-4b4c-a8a6-a9daf013deb1" providerId="ADAL" clId="{A7073982-FEF0-4533-A1B4-C27BD57F0494}" dt="2020-05-27T06:29:48.944" v="112" actId="26606"/>
          <ac:spMkLst>
            <pc:docMk/>
            <pc:sldMk cId="2107270835" sldId="271"/>
            <ac:spMk id="8" creationId="{DFF41957-CB66-48E8-B537-EBB53B6785F9}"/>
          </ac:spMkLst>
        </pc:spChg>
        <pc:spChg chg="add">
          <ac:chgData name="Srivatsa, Adarsh S" userId="040a037b-4654-4b4c-a8a6-a9daf013deb1" providerId="ADAL" clId="{A7073982-FEF0-4533-A1B4-C27BD57F0494}" dt="2020-05-27T06:29:48.944" v="112" actId="26606"/>
          <ac:spMkLst>
            <pc:docMk/>
            <pc:sldMk cId="2107270835" sldId="271"/>
            <ac:spMk id="10" creationId="{801E4ADA-0EA9-4930-846E-3C11E8BED6DD}"/>
          </ac:spMkLst>
        </pc:spChg>
        <pc:spChg chg="add">
          <ac:chgData name="Srivatsa, Adarsh S" userId="040a037b-4654-4b4c-a8a6-a9daf013deb1" providerId="ADAL" clId="{A7073982-FEF0-4533-A1B4-C27BD57F0494}" dt="2020-05-27T06:29:48.944" v="112" actId="26606"/>
          <ac:spMkLst>
            <pc:docMk/>
            <pc:sldMk cId="2107270835" sldId="271"/>
            <ac:spMk id="12" creationId="{FB92FFCE-0C90-454E-AA25-D4EE9A6C39C5}"/>
          </ac:spMkLst>
        </pc:spChg>
      </pc:sldChg>
      <pc:sldChg chg="modSp">
        <pc:chgData name="Srivatsa, Adarsh S" userId="040a037b-4654-4b4c-a8a6-a9daf013deb1" providerId="ADAL" clId="{A7073982-FEF0-4533-A1B4-C27BD57F0494}" dt="2020-05-27T17:54:09.204" v="1389" actId="20577"/>
        <pc:sldMkLst>
          <pc:docMk/>
          <pc:sldMk cId="175769562" sldId="272"/>
        </pc:sldMkLst>
        <pc:spChg chg="mod">
          <ac:chgData name="Srivatsa, Adarsh S" userId="040a037b-4654-4b4c-a8a6-a9daf013deb1" providerId="ADAL" clId="{A7073982-FEF0-4533-A1B4-C27BD57F0494}" dt="2020-05-27T06:46:52.467" v="215" actId="6549"/>
          <ac:spMkLst>
            <pc:docMk/>
            <pc:sldMk cId="175769562" sldId="272"/>
            <ac:spMk id="2" creationId="{00000000-0000-0000-0000-000000000000}"/>
          </ac:spMkLst>
        </pc:spChg>
        <pc:spChg chg="mod">
          <ac:chgData name="Srivatsa, Adarsh S" userId="040a037b-4654-4b4c-a8a6-a9daf013deb1" providerId="ADAL" clId="{A7073982-FEF0-4533-A1B4-C27BD57F0494}" dt="2020-05-27T17:54:09.204" v="1389" actId="20577"/>
          <ac:spMkLst>
            <pc:docMk/>
            <pc:sldMk cId="175769562" sldId="272"/>
            <ac:spMk id="3" creationId="{00000000-0000-0000-0000-000000000000}"/>
          </ac:spMkLst>
        </pc:spChg>
      </pc:sldChg>
      <pc:sldChg chg="modSp">
        <pc:chgData name="Srivatsa, Adarsh S" userId="040a037b-4654-4b4c-a8a6-a9daf013deb1" providerId="ADAL" clId="{A7073982-FEF0-4533-A1B4-C27BD57F0494}" dt="2020-05-27T06:42:56.914" v="202"/>
        <pc:sldMkLst>
          <pc:docMk/>
          <pc:sldMk cId="92024822" sldId="273"/>
        </pc:sldMkLst>
        <pc:spChg chg="mod">
          <ac:chgData name="Srivatsa, Adarsh S" userId="040a037b-4654-4b4c-a8a6-a9daf013deb1" providerId="ADAL" clId="{A7073982-FEF0-4533-A1B4-C27BD57F0494}" dt="2020-05-27T06:42:56.914" v="202"/>
          <ac:spMkLst>
            <pc:docMk/>
            <pc:sldMk cId="92024822" sldId="273"/>
            <ac:spMk id="3" creationId="{00000000-0000-0000-0000-000000000000}"/>
          </ac:spMkLst>
        </pc:spChg>
      </pc:sldChg>
      <pc:sldChg chg="addSp delSp modSp mod setBg">
        <pc:chgData name="Srivatsa, Adarsh S" userId="040a037b-4654-4b4c-a8a6-a9daf013deb1" providerId="ADAL" clId="{A7073982-FEF0-4533-A1B4-C27BD57F0494}" dt="2020-05-27T16:28:47.585" v="472" actId="255"/>
        <pc:sldMkLst>
          <pc:docMk/>
          <pc:sldMk cId="626541150" sldId="274"/>
        </pc:sldMkLst>
        <pc:spChg chg="del mod">
          <ac:chgData name="Srivatsa, Adarsh S" userId="040a037b-4654-4b4c-a8a6-a9daf013deb1" providerId="ADAL" clId="{A7073982-FEF0-4533-A1B4-C27BD57F0494}" dt="2020-05-27T15:48:48.488" v="242"/>
          <ac:spMkLst>
            <pc:docMk/>
            <pc:sldMk cId="626541150" sldId="274"/>
            <ac:spMk id="2" creationId="{00000000-0000-0000-0000-000000000000}"/>
          </ac:spMkLst>
        </pc:spChg>
        <pc:spChg chg="add mod">
          <ac:chgData name="Srivatsa, Adarsh S" userId="040a037b-4654-4b4c-a8a6-a9daf013deb1" providerId="ADAL" clId="{A7073982-FEF0-4533-A1B4-C27BD57F0494}" dt="2020-05-27T16:28:47.585" v="472" actId="255"/>
          <ac:spMkLst>
            <pc:docMk/>
            <pc:sldMk cId="626541150" sldId="274"/>
            <ac:spMk id="3" creationId="{E5FC8244-084C-4CBA-BEBB-4439ED2B8FBE}"/>
          </ac:spMkLst>
        </pc:spChg>
        <pc:spChg chg="add">
          <ac:chgData name="Srivatsa, Adarsh S" userId="040a037b-4654-4b4c-a8a6-a9daf013deb1" providerId="ADAL" clId="{A7073982-FEF0-4533-A1B4-C27BD57F0494}" dt="2020-05-27T15:53:41.119" v="283" actId="26606"/>
          <ac:spMkLst>
            <pc:docMk/>
            <pc:sldMk cId="626541150" sldId="274"/>
            <ac:spMk id="9" creationId="{74426AB7-D619-4515-962A-BC83909EC015}"/>
          </ac:spMkLst>
        </pc:spChg>
        <pc:spChg chg="add">
          <ac:chgData name="Srivatsa, Adarsh S" userId="040a037b-4654-4b4c-a8a6-a9daf013deb1" providerId="ADAL" clId="{A7073982-FEF0-4533-A1B4-C27BD57F0494}" dt="2020-05-27T15:53:41.119" v="283" actId="26606"/>
          <ac:spMkLst>
            <pc:docMk/>
            <pc:sldMk cId="626541150" sldId="274"/>
            <ac:spMk id="11" creationId="{DE47DF98-723F-4AAC-ABCF-CACBC438F78F}"/>
          </ac:spMkLst>
        </pc:spChg>
        <pc:picChg chg="add del mod">
          <ac:chgData name="Srivatsa, Adarsh S" userId="040a037b-4654-4b4c-a8a6-a9daf013deb1" providerId="ADAL" clId="{A7073982-FEF0-4533-A1B4-C27BD57F0494}" dt="2020-05-27T16:14:52.648" v="416" actId="478"/>
          <ac:picMkLst>
            <pc:docMk/>
            <pc:sldMk cId="626541150" sldId="274"/>
            <ac:picMk id="4" creationId="{A877535E-9CC5-41BA-A694-4FBC47A27B7C}"/>
          </ac:picMkLst>
        </pc:picChg>
        <pc:picChg chg="del">
          <ac:chgData name="Srivatsa, Adarsh S" userId="040a037b-4654-4b4c-a8a6-a9daf013deb1" providerId="ADAL" clId="{A7073982-FEF0-4533-A1B4-C27BD57F0494}" dt="2020-05-27T06:45:20.184" v="205" actId="478"/>
          <ac:picMkLst>
            <pc:docMk/>
            <pc:sldMk cId="626541150" sldId="274"/>
            <ac:picMk id="6" creationId="{00000000-0000-0000-0000-000000000000}"/>
          </ac:picMkLst>
        </pc:picChg>
        <pc:picChg chg="add mod">
          <ac:chgData name="Srivatsa, Adarsh S" userId="040a037b-4654-4b4c-a8a6-a9daf013deb1" providerId="ADAL" clId="{A7073982-FEF0-4533-A1B4-C27BD57F0494}" dt="2020-05-27T16:17:22.790" v="425" actId="14100"/>
          <ac:picMkLst>
            <pc:docMk/>
            <pc:sldMk cId="626541150" sldId="274"/>
            <ac:picMk id="6" creationId="{BE7F1981-5A93-4828-B174-2C811B0E924A}"/>
          </ac:picMkLst>
        </pc:picChg>
        <pc:picChg chg="del">
          <ac:chgData name="Srivatsa, Adarsh S" userId="040a037b-4654-4b4c-a8a6-a9daf013deb1" providerId="ADAL" clId="{A7073982-FEF0-4533-A1B4-C27BD57F0494}" dt="2020-05-27T06:45:22.182" v="206" actId="478"/>
          <ac:picMkLst>
            <pc:docMk/>
            <pc:sldMk cId="626541150" sldId="274"/>
            <ac:picMk id="7" creationId="{00000000-0000-0000-0000-000000000000}"/>
          </ac:picMkLst>
        </pc:picChg>
        <pc:cxnChg chg="add">
          <ac:chgData name="Srivatsa, Adarsh S" userId="040a037b-4654-4b4c-a8a6-a9daf013deb1" providerId="ADAL" clId="{A7073982-FEF0-4533-A1B4-C27BD57F0494}" dt="2020-05-27T15:53:41.119" v="283" actId="26606"/>
          <ac:cxnSpMkLst>
            <pc:docMk/>
            <pc:sldMk cId="626541150" sldId="274"/>
            <ac:cxnSpMk id="13" creationId="{EA29FC7C-9308-4FDE-8DCA-405668055B0F}"/>
          </ac:cxnSpMkLst>
        </pc:cxnChg>
      </pc:sldChg>
      <pc:sldChg chg="addSp delSp modSp mod setBg">
        <pc:chgData name="Srivatsa, Adarsh S" userId="040a037b-4654-4b4c-a8a6-a9daf013deb1" providerId="ADAL" clId="{A7073982-FEF0-4533-A1B4-C27BD57F0494}" dt="2020-05-27T17:12:50.326" v="775" actId="14100"/>
        <pc:sldMkLst>
          <pc:docMk/>
          <pc:sldMk cId="2527723282" sldId="275"/>
        </pc:sldMkLst>
        <pc:spChg chg="add del mod">
          <ac:chgData name="Srivatsa, Adarsh S" userId="040a037b-4654-4b4c-a8a6-a9daf013deb1" providerId="ADAL" clId="{A7073982-FEF0-4533-A1B4-C27BD57F0494}" dt="2020-05-27T17:09:50.051" v="744" actId="478"/>
          <ac:spMkLst>
            <pc:docMk/>
            <pc:sldMk cId="2527723282" sldId="275"/>
            <ac:spMk id="2" creationId="{00000000-0000-0000-0000-000000000000}"/>
          </ac:spMkLst>
        </pc:spChg>
        <pc:spChg chg="add del mod">
          <ac:chgData name="Srivatsa, Adarsh S" userId="040a037b-4654-4b4c-a8a6-a9daf013deb1" providerId="ADAL" clId="{A7073982-FEF0-4533-A1B4-C27BD57F0494}" dt="2020-05-27T16:59:47.225" v="652"/>
          <ac:spMkLst>
            <pc:docMk/>
            <pc:sldMk cId="2527723282" sldId="275"/>
            <ac:spMk id="3" creationId="{75AB4312-6A34-4C71-AB5C-DB8341AA331B}"/>
          </ac:spMkLst>
        </pc:spChg>
        <pc:spChg chg="add mod">
          <ac:chgData name="Srivatsa, Adarsh S" userId="040a037b-4654-4b4c-a8a6-a9daf013deb1" providerId="ADAL" clId="{A7073982-FEF0-4533-A1B4-C27BD57F0494}" dt="2020-05-27T17:12:50.326" v="775" actId="14100"/>
          <ac:spMkLst>
            <pc:docMk/>
            <pc:sldMk cId="2527723282" sldId="275"/>
            <ac:spMk id="5" creationId="{41DFAC46-32D2-4778-A05B-373019DEAE43}"/>
          </ac:spMkLst>
        </pc:spChg>
        <pc:spChg chg="add del">
          <ac:chgData name="Srivatsa, Adarsh S" userId="040a037b-4654-4b4c-a8a6-a9daf013deb1" providerId="ADAL" clId="{A7073982-FEF0-4533-A1B4-C27BD57F0494}" dt="2020-05-27T17:10:11.901" v="746" actId="26606"/>
          <ac:spMkLst>
            <pc:docMk/>
            <pc:sldMk cId="2527723282" sldId="275"/>
            <ac:spMk id="9" creationId="{3DAD86CA-8235-409B-982B-5E7A033E2392}"/>
          </ac:spMkLst>
        </pc:spChg>
        <pc:spChg chg="add del">
          <ac:chgData name="Srivatsa, Adarsh S" userId="040a037b-4654-4b4c-a8a6-a9daf013deb1" providerId="ADAL" clId="{A7073982-FEF0-4533-A1B4-C27BD57F0494}" dt="2020-05-27T17:10:11.901" v="746" actId="26606"/>
          <ac:spMkLst>
            <pc:docMk/>
            <pc:sldMk cId="2527723282" sldId="275"/>
            <ac:spMk id="11" creationId="{9F234FBA-3501-47B4-AE0C-AA4AFBC8F603}"/>
          </ac:spMkLst>
        </pc:spChg>
        <pc:spChg chg="add del">
          <ac:chgData name="Srivatsa, Adarsh S" userId="040a037b-4654-4b4c-a8a6-a9daf013deb1" providerId="ADAL" clId="{A7073982-FEF0-4533-A1B4-C27BD57F0494}" dt="2020-05-27T17:10:11.901" v="746" actId="26606"/>
          <ac:spMkLst>
            <pc:docMk/>
            <pc:sldMk cId="2527723282" sldId="275"/>
            <ac:spMk id="13" creationId="{B5EF893B-0491-416E-9D33-BADE9600792A}"/>
          </ac:spMkLst>
        </pc:spChg>
        <pc:spChg chg="add del">
          <ac:chgData name="Srivatsa, Adarsh S" userId="040a037b-4654-4b4c-a8a6-a9daf013deb1" providerId="ADAL" clId="{A7073982-FEF0-4533-A1B4-C27BD57F0494}" dt="2020-05-27T17:11:28.356" v="748" actId="26606"/>
          <ac:spMkLst>
            <pc:docMk/>
            <pc:sldMk cId="2527723282" sldId="275"/>
            <ac:spMk id="17" creationId="{9A97C86A-04D6-40F7-AE84-31AB43E6A846}"/>
          </ac:spMkLst>
        </pc:spChg>
        <pc:spChg chg="add del">
          <ac:chgData name="Srivatsa, Adarsh S" userId="040a037b-4654-4b4c-a8a6-a9daf013deb1" providerId="ADAL" clId="{A7073982-FEF0-4533-A1B4-C27BD57F0494}" dt="2020-05-27T17:11:28.356" v="748" actId="26606"/>
          <ac:spMkLst>
            <pc:docMk/>
            <pc:sldMk cId="2527723282" sldId="275"/>
            <ac:spMk id="18" creationId="{F3060C83-F051-4F0E-ABAD-AA0DFC48B218}"/>
          </ac:spMkLst>
        </pc:spChg>
        <pc:spChg chg="add del">
          <ac:chgData name="Srivatsa, Adarsh S" userId="040a037b-4654-4b4c-a8a6-a9daf013deb1" providerId="ADAL" clId="{A7073982-FEF0-4533-A1B4-C27BD57F0494}" dt="2020-05-27T17:11:28.356" v="748" actId="26606"/>
          <ac:spMkLst>
            <pc:docMk/>
            <pc:sldMk cId="2527723282" sldId="275"/>
            <ac:spMk id="19" creationId="{FF9F2414-84E8-453E-B1F3-389FDE8192D9}"/>
          </ac:spMkLst>
        </pc:spChg>
        <pc:spChg chg="add del">
          <ac:chgData name="Srivatsa, Adarsh S" userId="040a037b-4654-4b4c-a8a6-a9daf013deb1" providerId="ADAL" clId="{A7073982-FEF0-4533-A1B4-C27BD57F0494}" dt="2020-05-27T17:11:28.356" v="748" actId="26606"/>
          <ac:spMkLst>
            <pc:docMk/>
            <pc:sldMk cId="2527723282" sldId="275"/>
            <ac:spMk id="20" creationId="{83C98ABE-055B-441F-B07E-44F97F083C39}"/>
          </ac:spMkLst>
        </pc:spChg>
        <pc:spChg chg="add del">
          <ac:chgData name="Srivatsa, Adarsh S" userId="040a037b-4654-4b4c-a8a6-a9daf013deb1" providerId="ADAL" clId="{A7073982-FEF0-4533-A1B4-C27BD57F0494}" dt="2020-05-27T17:11:28.356" v="748" actId="26606"/>
          <ac:spMkLst>
            <pc:docMk/>
            <pc:sldMk cId="2527723282" sldId="275"/>
            <ac:spMk id="21" creationId="{3ECA69A1-7536-43AC-85EF-C7106179F5ED}"/>
          </ac:spMkLst>
        </pc:spChg>
        <pc:spChg chg="add del">
          <ac:chgData name="Srivatsa, Adarsh S" userId="040a037b-4654-4b4c-a8a6-a9daf013deb1" providerId="ADAL" clId="{A7073982-FEF0-4533-A1B4-C27BD57F0494}" dt="2020-05-27T17:11:28.356" v="748" actId="26606"/>
          <ac:spMkLst>
            <pc:docMk/>
            <pc:sldMk cId="2527723282" sldId="275"/>
            <ac:spMk id="22" creationId="{29FDB030-9B49-4CED-8CCD-4D99382388AC}"/>
          </ac:spMkLst>
        </pc:spChg>
        <pc:spChg chg="add del">
          <ac:chgData name="Srivatsa, Adarsh S" userId="040a037b-4654-4b4c-a8a6-a9daf013deb1" providerId="ADAL" clId="{A7073982-FEF0-4533-A1B4-C27BD57F0494}" dt="2020-05-27T17:11:28.356" v="748" actId="26606"/>
          <ac:spMkLst>
            <pc:docMk/>
            <pc:sldMk cId="2527723282" sldId="275"/>
            <ac:spMk id="23" creationId="{3783CA14-24A1-485C-8B30-D6A5D87987AD}"/>
          </ac:spMkLst>
        </pc:spChg>
        <pc:spChg chg="add">
          <ac:chgData name="Srivatsa, Adarsh S" userId="040a037b-4654-4b4c-a8a6-a9daf013deb1" providerId="ADAL" clId="{A7073982-FEF0-4533-A1B4-C27BD57F0494}" dt="2020-05-27T17:11:28.356" v="748" actId="26606"/>
          <ac:spMkLst>
            <pc:docMk/>
            <pc:sldMk cId="2527723282" sldId="275"/>
            <ac:spMk id="28" creationId="{0D1D8088-559A-46A5-A801-CDF0B9476BED}"/>
          </ac:spMkLst>
        </pc:spChg>
        <pc:spChg chg="add">
          <ac:chgData name="Srivatsa, Adarsh S" userId="040a037b-4654-4b4c-a8a6-a9daf013deb1" providerId="ADAL" clId="{A7073982-FEF0-4533-A1B4-C27BD57F0494}" dt="2020-05-27T17:11:28.356" v="748" actId="26606"/>
          <ac:spMkLst>
            <pc:docMk/>
            <pc:sldMk cId="2527723282" sldId="275"/>
            <ac:spMk id="34" creationId="{3776B14B-F2F4-4825-8DA8-8C7A0F2B3960}"/>
          </ac:spMkLst>
        </pc:spChg>
        <pc:grpChg chg="add">
          <ac:chgData name="Srivatsa, Adarsh S" userId="040a037b-4654-4b4c-a8a6-a9daf013deb1" providerId="ADAL" clId="{A7073982-FEF0-4533-A1B4-C27BD57F0494}" dt="2020-05-27T17:11:28.356" v="748" actId="26606"/>
          <ac:grpSpMkLst>
            <pc:docMk/>
            <pc:sldMk cId="2527723282" sldId="275"/>
            <ac:grpSpMk id="30" creationId="{83E2E96F-17F7-4C8C-BDF1-6BB90A0C1D7F}"/>
          </ac:grpSpMkLst>
        </pc:grpChg>
        <pc:picChg chg="add del mod">
          <ac:chgData name="Srivatsa, Adarsh S" userId="040a037b-4654-4b4c-a8a6-a9daf013deb1" providerId="ADAL" clId="{A7073982-FEF0-4533-A1B4-C27BD57F0494}" dt="2020-05-27T17:11:33.774" v="749" actId="27614"/>
          <ac:picMkLst>
            <pc:docMk/>
            <pc:sldMk cId="2527723282" sldId="275"/>
            <ac:picMk id="4" creationId="{00000000-0000-0000-0000-000000000000}"/>
          </ac:picMkLst>
        </pc:picChg>
        <pc:cxnChg chg="add del">
          <ac:chgData name="Srivatsa, Adarsh S" userId="040a037b-4654-4b4c-a8a6-a9daf013deb1" providerId="ADAL" clId="{A7073982-FEF0-4533-A1B4-C27BD57F0494}" dt="2020-05-27T17:10:11.901" v="746" actId="26606"/>
          <ac:cxnSpMkLst>
            <pc:docMk/>
            <pc:sldMk cId="2527723282" sldId="275"/>
            <ac:cxnSpMk id="15" creationId="{469F4FF8-F8B0-4630-BA1B-0D8B324CD5FF}"/>
          </ac:cxnSpMkLst>
        </pc:cxnChg>
      </pc:sldChg>
      <pc:sldChg chg="addSp delSp modSp mod setBg">
        <pc:chgData name="Srivatsa, Adarsh S" userId="040a037b-4654-4b4c-a8a6-a9daf013deb1" providerId="ADAL" clId="{A7073982-FEF0-4533-A1B4-C27BD57F0494}" dt="2020-05-27T17:09:07.453" v="740" actId="14100"/>
        <pc:sldMkLst>
          <pc:docMk/>
          <pc:sldMk cId="305590361" sldId="276"/>
        </pc:sldMkLst>
        <pc:spChg chg="add del mod">
          <ac:chgData name="Srivatsa, Adarsh S" userId="040a037b-4654-4b4c-a8a6-a9daf013deb1" providerId="ADAL" clId="{A7073982-FEF0-4533-A1B4-C27BD57F0494}" dt="2020-05-27T16:59:23.685" v="647" actId="478"/>
          <ac:spMkLst>
            <pc:docMk/>
            <pc:sldMk cId="305590361" sldId="276"/>
            <ac:spMk id="2" creationId="{986A999A-6882-41B5-B7F9-85DD85DB9787}"/>
          </ac:spMkLst>
        </pc:spChg>
        <pc:spChg chg="add mod">
          <ac:chgData name="Srivatsa, Adarsh S" userId="040a037b-4654-4b4c-a8a6-a9daf013deb1" providerId="ADAL" clId="{A7073982-FEF0-4533-A1B4-C27BD57F0494}" dt="2020-05-27T17:07:22.893" v="728" actId="5793"/>
          <ac:spMkLst>
            <pc:docMk/>
            <pc:sldMk cId="305590361" sldId="276"/>
            <ac:spMk id="3" creationId="{E42699B9-6975-4D33-A094-86B5FAF33D8A}"/>
          </ac:spMkLst>
        </pc:spChg>
        <pc:spChg chg="add del mod">
          <ac:chgData name="Srivatsa, Adarsh S" userId="040a037b-4654-4b4c-a8a6-a9daf013deb1" providerId="ADAL" clId="{A7073982-FEF0-4533-A1B4-C27BD57F0494}" dt="2020-05-27T17:00:52.922" v="670" actId="478"/>
          <ac:spMkLst>
            <pc:docMk/>
            <pc:sldMk cId="305590361" sldId="276"/>
            <ac:spMk id="4" creationId="{B2A8664D-1A2C-43A8-94D7-EEDCBC39CCA1}"/>
          </ac:spMkLst>
        </pc:spChg>
        <pc:spChg chg="add mod">
          <ac:chgData name="Srivatsa, Adarsh S" userId="040a037b-4654-4b4c-a8a6-a9daf013deb1" providerId="ADAL" clId="{A7073982-FEF0-4533-A1B4-C27BD57F0494}" dt="2020-05-27T17:07:48.645" v="733" actId="1076"/>
          <ac:spMkLst>
            <pc:docMk/>
            <pc:sldMk cId="305590361" sldId="276"/>
            <ac:spMk id="5" creationId="{38C289B9-3B4B-4A21-BF20-59403BE13B9E}"/>
          </ac:spMkLst>
        </pc:spChg>
        <pc:spChg chg="add">
          <ac:chgData name="Srivatsa, Adarsh S" userId="040a037b-4654-4b4c-a8a6-a9daf013deb1" providerId="ADAL" clId="{A7073982-FEF0-4533-A1B4-C27BD57F0494}" dt="2020-05-27T17:07:05.282" v="725" actId="26606"/>
          <ac:spMkLst>
            <pc:docMk/>
            <pc:sldMk cId="305590361" sldId="276"/>
            <ac:spMk id="10" creationId="{8B9AA7C6-5E5A-498E-A6DF-A943376E09BC}"/>
          </ac:spMkLst>
        </pc:spChg>
        <pc:spChg chg="add">
          <ac:chgData name="Srivatsa, Adarsh S" userId="040a037b-4654-4b4c-a8a6-a9daf013deb1" providerId="ADAL" clId="{A7073982-FEF0-4533-A1B4-C27BD57F0494}" dt="2020-05-27T17:07:05.282" v="725" actId="26606"/>
          <ac:spMkLst>
            <pc:docMk/>
            <pc:sldMk cId="305590361" sldId="276"/>
            <ac:spMk id="16" creationId="{81E140AE-0ABF-47C8-BF32-7D2F0CF2BA44}"/>
          </ac:spMkLst>
        </pc:spChg>
        <pc:spChg chg="add">
          <ac:chgData name="Srivatsa, Adarsh S" userId="040a037b-4654-4b4c-a8a6-a9daf013deb1" providerId="ADAL" clId="{A7073982-FEF0-4533-A1B4-C27BD57F0494}" dt="2020-05-27T17:07:05.282" v="725" actId="26606"/>
          <ac:spMkLst>
            <pc:docMk/>
            <pc:sldMk cId="305590361" sldId="276"/>
            <ac:spMk id="18" creationId="{CBC4F608-B4B8-48C3-9572-C0F061B1CD99}"/>
          </ac:spMkLst>
        </pc:spChg>
        <pc:grpChg chg="add">
          <ac:chgData name="Srivatsa, Adarsh S" userId="040a037b-4654-4b4c-a8a6-a9daf013deb1" providerId="ADAL" clId="{A7073982-FEF0-4533-A1B4-C27BD57F0494}" dt="2020-05-27T17:07:05.282" v="725" actId="26606"/>
          <ac:grpSpMkLst>
            <pc:docMk/>
            <pc:sldMk cId="305590361" sldId="276"/>
            <ac:grpSpMk id="12" creationId="{83EAB11A-76F7-48F4-9B4F-5BFDF4BF9670}"/>
          </ac:grpSpMkLst>
        </pc:grpChg>
        <pc:picChg chg="del">
          <ac:chgData name="Srivatsa, Adarsh S" userId="040a037b-4654-4b4c-a8a6-a9daf013deb1" providerId="ADAL" clId="{A7073982-FEF0-4533-A1B4-C27BD57F0494}" dt="2020-05-27T15:50:11.272" v="260"/>
          <ac:picMkLst>
            <pc:docMk/>
            <pc:sldMk cId="305590361" sldId="276"/>
            <ac:picMk id="6" creationId="{00000000-0000-0000-0000-000000000000}"/>
          </ac:picMkLst>
        </pc:picChg>
        <pc:picChg chg="add del">
          <ac:chgData name="Srivatsa, Adarsh S" userId="040a037b-4654-4b4c-a8a6-a9daf013deb1" providerId="ADAL" clId="{A7073982-FEF0-4533-A1B4-C27BD57F0494}" dt="2020-05-27T17:01:21.157" v="675"/>
          <ac:picMkLst>
            <pc:docMk/>
            <pc:sldMk cId="305590361" sldId="276"/>
            <ac:picMk id="7" creationId="{F0BCC00B-5E28-4DF1-98B4-5269A29F17D2}"/>
          </ac:picMkLst>
        </pc:picChg>
        <pc:picChg chg="add mod">
          <ac:chgData name="Srivatsa, Adarsh S" userId="040a037b-4654-4b4c-a8a6-a9daf013deb1" providerId="ADAL" clId="{A7073982-FEF0-4533-A1B4-C27BD57F0494}" dt="2020-05-27T17:09:07.453" v="740" actId="14100"/>
          <ac:picMkLst>
            <pc:docMk/>
            <pc:sldMk cId="305590361" sldId="276"/>
            <ac:picMk id="15" creationId="{C8D9CB4D-ABDA-4C5D-B318-77268A7C1A68}"/>
          </ac:picMkLst>
        </pc:picChg>
      </pc:sldChg>
      <pc:sldChg chg="addSp delSp modSp del mod setBg">
        <pc:chgData name="Srivatsa, Adarsh S" userId="040a037b-4654-4b4c-a8a6-a9daf013deb1" providerId="ADAL" clId="{A7073982-FEF0-4533-A1B4-C27BD57F0494}" dt="2020-05-27T17:33:58.923" v="865" actId="2696"/>
        <pc:sldMkLst>
          <pc:docMk/>
          <pc:sldMk cId="1928448044" sldId="277"/>
        </pc:sldMkLst>
        <pc:spChg chg="add del mod">
          <ac:chgData name="Srivatsa, Adarsh S" userId="040a037b-4654-4b4c-a8a6-a9daf013deb1" providerId="ADAL" clId="{A7073982-FEF0-4533-A1B4-C27BD57F0494}" dt="2020-05-27T17:33:53.535" v="864"/>
          <ac:spMkLst>
            <pc:docMk/>
            <pc:sldMk cId="1928448044" sldId="277"/>
            <ac:spMk id="2" creationId="{64795020-7516-4ED9-BB5B-96F29A9FD56E}"/>
          </ac:spMkLst>
        </pc:spChg>
        <pc:spChg chg="add del">
          <ac:chgData name="Srivatsa, Adarsh S" userId="040a037b-4654-4b4c-a8a6-a9daf013deb1" providerId="ADAL" clId="{A7073982-FEF0-4533-A1B4-C27BD57F0494}" dt="2020-05-27T16:17:48.087" v="429" actId="26606"/>
          <ac:spMkLst>
            <pc:docMk/>
            <pc:sldMk cId="1928448044" sldId="277"/>
            <ac:spMk id="10" creationId="{A9F529C3-C941-49FD-8C67-82F134F64BDB}"/>
          </ac:spMkLst>
        </pc:spChg>
        <pc:spChg chg="add del">
          <ac:chgData name="Srivatsa, Adarsh S" userId="040a037b-4654-4b4c-a8a6-a9daf013deb1" providerId="ADAL" clId="{A7073982-FEF0-4533-A1B4-C27BD57F0494}" dt="2020-05-27T16:17:48.087" v="429" actId="26606"/>
          <ac:spMkLst>
            <pc:docMk/>
            <pc:sldMk cId="1928448044" sldId="277"/>
            <ac:spMk id="12" creationId="{20586029-32A0-47E5-9AEC-AE3ABA6B94D0}"/>
          </ac:spMkLst>
        </pc:spChg>
        <pc:spChg chg="add del">
          <ac:chgData name="Srivatsa, Adarsh S" userId="040a037b-4654-4b4c-a8a6-a9daf013deb1" providerId="ADAL" clId="{A7073982-FEF0-4533-A1B4-C27BD57F0494}" dt="2020-05-27T16:18:41.493" v="449" actId="26606"/>
          <ac:spMkLst>
            <pc:docMk/>
            <pc:sldMk cId="1928448044" sldId="277"/>
            <ac:spMk id="16" creationId="{664E23E2-7440-4E36-A67B-0F88C5F7E185}"/>
          </ac:spMkLst>
        </pc:spChg>
        <pc:spChg chg="add del">
          <ac:chgData name="Srivatsa, Adarsh S" userId="040a037b-4654-4b4c-a8a6-a9daf013deb1" providerId="ADAL" clId="{A7073982-FEF0-4533-A1B4-C27BD57F0494}" dt="2020-05-27T16:18:41.493" v="449" actId="26606"/>
          <ac:spMkLst>
            <pc:docMk/>
            <pc:sldMk cId="1928448044" sldId="277"/>
            <ac:spMk id="17" creationId="{B06949AE-010D-4C18-8AED-7872085ADD57}"/>
          </ac:spMkLst>
        </pc:spChg>
        <pc:spChg chg="add del">
          <ac:chgData name="Srivatsa, Adarsh S" userId="040a037b-4654-4b4c-a8a6-a9daf013deb1" providerId="ADAL" clId="{A7073982-FEF0-4533-A1B4-C27BD57F0494}" dt="2020-05-27T16:18:41.493" v="449" actId="26606"/>
          <ac:spMkLst>
            <pc:docMk/>
            <pc:sldMk cId="1928448044" sldId="277"/>
            <ac:spMk id="18" creationId="{FE54AADB-50C7-4293-94C0-27361A32B8CF}"/>
          </ac:spMkLst>
        </pc:spChg>
        <pc:spChg chg="add del">
          <ac:chgData name="Srivatsa, Adarsh S" userId="040a037b-4654-4b4c-a8a6-a9daf013deb1" providerId="ADAL" clId="{A7073982-FEF0-4533-A1B4-C27BD57F0494}" dt="2020-05-27T16:18:26.744" v="435" actId="26606"/>
          <ac:spMkLst>
            <pc:docMk/>
            <pc:sldMk cId="1928448044" sldId="277"/>
            <ac:spMk id="23" creationId="{A169D286-F4D7-4C8B-A6BD-D05384C7F1D8}"/>
          </ac:spMkLst>
        </pc:spChg>
        <pc:spChg chg="add del">
          <ac:chgData name="Srivatsa, Adarsh S" userId="040a037b-4654-4b4c-a8a6-a9daf013deb1" providerId="ADAL" clId="{A7073982-FEF0-4533-A1B4-C27BD57F0494}" dt="2020-05-27T16:18:26.744" v="435" actId="26606"/>
          <ac:spMkLst>
            <pc:docMk/>
            <pc:sldMk cId="1928448044" sldId="277"/>
            <ac:spMk id="25" creationId="{39E8235E-135E-4261-8F54-2B316E493C42}"/>
          </ac:spMkLst>
        </pc:spChg>
        <pc:spChg chg="add del">
          <ac:chgData name="Srivatsa, Adarsh S" userId="040a037b-4654-4b4c-a8a6-a9daf013deb1" providerId="ADAL" clId="{A7073982-FEF0-4533-A1B4-C27BD57F0494}" dt="2020-05-27T16:18:26.744" v="435" actId="26606"/>
          <ac:spMkLst>
            <pc:docMk/>
            <pc:sldMk cId="1928448044" sldId="277"/>
            <ac:spMk id="27" creationId="{D4ED8EC3-4D57-4620-93CE-4E6661F09A3E}"/>
          </ac:spMkLst>
        </pc:spChg>
        <pc:spChg chg="add del">
          <ac:chgData name="Srivatsa, Adarsh S" userId="040a037b-4654-4b4c-a8a6-a9daf013deb1" providerId="ADAL" clId="{A7073982-FEF0-4533-A1B4-C27BD57F0494}" dt="2020-05-27T16:18:26.744" v="435" actId="26606"/>
          <ac:spMkLst>
            <pc:docMk/>
            <pc:sldMk cId="1928448044" sldId="277"/>
            <ac:spMk id="29" creationId="{83BCB34A-2F40-4F41-8488-A134C1C155B7}"/>
          </ac:spMkLst>
        </pc:spChg>
        <pc:spChg chg="add del">
          <ac:chgData name="Srivatsa, Adarsh S" userId="040a037b-4654-4b4c-a8a6-a9daf013deb1" providerId="ADAL" clId="{A7073982-FEF0-4533-A1B4-C27BD57F0494}" dt="2020-05-27T16:18:26.744" v="435" actId="26606"/>
          <ac:spMkLst>
            <pc:docMk/>
            <pc:sldMk cId="1928448044" sldId="277"/>
            <ac:spMk id="31" creationId="{F78382DC-4207-465E-B379-1E16448AA222}"/>
          </ac:spMkLst>
        </pc:spChg>
        <pc:spChg chg="add del">
          <ac:chgData name="Srivatsa, Adarsh S" userId="040a037b-4654-4b4c-a8a6-a9daf013deb1" providerId="ADAL" clId="{A7073982-FEF0-4533-A1B4-C27BD57F0494}" dt="2020-05-27T16:18:28.897" v="437" actId="26606"/>
          <ac:spMkLst>
            <pc:docMk/>
            <pc:sldMk cId="1928448044" sldId="277"/>
            <ac:spMk id="33" creationId="{5D1D4658-32CD-4903-BDA6-7B54EEA4ED6F}"/>
          </ac:spMkLst>
        </pc:spChg>
        <pc:spChg chg="add del">
          <ac:chgData name="Srivatsa, Adarsh S" userId="040a037b-4654-4b4c-a8a6-a9daf013deb1" providerId="ADAL" clId="{A7073982-FEF0-4533-A1B4-C27BD57F0494}" dt="2020-05-27T16:18:28.897" v="437" actId="26606"/>
          <ac:spMkLst>
            <pc:docMk/>
            <pc:sldMk cId="1928448044" sldId="277"/>
            <ac:spMk id="34" creationId="{7A29A97C-0C3C-4F06-9CA4-68DFD1CE4039}"/>
          </ac:spMkLst>
        </pc:spChg>
        <pc:spChg chg="add del">
          <ac:chgData name="Srivatsa, Adarsh S" userId="040a037b-4654-4b4c-a8a6-a9daf013deb1" providerId="ADAL" clId="{A7073982-FEF0-4533-A1B4-C27BD57F0494}" dt="2020-05-27T16:18:28.897" v="437" actId="26606"/>
          <ac:spMkLst>
            <pc:docMk/>
            <pc:sldMk cId="1928448044" sldId="277"/>
            <ac:spMk id="35" creationId="{801292C1-8B12-4AF2-9B59-8851A132E5E2}"/>
          </ac:spMkLst>
        </pc:spChg>
        <pc:spChg chg="add del mod">
          <ac:chgData name="Srivatsa, Adarsh S" userId="040a037b-4654-4b4c-a8a6-a9daf013deb1" providerId="ADAL" clId="{A7073982-FEF0-4533-A1B4-C27BD57F0494}" dt="2020-05-27T17:33:53.535" v="864"/>
          <ac:spMkLst>
            <pc:docMk/>
            <pc:sldMk cId="1928448044" sldId="277"/>
            <ac:spMk id="36" creationId="{8B6C7FEB-09C3-4659-A242-8ECEDB22A761}"/>
          </ac:spMkLst>
        </pc:spChg>
        <pc:spChg chg="add del">
          <ac:chgData name="Srivatsa, Adarsh S" userId="040a037b-4654-4b4c-a8a6-a9daf013deb1" providerId="ADAL" clId="{A7073982-FEF0-4533-A1B4-C27BD57F0494}" dt="2020-05-27T16:18:31.035" v="439" actId="26606"/>
          <ac:spMkLst>
            <pc:docMk/>
            <pc:sldMk cId="1928448044" sldId="277"/>
            <ac:spMk id="37" creationId="{69D184B2-2226-4E31-BCCB-444330767440}"/>
          </ac:spMkLst>
        </pc:spChg>
        <pc:spChg chg="add del">
          <ac:chgData name="Srivatsa, Adarsh S" userId="040a037b-4654-4b4c-a8a6-a9daf013deb1" providerId="ADAL" clId="{A7073982-FEF0-4533-A1B4-C27BD57F0494}" dt="2020-05-27T16:18:31.035" v="439" actId="26606"/>
          <ac:spMkLst>
            <pc:docMk/>
            <pc:sldMk cId="1928448044" sldId="277"/>
            <ac:spMk id="38" creationId="{1AC4D4E3-486A-464A-8EC8-D44881097267}"/>
          </ac:spMkLst>
        </pc:spChg>
        <pc:spChg chg="add del">
          <ac:chgData name="Srivatsa, Adarsh S" userId="040a037b-4654-4b4c-a8a6-a9daf013deb1" providerId="ADAL" clId="{A7073982-FEF0-4533-A1B4-C27BD57F0494}" dt="2020-05-27T16:18:31.035" v="439" actId="26606"/>
          <ac:spMkLst>
            <pc:docMk/>
            <pc:sldMk cId="1928448044" sldId="277"/>
            <ac:spMk id="39" creationId="{864DE13E-58EB-4475-B79C-0D4FC651239B}"/>
          </ac:spMkLst>
        </pc:spChg>
        <pc:spChg chg="add del">
          <ac:chgData name="Srivatsa, Adarsh S" userId="040a037b-4654-4b4c-a8a6-a9daf013deb1" providerId="ADAL" clId="{A7073982-FEF0-4533-A1B4-C27BD57F0494}" dt="2020-05-27T16:32:18.968" v="527" actId="26606"/>
          <ac:spMkLst>
            <pc:docMk/>
            <pc:sldMk cId="1928448044" sldId="277"/>
            <ac:spMk id="41" creationId="{A9F529C3-C941-49FD-8C67-82F134F64BDB}"/>
          </ac:spMkLst>
        </pc:spChg>
        <pc:spChg chg="add del">
          <ac:chgData name="Srivatsa, Adarsh S" userId="040a037b-4654-4b4c-a8a6-a9daf013deb1" providerId="ADAL" clId="{A7073982-FEF0-4533-A1B4-C27BD57F0494}" dt="2020-05-27T16:32:18.968" v="527" actId="26606"/>
          <ac:spMkLst>
            <pc:docMk/>
            <pc:sldMk cId="1928448044" sldId="277"/>
            <ac:spMk id="43" creationId="{20586029-32A0-47E5-9AEC-AE3ABA6B94D0}"/>
          </ac:spMkLst>
        </pc:spChg>
        <pc:spChg chg="add del">
          <ac:chgData name="Srivatsa, Adarsh S" userId="040a037b-4654-4b4c-a8a6-a9daf013deb1" providerId="ADAL" clId="{A7073982-FEF0-4533-A1B4-C27BD57F0494}" dt="2020-05-27T16:18:33.913" v="443" actId="26606"/>
          <ac:spMkLst>
            <pc:docMk/>
            <pc:sldMk cId="1928448044" sldId="277"/>
            <ac:spMk id="44" creationId="{664E23E2-7440-4E36-A67B-0F88C5F7E185}"/>
          </ac:spMkLst>
        </pc:spChg>
        <pc:spChg chg="add del">
          <ac:chgData name="Srivatsa, Adarsh S" userId="040a037b-4654-4b4c-a8a6-a9daf013deb1" providerId="ADAL" clId="{A7073982-FEF0-4533-A1B4-C27BD57F0494}" dt="2020-05-27T16:18:33.913" v="443" actId="26606"/>
          <ac:spMkLst>
            <pc:docMk/>
            <pc:sldMk cId="1928448044" sldId="277"/>
            <ac:spMk id="45" creationId="{B06949AE-010D-4C18-8AED-7872085ADD57}"/>
          </ac:spMkLst>
        </pc:spChg>
        <pc:spChg chg="add del">
          <ac:chgData name="Srivatsa, Adarsh S" userId="040a037b-4654-4b4c-a8a6-a9daf013deb1" providerId="ADAL" clId="{A7073982-FEF0-4533-A1B4-C27BD57F0494}" dt="2020-05-27T16:18:33.913" v="443" actId="26606"/>
          <ac:spMkLst>
            <pc:docMk/>
            <pc:sldMk cId="1928448044" sldId="277"/>
            <ac:spMk id="46" creationId="{FE54AADB-50C7-4293-94C0-27361A32B8CF}"/>
          </ac:spMkLst>
        </pc:spChg>
        <pc:spChg chg="add del">
          <ac:chgData name="Srivatsa, Adarsh S" userId="040a037b-4654-4b4c-a8a6-a9daf013deb1" providerId="ADAL" clId="{A7073982-FEF0-4533-A1B4-C27BD57F0494}" dt="2020-05-27T16:18:35.206" v="445" actId="26606"/>
          <ac:spMkLst>
            <pc:docMk/>
            <pc:sldMk cId="1928448044" sldId="277"/>
            <ac:spMk id="48" creationId="{5F9CFCE6-877F-4858-B8BD-2C52CA8AFBC4}"/>
          </ac:spMkLst>
        </pc:spChg>
        <pc:spChg chg="add del">
          <ac:chgData name="Srivatsa, Adarsh S" userId="040a037b-4654-4b4c-a8a6-a9daf013deb1" providerId="ADAL" clId="{A7073982-FEF0-4533-A1B4-C27BD57F0494}" dt="2020-05-27T16:18:35.206" v="445" actId="26606"/>
          <ac:spMkLst>
            <pc:docMk/>
            <pc:sldMk cId="1928448044" sldId="277"/>
            <ac:spMk id="49" creationId="{8213F8A0-12AE-4514-8372-0DD766EC28EE}"/>
          </ac:spMkLst>
        </pc:spChg>
        <pc:spChg chg="add del">
          <ac:chgData name="Srivatsa, Adarsh S" userId="040a037b-4654-4b4c-a8a6-a9daf013deb1" providerId="ADAL" clId="{A7073982-FEF0-4533-A1B4-C27BD57F0494}" dt="2020-05-27T16:18:35.206" v="445" actId="26606"/>
          <ac:spMkLst>
            <pc:docMk/>
            <pc:sldMk cId="1928448044" sldId="277"/>
            <ac:spMk id="50" creationId="{9EFF17D4-9A8C-4CE5-B096-D8CCD4400437}"/>
          </ac:spMkLst>
        </pc:spChg>
        <pc:spChg chg="add del">
          <ac:chgData name="Srivatsa, Adarsh S" userId="040a037b-4654-4b4c-a8a6-a9daf013deb1" providerId="ADAL" clId="{A7073982-FEF0-4533-A1B4-C27BD57F0494}" dt="2020-05-27T16:32:28.207" v="529" actId="26606"/>
          <ac:spMkLst>
            <pc:docMk/>
            <pc:sldMk cId="1928448044" sldId="277"/>
            <ac:spMk id="51" creationId="{5F9CFCE6-877F-4858-B8BD-2C52CA8AFBC4}"/>
          </ac:spMkLst>
        </pc:spChg>
        <pc:spChg chg="add del">
          <ac:chgData name="Srivatsa, Adarsh S" userId="040a037b-4654-4b4c-a8a6-a9daf013deb1" providerId="ADAL" clId="{A7073982-FEF0-4533-A1B4-C27BD57F0494}" dt="2020-05-27T16:18:40.723" v="447" actId="26606"/>
          <ac:spMkLst>
            <pc:docMk/>
            <pc:sldMk cId="1928448044" sldId="277"/>
            <ac:spMk id="52" creationId="{A9F529C3-C941-49FD-8C67-82F134F64BDB}"/>
          </ac:spMkLst>
        </pc:spChg>
        <pc:spChg chg="add del">
          <ac:chgData name="Srivatsa, Adarsh S" userId="040a037b-4654-4b4c-a8a6-a9daf013deb1" providerId="ADAL" clId="{A7073982-FEF0-4533-A1B4-C27BD57F0494}" dt="2020-05-27T16:18:40.723" v="447" actId="26606"/>
          <ac:spMkLst>
            <pc:docMk/>
            <pc:sldMk cId="1928448044" sldId="277"/>
            <ac:spMk id="53" creationId="{20586029-32A0-47E5-9AEC-AE3ABA6B94D0}"/>
          </ac:spMkLst>
        </pc:spChg>
        <pc:spChg chg="add del">
          <ac:chgData name="Srivatsa, Adarsh S" userId="040a037b-4654-4b4c-a8a6-a9daf013deb1" providerId="ADAL" clId="{A7073982-FEF0-4533-A1B4-C27BD57F0494}" dt="2020-05-27T16:32:28.207" v="529" actId="26606"/>
          <ac:spMkLst>
            <pc:docMk/>
            <pc:sldMk cId="1928448044" sldId="277"/>
            <ac:spMk id="55" creationId="{8213F8A0-12AE-4514-8372-0DD766EC28EE}"/>
          </ac:spMkLst>
        </pc:spChg>
        <pc:spChg chg="add del">
          <ac:chgData name="Srivatsa, Adarsh S" userId="040a037b-4654-4b4c-a8a6-a9daf013deb1" providerId="ADAL" clId="{A7073982-FEF0-4533-A1B4-C27BD57F0494}" dt="2020-05-27T16:32:28.207" v="529" actId="26606"/>
          <ac:spMkLst>
            <pc:docMk/>
            <pc:sldMk cId="1928448044" sldId="277"/>
            <ac:spMk id="56" creationId="{9EFF17D4-9A8C-4CE5-B096-D8CCD4400437}"/>
          </ac:spMkLst>
        </pc:spChg>
        <pc:spChg chg="add">
          <ac:chgData name="Srivatsa, Adarsh S" userId="040a037b-4654-4b4c-a8a6-a9daf013deb1" providerId="ADAL" clId="{A7073982-FEF0-4533-A1B4-C27BD57F0494}" dt="2020-05-27T16:32:28.220" v="530" actId="26606"/>
          <ac:spMkLst>
            <pc:docMk/>
            <pc:sldMk cId="1928448044" sldId="277"/>
            <ac:spMk id="58" creationId="{22F15A2D-2324-487D-A02A-BF46C5C580EB}"/>
          </ac:spMkLst>
        </pc:spChg>
        <pc:spChg chg="add">
          <ac:chgData name="Srivatsa, Adarsh S" userId="040a037b-4654-4b4c-a8a6-a9daf013deb1" providerId="ADAL" clId="{A7073982-FEF0-4533-A1B4-C27BD57F0494}" dt="2020-05-27T16:32:28.220" v="530" actId="26606"/>
          <ac:spMkLst>
            <pc:docMk/>
            <pc:sldMk cId="1928448044" sldId="277"/>
            <ac:spMk id="59" creationId="{2AEAFA59-923A-4F54-8B49-44C970BCC323}"/>
          </ac:spMkLst>
        </pc:spChg>
        <pc:spChg chg="add">
          <ac:chgData name="Srivatsa, Adarsh S" userId="040a037b-4654-4b4c-a8a6-a9daf013deb1" providerId="ADAL" clId="{A7073982-FEF0-4533-A1B4-C27BD57F0494}" dt="2020-05-27T16:32:28.220" v="530" actId="26606"/>
          <ac:spMkLst>
            <pc:docMk/>
            <pc:sldMk cId="1928448044" sldId="277"/>
            <ac:spMk id="60" creationId="{C37E9D4B-7BFA-4D10-B666-547BAC499469}"/>
          </ac:spMkLst>
        </pc:spChg>
        <pc:picChg chg="del mod ord">
          <ac:chgData name="Srivatsa, Adarsh S" userId="040a037b-4654-4b4c-a8a6-a9daf013deb1" providerId="ADAL" clId="{A7073982-FEF0-4533-A1B4-C27BD57F0494}" dt="2020-05-27T17:33:53.535" v="864"/>
          <ac:picMkLst>
            <pc:docMk/>
            <pc:sldMk cId="1928448044" sldId="277"/>
            <ac:picMk id="4" creationId="{00000000-0000-0000-0000-000000000000}"/>
          </ac:picMkLst>
        </pc:picChg>
        <pc:picChg chg="del mod">
          <ac:chgData name="Srivatsa, Adarsh S" userId="040a037b-4654-4b4c-a8a6-a9daf013deb1" providerId="ADAL" clId="{A7073982-FEF0-4533-A1B4-C27BD57F0494}" dt="2020-05-27T16:36:13.449" v="551" actId="478"/>
          <ac:picMkLst>
            <pc:docMk/>
            <pc:sldMk cId="1928448044" sldId="277"/>
            <ac:picMk id="5" creationId="{00000000-0000-0000-0000-000000000000}"/>
          </ac:picMkLst>
        </pc:picChg>
        <pc:picChg chg="add del mod">
          <ac:chgData name="Srivatsa, Adarsh S" userId="040a037b-4654-4b4c-a8a6-a9daf013deb1" providerId="ADAL" clId="{A7073982-FEF0-4533-A1B4-C27BD57F0494}" dt="2020-05-27T17:33:53.535" v="864"/>
          <ac:picMkLst>
            <pc:docMk/>
            <pc:sldMk cId="1928448044" sldId="277"/>
            <ac:picMk id="6" creationId="{AF1C7977-B970-49F1-BC49-EE3586BCD8D4}"/>
          </ac:picMkLst>
        </pc:picChg>
        <pc:cxnChg chg="add del">
          <ac:chgData name="Srivatsa, Adarsh S" userId="040a037b-4654-4b4c-a8a6-a9daf013deb1" providerId="ADAL" clId="{A7073982-FEF0-4533-A1B4-C27BD57F0494}" dt="2020-05-27T16:17:48.087" v="429" actId="26606"/>
          <ac:cxnSpMkLst>
            <pc:docMk/>
            <pc:sldMk cId="1928448044" sldId="277"/>
            <ac:cxnSpMk id="14" creationId="{8C730EAB-A532-4295-A302-FB4B90DB9F5E}"/>
          </ac:cxnSpMkLst>
        </pc:cxnChg>
        <pc:cxnChg chg="add del">
          <ac:chgData name="Srivatsa, Adarsh S" userId="040a037b-4654-4b4c-a8a6-a9daf013deb1" providerId="ADAL" clId="{A7073982-FEF0-4533-A1B4-C27BD57F0494}" dt="2020-05-27T16:18:31.035" v="439" actId="26606"/>
          <ac:cxnSpMkLst>
            <pc:docMk/>
            <pc:sldMk cId="1928448044" sldId="277"/>
            <ac:cxnSpMk id="40" creationId="{02E9B2EE-76CA-47F3-9977-3F2FCB7FD252}"/>
          </ac:cxnSpMkLst>
        </pc:cxnChg>
        <pc:cxnChg chg="add del">
          <ac:chgData name="Srivatsa, Adarsh S" userId="040a037b-4654-4b4c-a8a6-a9daf013deb1" providerId="ADAL" clId="{A7073982-FEF0-4533-A1B4-C27BD57F0494}" dt="2020-05-27T16:18:31.921" v="441" actId="26606"/>
          <ac:cxnSpMkLst>
            <pc:docMk/>
            <pc:sldMk cId="1928448044" sldId="277"/>
            <ac:cxnSpMk id="42" creationId="{4D56677B-C0B7-4DAC-ACAD-8054FF1B599A}"/>
          </ac:cxnSpMkLst>
        </pc:cxnChg>
        <pc:cxnChg chg="add del">
          <ac:chgData name="Srivatsa, Adarsh S" userId="040a037b-4654-4b4c-a8a6-a9daf013deb1" providerId="ADAL" clId="{A7073982-FEF0-4533-A1B4-C27BD57F0494}" dt="2020-05-27T16:32:18.968" v="527" actId="26606"/>
          <ac:cxnSpMkLst>
            <pc:docMk/>
            <pc:sldMk cId="1928448044" sldId="277"/>
            <ac:cxnSpMk id="47" creationId="{8C730EAB-A532-4295-A302-FB4B90DB9F5E}"/>
          </ac:cxnSpMkLst>
        </pc:cxnChg>
        <pc:cxnChg chg="add del">
          <ac:chgData name="Srivatsa, Adarsh S" userId="040a037b-4654-4b4c-a8a6-a9daf013deb1" providerId="ADAL" clId="{A7073982-FEF0-4533-A1B4-C27BD57F0494}" dt="2020-05-27T16:18:40.723" v="447" actId="26606"/>
          <ac:cxnSpMkLst>
            <pc:docMk/>
            <pc:sldMk cId="1928448044" sldId="277"/>
            <ac:cxnSpMk id="54" creationId="{8C730EAB-A532-4295-A302-FB4B90DB9F5E}"/>
          </ac:cxnSpMkLst>
        </pc:cxnChg>
      </pc:sldChg>
      <pc:sldChg chg="addSp delSp modSp add mod setBg delDesignElem">
        <pc:chgData name="Srivatsa, Adarsh S" userId="040a037b-4654-4b4c-a8a6-a9daf013deb1" providerId="ADAL" clId="{A7073982-FEF0-4533-A1B4-C27BD57F0494}" dt="2020-05-27T06:42:59.326" v="203"/>
        <pc:sldMkLst>
          <pc:docMk/>
          <pc:sldMk cId="3724140490" sldId="278"/>
        </pc:sldMkLst>
        <pc:spChg chg="mod">
          <ac:chgData name="Srivatsa, Adarsh S" userId="040a037b-4654-4b4c-a8a6-a9daf013deb1" providerId="ADAL" clId="{A7073982-FEF0-4533-A1B4-C27BD57F0494}" dt="2020-05-27T06:29:13.129" v="111" actId="26606"/>
          <ac:spMkLst>
            <pc:docMk/>
            <pc:sldMk cId="3724140490" sldId="278"/>
            <ac:spMk id="2" creationId="{40069351-E316-4F2D-8249-3B7727976D2B}"/>
          </ac:spMkLst>
        </pc:spChg>
        <pc:spChg chg="mod">
          <ac:chgData name="Srivatsa, Adarsh S" userId="040a037b-4654-4b4c-a8a6-a9daf013deb1" providerId="ADAL" clId="{A7073982-FEF0-4533-A1B4-C27BD57F0494}" dt="2020-05-27T06:29:13.129" v="111" actId="26606"/>
          <ac:spMkLst>
            <pc:docMk/>
            <pc:sldMk cId="3724140490" sldId="278"/>
            <ac:spMk id="3" creationId="{431A6A71-D552-4019-B893-2926F2915CA9}"/>
          </ac:spMkLst>
        </pc:spChg>
        <pc:spChg chg="add del">
          <ac:chgData name="Srivatsa, Adarsh S" userId="040a037b-4654-4b4c-a8a6-a9daf013deb1" providerId="ADAL" clId="{A7073982-FEF0-4533-A1B4-C27BD57F0494}" dt="2020-05-27T06:42:59.326" v="203"/>
          <ac:spMkLst>
            <pc:docMk/>
            <pc:sldMk cId="3724140490" sldId="278"/>
            <ac:spMk id="8" creationId="{DFF41957-CB66-48E8-B537-EBB53B6785F9}"/>
          </ac:spMkLst>
        </pc:spChg>
        <pc:spChg chg="add del">
          <ac:chgData name="Srivatsa, Adarsh S" userId="040a037b-4654-4b4c-a8a6-a9daf013deb1" providerId="ADAL" clId="{A7073982-FEF0-4533-A1B4-C27BD57F0494}" dt="2020-05-27T06:42:59.326" v="203"/>
          <ac:spMkLst>
            <pc:docMk/>
            <pc:sldMk cId="3724140490" sldId="278"/>
            <ac:spMk id="10" creationId="{801E4ADA-0EA9-4930-846E-3C11E8BED6DD}"/>
          </ac:spMkLst>
        </pc:spChg>
        <pc:spChg chg="add del">
          <ac:chgData name="Srivatsa, Adarsh S" userId="040a037b-4654-4b4c-a8a6-a9daf013deb1" providerId="ADAL" clId="{A7073982-FEF0-4533-A1B4-C27BD57F0494}" dt="2020-05-27T06:42:59.326" v="203"/>
          <ac:spMkLst>
            <pc:docMk/>
            <pc:sldMk cId="3724140490" sldId="278"/>
            <ac:spMk id="12" creationId="{FB92FFCE-0C90-454E-AA25-D4EE9A6C39C5}"/>
          </ac:spMkLst>
        </pc:spChg>
      </pc:sldChg>
      <pc:sldChg chg="addSp delSp modSp add mod setBg">
        <pc:chgData name="Srivatsa, Adarsh S" userId="040a037b-4654-4b4c-a8a6-a9daf013deb1" providerId="ADAL" clId="{A7073982-FEF0-4533-A1B4-C27BD57F0494}" dt="2020-05-27T06:42:59.928" v="204" actId="14100"/>
        <pc:sldMkLst>
          <pc:docMk/>
          <pc:sldMk cId="4172034122" sldId="279"/>
        </pc:sldMkLst>
        <pc:spChg chg="mod">
          <ac:chgData name="Srivatsa, Adarsh S" userId="040a037b-4654-4b4c-a8a6-a9daf013deb1" providerId="ADAL" clId="{A7073982-FEF0-4533-A1B4-C27BD57F0494}" dt="2020-05-27T06:42:59.928" v="204" actId="14100"/>
          <ac:spMkLst>
            <pc:docMk/>
            <pc:sldMk cId="4172034122" sldId="279"/>
            <ac:spMk id="2" creationId="{FC3F0301-EDFA-4597-8D81-CED1C61693D4}"/>
          </ac:spMkLst>
        </pc:spChg>
        <pc:spChg chg="del">
          <ac:chgData name="Srivatsa, Adarsh S" userId="040a037b-4654-4b4c-a8a6-a9daf013deb1" providerId="ADAL" clId="{A7073982-FEF0-4533-A1B4-C27BD57F0494}" dt="2020-05-27T06:40:25.043" v="178" actId="931"/>
          <ac:spMkLst>
            <pc:docMk/>
            <pc:sldMk cId="4172034122" sldId="279"/>
            <ac:spMk id="3" creationId="{AAA77CC9-6E81-4E25-BD17-5BEA04B6D4BC}"/>
          </ac:spMkLst>
        </pc:spChg>
        <pc:spChg chg="add del">
          <ac:chgData name="Srivatsa, Adarsh S" userId="040a037b-4654-4b4c-a8a6-a9daf013deb1" providerId="ADAL" clId="{A7073982-FEF0-4533-A1B4-C27BD57F0494}" dt="2020-05-27T06:42:35.559" v="198" actId="26606"/>
          <ac:spMkLst>
            <pc:docMk/>
            <pc:sldMk cId="4172034122" sldId="279"/>
            <ac:spMk id="7" creationId="{EBF87945-A001-489F-9D9B-7D9435F0B9CA}"/>
          </ac:spMkLst>
        </pc:spChg>
        <pc:spChg chg="add del">
          <ac:chgData name="Srivatsa, Adarsh S" userId="040a037b-4654-4b4c-a8a6-a9daf013deb1" providerId="ADAL" clId="{A7073982-FEF0-4533-A1B4-C27BD57F0494}" dt="2020-05-27T06:42:35.559" v="198" actId="26606"/>
          <ac:spMkLst>
            <pc:docMk/>
            <pc:sldMk cId="4172034122" sldId="279"/>
            <ac:spMk id="8" creationId="{2081A9B5-3D16-4604-8E0A-FFD508C78A31}"/>
          </ac:spMkLst>
        </pc:spChg>
        <pc:spChg chg="add del">
          <ac:chgData name="Srivatsa, Adarsh S" userId="040a037b-4654-4b4c-a8a6-a9daf013deb1" providerId="ADAL" clId="{A7073982-FEF0-4533-A1B4-C27BD57F0494}" dt="2020-05-27T06:40:58.572" v="185" actId="26606"/>
          <ac:spMkLst>
            <pc:docMk/>
            <pc:sldMk cId="4172034122" sldId="279"/>
            <ac:spMk id="9" creationId="{BE1C7788-ADB5-4EE9-B433-1CAF13A1BD5B}"/>
          </ac:spMkLst>
        </pc:spChg>
        <pc:spChg chg="add del">
          <ac:chgData name="Srivatsa, Adarsh S" userId="040a037b-4654-4b4c-a8a6-a9daf013deb1" providerId="ADAL" clId="{A7073982-FEF0-4533-A1B4-C27BD57F0494}" dt="2020-05-27T06:40:58.572" v="185" actId="26606"/>
          <ac:spMkLst>
            <pc:docMk/>
            <pc:sldMk cId="4172034122" sldId="279"/>
            <ac:spMk id="12" creationId="{EBF87945-A001-489F-9D9B-7D9435F0B9CA}"/>
          </ac:spMkLst>
        </pc:spChg>
        <pc:picChg chg="add mod">
          <ac:chgData name="Srivatsa, Adarsh S" userId="040a037b-4654-4b4c-a8a6-a9daf013deb1" providerId="ADAL" clId="{A7073982-FEF0-4533-A1B4-C27BD57F0494}" dt="2020-05-27T06:42:35.559" v="198" actId="26606"/>
          <ac:picMkLst>
            <pc:docMk/>
            <pc:sldMk cId="4172034122" sldId="279"/>
            <ac:picMk id="5" creationId="{0B5154B2-C413-4417-9A40-C7B94FA72539}"/>
          </ac:picMkLst>
        </pc:picChg>
      </pc:sldChg>
      <pc:sldChg chg="addSp delSp modSp add mod setBg">
        <pc:chgData name="Srivatsa, Adarsh S" userId="040a037b-4654-4b4c-a8a6-a9daf013deb1" providerId="ADAL" clId="{A7073982-FEF0-4533-A1B4-C27BD57F0494}" dt="2020-05-27T17:38:03.079" v="1014" actId="1076"/>
        <pc:sldMkLst>
          <pc:docMk/>
          <pc:sldMk cId="491784849" sldId="280"/>
        </pc:sldMkLst>
        <pc:spChg chg="del">
          <ac:chgData name="Srivatsa, Adarsh S" userId="040a037b-4654-4b4c-a8a6-a9daf013deb1" providerId="ADAL" clId="{A7073982-FEF0-4533-A1B4-C27BD57F0494}" dt="2020-05-27T17:15:17.721" v="779" actId="478"/>
          <ac:spMkLst>
            <pc:docMk/>
            <pc:sldMk cId="491784849" sldId="280"/>
            <ac:spMk id="2" creationId="{80685B20-9D49-42CB-AAAC-C56A57D1D5A1}"/>
          </ac:spMkLst>
        </pc:spChg>
        <pc:spChg chg="del">
          <ac:chgData name="Srivatsa, Adarsh S" userId="040a037b-4654-4b4c-a8a6-a9daf013deb1" providerId="ADAL" clId="{A7073982-FEF0-4533-A1B4-C27BD57F0494}" dt="2020-05-27T17:27:09.884" v="795" actId="931"/>
          <ac:spMkLst>
            <pc:docMk/>
            <pc:sldMk cId="491784849" sldId="280"/>
            <ac:spMk id="3" creationId="{3583D165-56DC-486C-8C75-5F20DDB32F10}"/>
          </ac:spMkLst>
        </pc:spChg>
        <pc:spChg chg="add del mod ord">
          <ac:chgData name="Srivatsa, Adarsh S" userId="040a037b-4654-4b4c-a8a6-a9daf013deb1" providerId="ADAL" clId="{A7073982-FEF0-4533-A1B4-C27BD57F0494}" dt="2020-05-27T17:29:53.774" v="830" actId="478"/>
          <ac:spMkLst>
            <pc:docMk/>
            <pc:sldMk cId="491784849" sldId="280"/>
            <ac:spMk id="8" creationId="{5466C8F7-7C2A-4D40-8A23-03DE67784FA5}"/>
          </ac:spMkLst>
        </pc:spChg>
        <pc:spChg chg="add mod">
          <ac:chgData name="Srivatsa, Adarsh S" userId="040a037b-4654-4b4c-a8a6-a9daf013deb1" providerId="ADAL" clId="{A7073982-FEF0-4533-A1B4-C27BD57F0494}" dt="2020-05-27T17:37:53.139" v="1013" actId="1076"/>
          <ac:spMkLst>
            <pc:docMk/>
            <pc:sldMk cId="491784849" sldId="280"/>
            <ac:spMk id="11" creationId="{117B167C-0E60-4F7A-90C0-93A0F4D96357}"/>
          </ac:spMkLst>
        </pc:spChg>
        <pc:spChg chg="add del">
          <ac:chgData name="Srivatsa, Adarsh S" userId="040a037b-4654-4b4c-a8a6-a9daf013deb1" providerId="ADAL" clId="{A7073982-FEF0-4533-A1B4-C27BD57F0494}" dt="2020-05-27T17:32:38.267" v="848" actId="26606"/>
          <ac:spMkLst>
            <pc:docMk/>
            <pc:sldMk cId="491784849" sldId="280"/>
            <ac:spMk id="12" creationId="{2F19B711-C590-44D1-9AA8-9F143B0ED58A}"/>
          </ac:spMkLst>
        </pc:spChg>
        <pc:spChg chg="add del">
          <ac:chgData name="Srivatsa, Adarsh S" userId="040a037b-4654-4b4c-a8a6-a9daf013deb1" providerId="ADAL" clId="{A7073982-FEF0-4533-A1B4-C27BD57F0494}" dt="2020-05-27T17:32:38.267" v="848" actId="26606"/>
          <ac:spMkLst>
            <pc:docMk/>
            <pc:sldMk cId="491784849" sldId="280"/>
            <ac:spMk id="13" creationId="{C0C79CF2-6A1C-4636-84CE-ABB2BE191D23}"/>
          </ac:spMkLst>
        </pc:spChg>
        <pc:spChg chg="add del">
          <ac:chgData name="Srivatsa, Adarsh S" userId="040a037b-4654-4b4c-a8a6-a9daf013deb1" providerId="ADAL" clId="{A7073982-FEF0-4533-A1B4-C27BD57F0494}" dt="2020-05-27T17:32:38.267" v="848" actId="26606"/>
          <ac:spMkLst>
            <pc:docMk/>
            <pc:sldMk cId="491784849" sldId="280"/>
            <ac:spMk id="14" creationId="{7A5D17DF-AD65-402C-A95C-F13C770C9FCD}"/>
          </ac:spMkLst>
        </pc:spChg>
        <pc:spChg chg="add del">
          <ac:chgData name="Srivatsa, Adarsh S" userId="040a037b-4654-4b4c-a8a6-a9daf013deb1" providerId="ADAL" clId="{A7073982-FEF0-4533-A1B4-C27BD57F0494}" dt="2020-05-27T17:27:55.727" v="807" actId="26606"/>
          <ac:spMkLst>
            <pc:docMk/>
            <pc:sldMk cId="491784849" sldId="280"/>
            <ac:spMk id="15" creationId="{2B566528-1B12-4246-9431-5C2D7D081168}"/>
          </ac:spMkLst>
        </pc:spChg>
        <pc:spChg chg="add del">
          <ac:chgData name="Srivatsa, Adarsh S" userId="040a037b-4654-4b4c-a8a6-a9daf013deb1" providerId="ADAL" clId="{A7073982-FEF0-4533-A1B4-C27BD57F0494}" dt="2020-05-27T17:29:02.387" v="820" actId="26606"/>
          <ac:spMkLst>
            <pc:docMk/>
            <pc:sldMk cId="491784849" sldId="280"/>
            <ac:spMk id="19" creationId="{CC552A98-EF7D-4D42-AB69-066B786AB55B}"/>
          </ac:spMkLst>
        </pc:spChg>
        <pc:spChg chg="add del">
          <ac:chgData name="Srivatsa, Adarsh S" userId="040a037b-4654-4b4c-a8a6-a9daf013deb1" providerId="ADAL" clId="{A7073982-FEF0-4533-A1B4-C27BD57F0494}" dt="2020-05-27T17:27:57.864" v="809" actId="26606"/>
          <ac:spMkLst>
            <pc:docMk/>
            <pc:sldMk cId="491784849" sldId="280"/>
            <ac:spMk id="23" creationId="{C13237C8-E62C-4F0D-A318-BD6FB6C2D138}"/>
          </ac:spMkLst>
        </pc:spChg>
        <pc:spChg chg="add del">
          <ac:chgData name="Srivatsa, Adarsh S" userId="040a037b-4654-4b4c-a8a6-a9daf013deb1" providerId="ADAL" clId="{A7073982-FEF0-4533-A1B4-C27BD57F0494}" dt="2020-05-27T17:27:57.864" v="809" actId="26606"/>
          <ac:spMkLst>
            <pc:docMk/>
            <pc:sldMk cId="491784849" sldId="280"/>
            <ac:spMk id="25" creationId="{19C9EAEA-39D0-4B0E-A0EB-51E7B26740B1}"/>
          </ac:spMkLst>
        </pc:spChg>
        <pc:spChg chg="add del">
          <ac:chgData name="Srivatsa, Adarsh S" userId="040a037b-4654-4b4c-a8a6-a9daf013deb1" providerId="ADAL" clId="{A7073982-FEF0-4533-A1B4-C27BD57F0494}" dt="2020-05-27T17:27:57.864" v="809" actId="26606"/>
          <ac:spMkLst>
            <pc:docMk/>
            <pc:sldMk cId="491784849" sldId="280"/>
            <ac:spMk id="26" creationId="{AAAE94E3-A7DB-4868-B1E3-E49703488BBC}"/>
          </ac:spMkLst>
        </pc:spChg>
        <pc:spChg chg="add del">
          <ac:chgData name="Srivatsa, Adarsh S" userId="040a037b-4654-4b4c-a8a6-a9daf013deb1" providerId="ADAL" clId="{A7073982-FEF0-4533-A1B4-C27BD57F0494}" dt="2020-05-27T17:27:57.864" v="809" actId="26606"/>
          <ac:spMkLst>
            <pc:docMk/>
            <pc:sldMk cId="491784849" sldId="280"/>
            <ac:spMk id="27" creationId="{8CB5D2D7-DF65-4E86-BFBA-FFB9B5ACEB64}"/>
          </ac:spMkLst>
        </pc:spChg>
        <pc:spChg chg="add del">
          <ac:chgData name="Srivatsa, Adarsh S" userId="040a037b-4654-4b4c-a8a6-a9daf013deb1" providerId="ADAL" clId="{A7073982-FEF0-4533-A1B4-C27BD57F0494}" dt="2020-05-27T17:27:57.864" v="809" actId="26606"/>
          <ac:spMkLst>
            <pc:docMk/>
            <pc:sldMk cId="491784849" sldId="280"/>
            <ac:spMk id="29" creationId="{3873B707-463F-40B0-8227-E8CC6C67EB25}"/>
          </ac:spMkLst>
        </pc:spChg>
        <pc:spChg chg="add del">
          <ac:chgData name="Srivatsa, Adarsh S" userId="040a037b-4654-4b4c-a8a6-a9daf013deb1" providerId="ADAL" clId="{A7073982-FEF0-4533-A1B4-C27BD57F0494}" dt="2020-05-27T17:29:02.387" v="820" actId="26606"/>
          <ac:spMkLst>
            <pc:docMk/>
            <pc:sldMk cId="491784849" sldId="280"/>
            <ac:spMk id="31" creationId="{1DC5A442-E2D0-4F6D-894C-999AF89A7310}"/>
          </ac:spMkLst>
        </pc:spChg>
        <pc:spChg chg="add del">
          <ac:chgData name="Srivatsa, Adarsh S" userId="040a037b-4654-4b4c-a8a6-a9daf013deb1" providerId="ADAL" clId="{A7073982-FEF0-4533-A1B4-C27BD57F0494}" dt="2020-05-27T17:29:02.387" v="820" actId="26606"/>
          <ac:spMkLst>
            <pc:docMk/>
            <pc:sldMk cId="491784849" sldId="280"/>
            <ac:spMk id="32" creationId="{90464369-70FA-42AF-948F-80664CA7BFE5}"/>
          </ac:spMkLst>
        </pc:spChg>
        <pc:spChg chg="add del">
          <ac:chgData name="Srivatsa, Adarsh S" userId="040a037b-4654-4b4c-a8a6-a9daf013deb1" providerId="ADAL" clId="{A7073982-FEF0-4533-A1B4-C27BD57F0494}" dt="2020-05-27T17:29:02.387" v="820" actId="26606"/>
          <ac:spMkLst>
            <pc:docMk/>
            <pc:sldMk cId="491784849" sldId="280"/>
            <ac:spMk id="33" creationId="{A6604B49-AD5C-4590-B051-06C8222ECD99}"/>
          </ac:spMkLst>
        </pc:spChg>
        <pc:spChg chg="add del">
          <ac:chgData name="Srivatsa, Adarsh S" userId="040a037b-4654-4b4c-a8a6-a9daf013deb1" providerId="ADAL" clId="{A7073982-FEF0-4533-A1B4-C27BD57F0494}" dt="2020-05-27T17:29:02.387" v="820" actId="26606"/>
          <ac:spMkLst>
            <pc:docMk/>
            <pc:sldMk cId="491784849" sldId="280"/>
            <ac:spMk id="34" creationId="{0BB19363-8354-4E75-A15C-A08F755171F6}"/>
          </ac:spMkLst>
        </pc:spChg>
        <pc:spChg chg="add del">
          <ac:chgData name="Srivatsa, Adarsh S" userId="040a037b-4654-4b4c-a8a6-a9daf013deb1" providerId="ADAL" clId="{A7073982-FEF0-4533-A1B4-C27BD57F0494}" dt="2020-05-27T17:29:02.387" v="820" actId="26606"/>
          <ac:spMkLst>
            <pc:docMk/>
            <pc:sldMk cId="491784849" sldId="280"/>
            <ac:spMk id="35" creationId="{A648176E-454C-437C-B0FC-9B82FCF32B24}"/>
          </ac:spMkLst>
        </pc:spChg>
        <pc:spChg chg="add del">
          <ac:chgData name="Srivatsa, Adarsh S" userId="040a037b-4654-4b4c-a8a6-a9daf013deb1" providerId="ADAL" clId="{A7073982-FEF0-4533-A1B4-C27BD57F0494}" dt="2020-05-27T17:29:02.375" v="819" actId="26606"/>
          <ac:spMkLst>
            <pc:docMk/>
            <pc:sldMk cId="491784849" sldId="280"/>
            <ac:spMk id="40" creationId="{6ECA6DCB-B7E1-40A9-9524-540C6DA40B1B}"/>
          </ac:spMkLst>
        </pc:spChg>
        <pc:spChg chg="add del">
          <ac:chgData name="Srivatsa, Adarsh S" userId="040a037b-4654-4b4c-a8a6-a9daf013deb1" providerId="ADAL" clId="{A7073982-FEF0-4533-A1B4-C27BD57F0494}" dt="2020-05-27T17:29:02.375" v="819" actId="26606"/>
          <ac:spMkLst>
            <pc:docMk/>
            <pc:sldMk cId="491784849" sldId="280"/>
            <ac:spMk id="46" creationId="{3873B707-463F-40B0-8227-E8CC6C67EB25}"/>
          </ac:spMkLst>
        </pc:spChg>
        <pc:spChg chg="add del">
          <ac:chgData name="Srivatsa, Adarsh S" userId="040a037b-4654-4b4c-a8a6-a9daf013deb1" providerId="ADAL" clId="{A7073982-FEF0-4533-A1B4-C27BD57F0494}" dt="2020-05-27T17:29:02.375" v="819" actId="26606"/>
          <ac:spMkLst>
            <pc:docMk/>
            <pc:sldMk cId="491784849" sldId="280"/>
            <ac:spMk id="48" creationId="{C13237C8-E62C-4F0D-A318-BD6FB6C2D138}"/>
          </ac:spMkLst>
        </pc:spChg>
        <pc:spChg chg="add del">
          <ac:chgData name="Srivatsa, Adarsh S" userId="040a037b-4654-4b4c-a8a6-a9daf013deb1" providerId="ADAL" clId="{A7073982-FEF0-4533-A1B4-C27BD57F0494}" dt="2020-05-27T17:29:02.375" v="819" actId="26606"/>
          <ac:spMkLst>
            <pc:docMk/>
            <pc:sldMk cId="491784849" sldId="280"/>
            <ac:spMk id="50" creationId="{19C9EAEA-39D0-4B0E-A0EB-51E7B26740B1}"/>
          </ac:spMkLst>
        </pc:spChg>
        <pc:spChg chg="add mod">
          <ac:chgData name="Srivatsa, Adarsh S" userId="040a037b-4654-4b4c-a8a6-a9daf013deb1" providerId="ADAL" clId="{A7073982-FEF0-4533-A1B4-C27BD57F0494}" dt="2020-05-27T17:38:03.079" v="1014" actId="1076"/>
          <ac:spMkLst>
            <pc:docMk/>
            <pc:sldMk cId="491784849" sldId="280"/>
            <ac:spMk id="51" creationId="{2A89BA03-DE65-41E5-9F90-483666384103}"/>
          </ac:spMkLst>
        </pc:spChg>
        <pc:spChg chg="add del">
          <ac:chgData name="Srivatsa, Adarsh S" userId="040a037b-4654-4b4c-a8a6-a9daf013deb1" providerId="ADAL" clId="{A7073982-FEF0-4533-A1B4-C27BD57F0494}" dt="2020-05-27T17:29:02.375" v="819" actId="26606"/>
          <ac:spMkLst>
            <pc:docMk/>
            <pc:sldMk cId="491784849" sldId="280"/>
            <ac:spMk id="52" creationId="{8CB5D2D7-DF65-4E86-BFBA-FFB9B5ACEB64}"/>
          </ac:spMkLst>
        </pc:spChg>
        <pc:spChg chg="add del">
          <ac:chgData name="Srivatsa, Adarsh S" userId="040a037b-4654-4b4c-a8a6-a9daf013deb1" providerId="ADAL" clId="{A7073982-FEF0-4533-A1B4-C27BD57F0494}" dt="2020-05-27T17:29:59.875" v="831" actId="26606"/>
          <ac:spMkLst>
            <pc:docMk/>
            <pc:sldMk cId="491784849" sldId="280"/>
            <ac:spMk id="54" creationId="{AAAE94E3-A7DB-4868-B1E3-E49703488BBC}"/>
          </ac:spMkLst>
        </pc:spChg>
        <pc:spChg chg="add del">
          <ac:chgData name="Srivatsa, Adarsh S" userId="040a037b-4654-4b4c-a8a6-a9daf013deb1" providerId="ADAL" clId="{A7073982-FEF0-4533-A1B4-C27BD57F0494}" dt="2020-05-27T17:29:59.875" v="831" actId="26606"/>
          <ac:spMkLst>
            <pc:docMk/>
            <pc:sldMk cId="491784849" sldId="280"/>
            <ac:spMk id="56" creationId="{3873B707-463F-40B0-8227-E8CC6C67EB25}"/>
          </ac:spMkLst>
        </pc:spChg>
        <pc:spChg chg="add del">
          <ac:chgData name="Srivatsa, Adarsh S" userId="040a037b-4654-4b4c-a8a6-a9daf013deb1" providerId="ADAL" clId="{A7073982-FEF0-4533-A1B4-C27BD57F0494}" dt="2020-05-27T17:29:59.875" v="831" actId="26606"/>
          <ac:spMkLst>
            <pc:docMk/>
            <pc:sldMk cId="491784849" sldId="280"/>
            <ac:spMk id="57" creationId="{C13237C8-E62C-4F0D-A318-BD6FB6C2D138}"/>
          </ac:spMkLst>
        </pc:spChg>
        <pc:spChg chg="add del">
          <ac:chgData name="Srivatsa, Adarsh S" userId="040a037b-4654-4b4c-a8a6-a9daf013deb1" providerId="ADAL" clId="{A7073982-FEF0-4533-A1B4-C27BD57F0494}" dt="2020-05-27T17:29:59.875" v="831" actId="26606"/>
          <ac:spMkLst>
            <pc:docMk/>
            <pc:sldMk cId="491784849" sldId="280"/>
            <ac:spMk id="58" creationId="{19C9EAEA-39D0-4B0E-A0EB-51E7B26740B1}"/>
          </ac:spMkLst>
        </pc:spChg>
        <pc:spChg chg="add del">
          <ac:chgData name="Srivatsa, Adarsh S" userId="040a037b-4654-4b4c-a8a6-a9daf013deb1" providerId="ADAL" clId="{A7073982-FEF0-4533-A1B4-C27BD57F0494}" dt="2020-05-27T17:29:59.875" v="831" actId="26606"/>
          <ac:spMkLst>
            <pc:docMk/>
            <pc:sldMk cId="491784849" sldId="280"/>
            <ac:spMk id="59" creationId="{8CB5D2D7-DF65-4E86-BFBA-FFB9B5ACEB64}"/>
          </ac:spMkLst>
        </pc:spChg>
        <pc:spChg chg="add del">
          <ac:chgData name="Srivatsa, Adarsh S" userId="040a037b-4654-4b4c-a8a6-a9daf013deb1" providerId="ADAL" clId="{A7073982-FEF0-4533-A1B4-C27BD57F0494}" dt="2020-05-27T17:31:43.789" v="845" actId="26606"/>
          <ac:spMkLst>
            <pc:docMk/>
            <pc:sldMk cId="491784849" sldId="280"/>
            <ac:spMk id="64" creationId="{5F9CFCE6-877F-4858-B8BD-2C52CA8AFBC4}"/>
          </ac:spMkLst>
        </pc:spChg>
        <pc:spChg chg="add del">
          <ac:chgData name="Srivatsa, Adarsh S" userId="040a037b-4654-4b4c-a8a6-a9daf013deb1" providerId="ADAL" clId="{A7073982-FEF0-4533-A1B4-C27BD57F0494}" dt="2020-05-27T17:31:43.789" v="845" actId="26606"/>
          <ac:spMkLst>
            <pc:docMk/>
            <pc:sldMk cId="491784849" sldId="280"/>
            <ac:spMk id="66" creationId="{8213F8A0-12AE-4514-8372-0DD766EC28EE}"/>
          </ac:spMkLst>
        </pc:spChg>
        <pc:spChg chg="add del">
          <ac:chgData name="Srivatsa, Adarsh S" userId="040a037b-4654-4b4c-a8a6-a9daf013deb1" providerId="ADAL" clId="{A7073982-FEF0-4533-A1B4-C27BD57F0494}" dt="2020-05-27T17:31:43.789" v="845" actId="26606"/>
          <ac:spMkLst>
            <pc:docMk/>
            <pc:sldMk cId="491784849" sldId="280"/>
            <ac:spMk id="68" creationId="{9EFF17D4-9A8C-4CE5-B096-D8CCD4400437}"/>
          </ac:spMkLst>
        </pc:spChg>
        <pc:grpChg chg="add del">
          <ac:chgData name="Srivatsa, Adarsh S" userId="040a037b-4654-4b4c-a8a6-a9daf013deb1" providerId="ADAL" clId="{A7073982-FEF0-4533-A1B4-C27BD57F0494}" dt="2020-05-27T17:27:55.727" v="807" actId="26606"/>
          <ac:grpSpMkLst>
            <pc:docMk/>
            <pc:sldMk cId="491784849" sldId="280"/>
            <ac:grpSpMk id="17" creationId="{C34A4475-365F-4381-A542-4698D63774B8}"/>
          </ac:grpSpMkLst>
        </pc:grpChg>
        <pc:grpChg chg="add del">
          <ac:chgData name="Srivatsa, Adarsh S" userId="040a037b-4654-4b4c-a8a6-a9daf013deb1" providerId="ADAL" clId="{A7073982-FEF0-4533-A1B4-C27BD57F0494}" dt="2020-05-27T17:27:55.727" v="807" actId="26606"/>
          <ac:grpSpMkLst>
            <pc:docMk/>
            <pc:sldMk cId="491784849" sldId="280"/>
            <ac:grpSpMk id="21" creationId="{DC8D6E3B-FFED-480F-941D-FE376375B8B7}"/>
          </ac:grpSpMkLst>
        </pc:grpChg>
        <pc:grpChg chg="add del">
          <ac:chgData name="Srivatsa, Adarsh S" userId="040a037b-4654-4b4c-a8a6-a9daf013deb1" providerId="ADAL" clId="{A7073982-FEF0-4533-A1B4-C27BD57F0494}" dt="2020-05-27T17:27:57.864" v="809" actId="26606"/>
          <ac:grpSpMkLst>
            <pc:docMk/>
            <pc:sldMk cId="491784849" sldId="280"/>
            <ac:grpSpMk id="28" creationId="{1DE889C7-FAD6-4397-98E2-05D503484459}"/>
          </ac:grpSpMkLst>
        </pc:grpChg>
        <pc:grpChg chg="add del">
          <ac:chgData name="Srivatsa, Adarsh S" userId="040a037b-4654-4b4c-a8a6-a9daf013deb1" providerId="ADAL" clId="{A7073982-FEF0-4533-A1B4-C27BD57F0494}" dt="2020-05-27T17:29:02.375" v="819" actId="26606"/>
          <ac:grpSpMkLst>
            <pc:docMk/>
            <pc:sldMk cId="491784849" sldId="280"/>
            <ac:grpSpMk id="42" creationId="{1DE889C7-FAD6-4397-98E2-05D503484459}"/>
          </ac:grpSpMkLst>
        </pc:grpChg>
        <pc:grpChg chg="add del">
          <ac:chgData name="Srivatsa, Adarsh S" userId="040a037b-4654-4b4c-a8a6-a9daf013deb1" providerId="ADAL" clId="{A7073982-FEF0-4533-A1B4-C27BD57F0494}" dt="2020-05-27T17:29:59.875" v="831" actId="26606"/>
          <ac:grpSpMkLst>
            <pc:docMk/>
            <pc:sldMk cId="491784849" sldId="280"/>
            <ac:grpSpMk id="55" creationId="{1DE889C7-FAD6-4397-98E2-05D503484459}"/>
          </ac:grpSpMkLst>
        </pc:grpChg>
        <pc:picChg chg="add del mod">
          <ac:chgData name="Srivatsa, Adarsh S" userId="040a037b-4654-4b4c-a8a6-a9daf013deb1" providerId="ADAL" clId="{A7073982-FEF0-4533-A1B4-C27BD57F0494}" dt="2020-05-27T17:27:28.136" v="804"/>
          <ac:picMkLst>
            <pc:docMk/>
            <pc:sldMk cId="491784849" sldId="280"/>
            <ac:picMk id="5" creationId="{D0576E7F-2E24-44FC-B1FD-EA9CCC4B4836}"/>
          </ac:picMkLst>
        </pc:picChg>
        <pc:picChg chg="add del mod">
          <ac:chgData name="Srivatsa, Adarsh S" userId="040a037b-4654-4b4c-a8a6-a9daf013deb1" providerId="ADAL" clId="{A7073982-FEF0-4533-A1B4-C27BD57F0494}" dt="2020-05-27T17:27:28.136" v="804"/>
          <ac:picMkLst>
            <pc:docMk/>
            <pc:sldMk cId="491784849" sldId="280"/>
            <ac:picMk id="7" creationId="{BE151D41-C544-4394-AF7B-8F398621928E}"/>
          </ac:picMkLst>
        </pc:picChg>
        <pc:picChg chg="add mod ord">
          <ac:chgData name="Srivatsa, Adarsh S" userId="040a037b-4654-4b4c-a8a6-a9daf013deb1" providerId="ADAL" clId="{A7073982-FEF0-4533-A1B4-C27BD57F0494}" dt="2020-05-27T17:33:33.382" v="863" actId="14100"/>
          <ac:picMkLst>
            <pc:docMk/>
            <pc:sldMk cId="491784849" sldId="280"/>
            <ac:picMk id="9" creationId="{51091B0D-7B4C-43C8-B26E-AB4244A89C41}"/>
          </ac:picMkLst>
        </pc:picChg>
        <pc:picChg chg="add mod ord">
          <ac:chgData name="Srivatsa, Adarsh S" userId="040a037b-4654-4b4c-a8a6-a9daf013deb1" providerId="ADAL" clId="{A7073982-FEF0-4533-A1B4-C27BD57F0494}" dt="2020-05-27T17:33:27.368" v="861" actId="14100"/>
          <ac:picMkLst>
            <pc:docMk/>
            <pc:sldMk cId="491784849" sldId="280"/>
            <ac:picMk id="10" creationId="{22F6BF92-25EE-4CDA-AA1F-C1E01C3CEFF4}"/>
          </ac:picMkLst>
        </pc:picChg>
        <pc:picChg chg="add del">
          <ac:chgData name="Srivatsa, Adarsh S" userId="040a037b-4654-4b4c-a8a6-a9daf013deb1" providerId="ADAL" clId="{A7073982-FEF0-4533-A1B4-C27BD57F0494}" dt="2020-05-27T17:30:46.194" v="833"/>
          <ac:picMkLst>
            <pc:docMk/>
            <pc:sldMk cId="491784849" sldId="280"/>
            <ac:picMk id="45" creationId="{C11B9373-AF3C-4290-8B63-E65C188F6606}"/>
          </ac:picMkLst>
        </pc:picChg>
        <pc:picChg chg="add del">
          <ac:chgData name="Srivatsa, Adarsh S" userId="040a037b-4654-4b4c-a8a6-a9daf013deb1" providerId="ADAL" clId="{A7073982-FEF0-4533-A1B4-C27BD57F0494}" dt="2020-05-27T17:30:46.194" v="833"/>
          <ac:picMkLst>
            <pc:docMk/>
            <pc:sldMk cId="491784849" sldId="280"/>
            <ac:picMk id="47" creationId="{45B4DB90-407D-4553-8D4E-C4ACF59AECC7}"/>
          </ac:picMkLst>
        </pc:picChg>
      </pc:sldChg>
      <pc:sldChg chg="addSp delSp add del setBg delDesignElem">
        <pc:chgData name="Srivatsa, Adarsh S" userId="040a037b-4654-4b4c-a8a6-a9daf013deb1" providerId="ADAL" clId="{A7073982-FEF0-4533-A1B4-C27BD57F0494}" dt="2020-05-27T15:47:31.201" v="218"/>
        <pc:sldMkLst>
          <pc:docMk/>
          <pc:sldMk cId="3319926363" sldId="280"/>
        </pc:sldMkLst>
        <pc:spChg chg="add del">
          <ac:chgData name="Srivatsa, Adarsh S" userId="040a037b-4654-4b4c-a8a6-a9daf013deb1" providerId="ADAL" clId="{A7073982-FEF0-4533-A1B4-C27BD57F0494}" dt="2020-05-27T15:47:31.201" v="218"/>
          <ac:spMkLst>
            <pc:docMk/>
            <pc:sldMk cId="3319926363" sldId="280"/>
            <ac:spMk id="20" creationId="{DFF41957-CB66-48E8-B537-EBB53B6785F9}"/>
          </ac:spMkLst>
        </pc:spChg>
        <pc:spChg chg="add del">
          <ac:chgData name="Srivatsa, Adarsh S" userId="040a037b-4654-4b4c-a8a6-a9daf013deb1" providerId="ADAL" clId="{A7073982-FEF0-4533-A1B4-C27BD57F0494}" dt="2020-05-27T15:47:31.201" v="218"/>
          <ac:spMkLst>
            <pc:docMk/>
            <pc:sldMk cId="3319926363" sldId="280"/>
            <ac:spMk id="21" creationId="{801E4ADA-0EA9-4930-846E-3C11E8BED6DD}"/>
          </ac:spMkLst>
        </pc:spChg>
        <pc:spChg chg="add del">
          <ac:chgData name="Srivatsa, Adarsh S" userId="040a037b-4654-4b4c-a8a6-a9daf013deb1" providerId="ADAL" clId="{A7073982-FEF0-4533-A1B4-C27BD57F0494}" dt="2020-05-27T15:47:31.201" v="218"/>
          <ac:spMkLst>
            <pc:docMk/>
            <pc:sldMk cId="3319926363" sldId="280"/>
            <ac:spMk id="22" creationId="{FB92FFCE-0C90-454E-AA25-D4EE9A6C39C5}"/>
          </ac:spMkLst>
        </pc:spChg>
      </pc:sldChg>
      <pc:sldChg chg="add del">
        <pc:chgData name="Srivatsa, Adarsh S" userId="040a037b-4654-4b4c-a8a6-a9daf013deb1" providerId="ADAL" clId="{A7073982-FEF0-4533-A1B4-C27BD57F0494}" dt="2020-05-27T16:59:45.775" v="651"/>
        <pc:sldMkLst>
          <pc:docMk/>
          <pc:sldMk cId="3925827399" sldId="280"/>
        </pc:sldMkLst>
      </pc:sldChg>
      <pc:sldChg chg="addSp delSp modSp add">
        <pc:chgData name="Srivatsa, Adarsh S" userId="040a037b-4654-4b4c-a8a6-a9daf013deb1" providerId="ADAL" clId="{A7073982-FEF0-4533-A1B4-C27BD57F0494}" dt="2020-05-27T17:35:04.466" v="881" actId="1076"/>
        <pc:sldMkLst>
          <pc:docMk/>
          <pc:sldMk cId="1684347521" sldId="281"/>
        </pc:sldMkLst>
        <pc:spChg chg="del">
          <ac:chgData name="Srivatsa, Adarsh S" userId="040a037b-4654-4b4c-a8a6-a9daf013deb1" providerId="ADAL" clId="{A7073982-FEF0-4533-A1B4-C27BD57F0494}" dt="2020-05-27T17:34:06.621" v="867" actId="478"/>
          <ac:spMkLst>
            <pc:docMk/>
            <pc:sldMk cId="1684347521" sldId="281"/>
            <ac:spMk id="2" creationId="{1842AC36-D1DE-457C-B156-2E9E5196AFB8}"/>
          </ac:spMkLst>
        </pc:spChg>
        <pc:spChg chg="del">
          <ac:chgData name="Srivatsa, Adarsh S" userId="040a037b-4654-4b4c-a8a6-a9daf013deb1" providerId="ADAL" clId="{A7073982-FEF0-4533-A1B4-C27BD57F0494}" dt="2020-05-27T17:34:09.033" v="868" actId="478"/>
          <ac:spMkLst>
            <pc:docMk/>
            <pc:sldMk cId="1684347521" sldId="281"/>
            <ac:spMk id="3" creationId="{41F28B4F-9C15-48B8-8E25-75CCEE4AB244}"/>
          </ac:spMkLst>
        </pc:spChg>
        <pc:spChg chg="add mod">
          <ac:chgData name="Srivatsa, Adarsh S" userId="040a037b-4654-4b4c-a8a6-a9daf013deb1" providerId="ADAL" clId="{A7073982-FEF0-4533-A1B4-C27BD57F0494}" dt="2020-05-27T17:35:04.466" v="881" actId="1076"/>
          <ac:spMkLst>
            <pc:docMk/>
            <pc:sldMk cId="1684347521" sldId="281"/>
            <ac:spMk id="5" creationId="{FDDDB203-DB25-4A25-A520-90FC80CF461C}"/>
          </ac:spMkLst>
        </pc:spChg>
        <pc:spChg chg="add mod">
          <ac:chgData name="Srivatsa, Adarsh S" userId="040a037b-4654-4b4c-a8a6-a9daf013deb1" providerId="ADAL" clId="{A7073982-FEF0-4533-A1B4-C27BD57F0494}" dt="2020-05-27T17:34:41.156" v="875" actId="1076"/>
          <ac:spMkLst>
            <pc:docMk/>
            <pc:sldMk cId="1684347521" sldId="281"/>
            <ac:spMk id="6" creationId="{4CCDAF95-1F62-4EBC-B237-A4F81D6761C5}"/>
          </ac:spMkLst>
        </pc:spChg>
        <pc:picChg chg="add mod">
          <ac:chgData name="Srivatsa, Adarsh S" userId="040a037b-4654-4b4c-a8a6-a9daf013deb1" providerId="ADAL" clId="{A7073982-FEF0-4533-A1B4-C27BD57F0494}" dt="2020-05-27T17:34:58.144" v="880" actId="1076"/>
          <ac:picMkLst>
            <pc:docMk/>
            <pc:sldMk cId="1684347521" sldId="281"/>
            <ac:picMk id="4" creationId="{70ADFBB4-50C5-4EE0-B3D6-95B7E6074659}"/>
          </ac:picMkLst>
        </pc:picChg>
        <pc:picChg chg="add mod">
          <ac:chgData name="Srivatsa, Adarsh S" userId="040a037b-4654-4b4c-a8a6-a9daf013deb1" providerId="ADAL" clId="{A7073982-FEF0-4533-A1B4-C27BD57F0494}" dt="2020-05-27T17:34:37.693" v="874" actId="14100"/>
          <ac:picMkLst>
            <pc:docMk/>
            <pc:sldMk cId="1684347521" sldId="281"/>
            <ac:picMk id="7" creationId="{8945A12A-F877-439D-AA8C-3C1D560FC5B3}"/>
          </ac:picMkLst>
        </pc:picChg>
      </pc:sldChg>
      <pc:sldChg chg="addSp delSp modSp add">
        <pc:chgData name="Srivatsa, Adarsh S" userId="040a037b-4654-4b4c-a8a6-a9daf013deb1" providerId="ADAL" clId="{A7073982-FEF0-4533-A1B4-C27BD57F0494}" dt="2020-05-27T17:57:10.743" v="1463" actId="20577"/>
        <pc:sldMkLst>
          <pc:docMk/>
          <pc:sldMk cId="2267554546" sldId="282"/>
        </pc:sldMkLst>
        <pc:spChg chg="del mod">
          <ac:chgData name="Srivatsa, Adarsh S" userId="040a037b-4654-4b4c-a8a6-a9daf013deb1" providerId="ADAL" clId="{A7073982-FEF0-4533-A1B4-C27BD57F0494}" dt="2020-05-27T17:39:15.947" v="1042" actId="478"/>
          <ac:spMkLst>
            <pc:docMk/>
            <pc:sldMk cId="2267554546" sldId="282"/>
            <ac:spMk id="2" creationId="{949B740F-72E4-49F5-94FB-B09169B23325}"/>
          </ac:spMkLst>
        </pc:spChg>
        <pc:spChg chg="del">
          <ac:chgData name="Srivatsa, Adarsh S" userId="040a037b-4654-4b4c-a8a6-a9daf013deb1" providerId="ADAL" clId="{A7073982-FEF0-4533-A1B4-C27BD57F0494}" dt="2020-05-27T17:39:23.001" v="1043" actId="478"/>
          <ac:spMkLst>
            <pc:docMk/>
            <pc:sldMk cId="2267554546" sldId="282"/>
            <ac:spMk id="3" creationId="{7822E651-3AE5-4160-B035-0091AFC08F98}"/>
          </ac:spMkLst>
        </pc:spChg>
        <pc:spChg chg="add mod">
          <ac:chgData name="Srivatsa, Adarsh S" userId="040a037b-4654-4b4c-a8a6-a9daf013deb1" providerId="ADAL" clId="{A7073982-FEF0-4533-A1B4-C27BD57F0494}" dt="2020-05-27T17:40:41.004" v="1083" actId="1076"/>
          <ac:spMkLst>
            <pc:docMk/>
            <pc:sldMk cId="2267554546" sldId="282"/>
            <ac:spMk id="4" creationId="{F33C8B61-646C-45F1-A333-F101B71A1D0B}"/>
          </ac:spMkLst>
        </pc:spChg>
        <pc:spChg chg="add mod">
          <ac:chgData name="Srivatsa, Adarsh S" userId="040a037b-4654-4b4c-a8a6-a9daf013deb1" providerId="ADAL" clId="{A7073982-FEF0-4533-A1B4-C27BD57F0494}" dt="2020-05-27T17:57:10.743" v="1463" actId="20577"/>
          <ac:spMkLst>
            <pc:docMk/>
            <pc:sldMk cId="2267554546" sldId="282"/>
            <ac:spMk id="5" creationId="{4179CC83-62B1-461B-99B6-1151348F0A67}"/>
          </ac:spMkLst>
        </pc:spChg>
      </pc:sldChg>
      <pc:sldChg chg="delSp modSp add">
        <pc:chgData name="Srivatsa, Adarsh S" userId="040a037b-4654-4b4c-a8a6-a9daf013deb1" providerId="ADAL" clId="{A7073982-FEF0-4533-A1B4-C27BD57F0494}" dt="2020-05-27T17:50:41.816" v="1361" actId="403"/>
        <pc:sldMkLst>
          <pc:docMk/>
          <pc:sldMk cId="3295247315" sldId="283"/>
        </pc:sldMkLst>
        <pc:spChg chg="mod">
          <ac:chgData name="Srivatsa, Adarsh S" userId="040a037b-4654-4b4c-a8a6-a9daf013deb1" providerId="ADAL" clId="{A7073982-FEF0-4533-A1B4-C27BD57F0494}" dt="2020-05-27T17:50:41.816" v="1361" actId="403"/>
          <ac:spMkLst>
            <pc:docMk/>
            <pc:sldMk cId="3295247315" sldId="283"/>
            <ac:spMk id="2" creationId="{B7B3A44D-A96F-4240-B85F-1248C5DC6CCA}"/>
          </ac:spMkLst>
        </pc:spChg>
        <pc:spChg chg="del">
          <ac:chgData name="Srivatsa, Adarsh S" userId="040a037b-4654-4b4c-a8a6-a9daf013deb1" providerId="ADAL" clId="{A7073982-FEF0-4533-A1B4-C27BD57F0494}" dt="2020-05-27T17:50:18.512" v="1344" actId="478"/>
          <ac:spMkLst>
            <pc:docMk/>
            <pc:sldMk cId="3295247315" sldId="283"/>
            <ac:spMk id="3" creationId="{97B00EE5-F254-490A-ABF6-8B2C836FFB3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146F23-FD0D-4BB4-A0A6-4C54712F3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E1D47CD-3BB4-43B2-BF38-4B276719A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86DF254-9143-4F2D-9752-198DF38F0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AC83-BC3B-4416-BE54-03841B2719C4}" type="datetimeFigureOut">
              <a:rPr lang="en-IN" smtClean="0"/>
              <a:t>29-05-2020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2E0E2B1-2051-49D0-A14C-113B83B9C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53DA660-94F8-4720-B7BD-EDC38B705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D52A-282D-431A-A709-0C6EA565F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23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DC6775-04A4-4E78-B641-201FD3853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4C91E2C-EDF3-4806-B091-FD5488DA6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90856B-86D4-4FCC-BD40-E14FC191B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AC83-BC3B-4416-BE54-03841B2719C4}" type="datetimeFigureOut">
              <a:rPr lang="en-IN" smtClean="0"/>
              <a:t>29-05-2020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FC1CA56-B481-4930-AF5C-3BABDD47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2241013-7DF0-4E34-B4CA-17A9EC85B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D52A-282D-431A-A709-0C6EA565F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586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E8A3FFD-C2D5-4650-BF4E-D272943EE7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5F7D5DC-5A05-48C4-A10A-AE8785EAC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DAA524D-EEFD-471E-AAA6-687773966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AC83-BC3B-4416-BE54-03841B2719C4}" type="datetimeFigureOut">
              <a:rPr lang="en-IN" smtClean="0"/>
              <a:t>29-05-2020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68DE666-4F74-480C-ADAA-96EB72220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C006588-D95E-411F-B00B-DB7D63DC2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D52A-282D-431A-A709-0C6EA565F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32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9335AD-D112-4012-8728-CEFD910DC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81DB4D-DD39-4D7E-A660-676026292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2905DF-5340-4C9E-B83D-2D275FB5C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AC83-BC3B-4416-BE54-03841B2719C4}" type="datetimeFigureOut">
              <a:rPr lang="en-IN" smtClean="0"/>
              <a:t>29-05-2020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71379EE-AF05-4A32-875F-2F86D0E7F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A97ED21-DD78-4F8D-8170-82F9631A7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D52A-282D-431A-A709-0C6EA565F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92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62F07E-E6BE-4CD5-86FB-DA86536B6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EABDA31-2431-4C4A-B13B-30956B2E1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47E8F5A-8AB6-4E11-9B27-710AC7F56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AC83-BC3B-4416-BE54-03841B2719C4}" type="datetimeFigureOut">
              <a:rPr lang="en-IN" smtClean="0"/>
              <a:t>29-05-2020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2C60CC3-E0D2-4A96-B67D-3755DD778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CECA19-92B0-4B88-B377-EE0AAE19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D52A-282D-431A-A709-0C6EA565F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012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B4F58B-8A94-4BB9-803D-F80F7B4B6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1B5339-2360-47F0-8E80-88D96B34A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17A86C8-F18D-43B3-9B33-16BAC95B9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6B8A04C-811F-4F54-BC0B-8FB8F3084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AC83-BC3B-4416-BE54-03841B2719C4}" type="datetimeFigureOut">
              <a:rPr lang="en-IN" smtClean="0"/>
              <a:t>29-05-2020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E28D448-2F09-4B82-81D3-2186A357D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2A86923-EE60-4003-9F45-45C5432F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D52A-282D-431A-A709-0C6EA565F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738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B99A4C-8366-4828-90EA-CE2F3ABCD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7E66C97-8DB0-4795-8574-22F9921D8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9E47D1A-4EBA-429A-A2CE-48EBBC8BE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C558E06-5A21-4C57-B2BE-300FEAEC5D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150016E-DED2-469E-8224-10A3938DD9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7ED88EE-E964-4F9F-95FA-A54A00E95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AC83-BC3B-4416-BE54-03841B2719C4}" type="datetimeFigureOut">
              <a:rPr lang="en-IN" smtClean="0"/>
              <a:t>29-05-2020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A446EFD-296F-4ECC-81DA-01690076C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89A6B0C-3EE9-4677-AEAB-99AA81AC3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D52A-282D-431A-A709-0C6EA565F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871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18ABD5-5ABE-4E40-9FAA-00340B9CC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4B3F4E7-3425-474E-893A-C324444EE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AC83-BC3B-4416-BE54-03841B2719C4}" type="datetimeFigureOut">
              <a:rPr lang="en-IN" smtClean="0"/>
              <a:t>29-05-2020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F7EAADB-7AB3-46AC-A50B-FB4A119A6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F846504-E316-4DEB-B083-EA88CE563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D52A-282D-431A-A709-0C6EA565F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821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940B4CB-451E-4706-9D24-5C407E9EF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AC83-BC3B-4416-BE54-03841B2719C4}" type="datetimeFigureOut">
              <a:rPr lang="en-IN" smtClean="0"/>
              <a:t>29-05-2020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2E938FF-04AD-4AEB-A2F4-D176D1E6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67749D0-918D-4480-83A9-A645547CF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D52A-282D-431A-A709-0C6EA565F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16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36F732-605C-48B6-BE60-A609FA6D7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67FA8D-0EC0-4122-A93C-DEBDD8949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9DAB51B-D975-4B7E-B065-959B9D9B6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3AA6743-B970-4E02-A2C8-CC8FBAC8F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AC83-BC3B-4416-BE54-03841B2719C4}" type="datetimeFigureOut">
              <a:rPr lang="en-IN" smtClean="0"/>
              <a:t>29-05-2020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CA853CE-E094-4BEE-94EB-645249839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E35471B-BFEE-4A65-A44F-4AF3B2809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D52A-282D-431A-A709-0C6EA565F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413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72936C-D794-4E2D-9DFA-93CBA017A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1AAD4A3-44A4-40CF-89E1-2F2008C78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F9096C4-0575-40FB-8BCC-3EF53079A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48E45E1-8F39-4EBE-9534-CEE77B4F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AC83-BC3B-4416-BE54-03841B2719C4}" type="datetimeFigureOut">
              <a:rPr lang="en-IN" smtClean="0"/>
              <a:t>29-05-2020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D417297-8BDD-4A6E-A1AA-DD01915CE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B460653-ADED-4130-9FF0-1DC2FAFE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D52A-282D-431A-A709-0C6EA565F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079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CC19846-C9FC-4E03-9AEF-CEFA854BC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390E463-6A00-4019-9608-C3C0F16E8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377B6E7-A2E5-482A-BA38-9A65BDA18C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0AC83-BC3B-4416-BE54-03841B2719C4}" type="datetimeFigureOut">
              <a:rPr lang="en-IN" smtClean="0"/>
              <a:t>29-05-2020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F6AC166-535E-4205-829A-562913E4D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42896D4-71E9-413E-89B4-AC1FCCDCF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5D52A-282D-431A-A709-0C6EA565F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481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79638" y="4197965"/>
            <a:ext cx="6461760" cy="10668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Under the guidance of:</a:t>
            </a:r>
          </a:p>
          <a:p>
            <a:r>
              <a:rPr lang="en-US" sz="1800" dirty="0"/>
              <a:t>Dr. Vijay B T</a:t>
            </a:r>
          </a:p>
          <a:p>
            <a:r>
              <a:rPr lang="en-US" sz="1800" dirty="0"/>
              <a:t>Assistant Professor, </a:t>
            </a:r>
          </a:p>
          <a:p>
            <a:r>
              <a:rPr lang="en-US" sz="1800" dirty="0"/>
              <a:t>Dept. of ECE,NIE.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0" y="609601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Major Project presentation </a:t>
            </a:r>
          </a:p>
          <a:p>
            <a:pPr algn="ctr"/>
            <a:r>
              <a:rPr lang="en-US" dirty="0"/>
              <a:t>on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00" y="1580585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“</a:t>
            </a:r>
            <a:r>
              <a:rPr lang="en-IN" sz="3600" b="1" dirty="0"/>
              <a:t>Wireless power harvesting in Body Area Network for Healthcare</a:t>
            </a:r>
            <a:r>
              <a:rPr lang="en-US" sz="3600" b="1" dirty="0"/>
              <a:t>”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34391" y="4197965"/>
            <a:ext cx="453650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Presented By:</a:t>
            </a:r>
          </a:p>
          <a:p>
            <a:r>
              <a:rPr lang="en-IN" dirty="0"/>
              <a:t>ADARSH S SRIVATSA	4NI16EC002</a:t>
            </a:r>
            <a:br>
              <a:rPr lang="en-IN" dirty="0"/>
            </a:br>
            <a:r>
              <a:rPr lang="en-IN" dirty="0"/>
              <a:t>AKSHAY VISHWANATH 	4NI16EC008</a:t>
            </a:r>
            <a:br>
              <a:rPr lang="en-IN" dirty="0"/>
            </a:br>
            <a:r>
              <a:rPr lang="en-IN" dirty="0"/>
              <a:t>ANUKTHA K C         		4NI16EC012</a:t>
            </a:r>
          </a:p>
          <a:p>
            <a:r>
              <a:rPr lang="en-IN" dirty="0"/>
              <a:t>MAHAMMED HARIS G A         4NI15EC053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75095" y="6356350"/>
            <a:ext cx="449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on: 29/05/2020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83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8B9AA7C6-5E5A-498E-A6DF-A943376E09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83EAB11A-76F7-48F4-9B4F-5BFDF4BF96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74D4C416-D5F4-4F6F-A6F1-87A21CD4FC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C6AC1C30-21C6-4BF6-93EE-B211D7A850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81E140AE-0ABF-47C8-BF32-7D2F0CF2BA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CBC4F608-B4B8-48C3-9572-C0F061B1CD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42699B9-6975-4D33-A094-86B5FAF33D8A}"/>
              </a:ext>
            </a:extLst>
          </p:cNvPr>
          <p:cNvSpPr/>
          <p:nvPr/>
        </p:nvSpPr>
        <p:spPr>
          <a:xfrm>
            <a:off x="6291923" y="1239927"/>
            <a:ext cx="4971824" cy="4680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1" dirty="0"/>
              <a:t>NI AWR Design Environment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A comprehensive electronic design automation (EDA) platform for developing RF/microwave products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1" dirty="0"/>
              <a:t>Impedance Matching Network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A matching network is connected between a source and a load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1" dirty="0"/>
              <a:t>Schottky diode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High power rectifiers, High current density and low forward voltage.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8C289B9-3B4B-4A21-BF20-59403BE13B9E}"/>
              </a:ext>
            </a:extLst>
          </p:cNvPr>
          <p:cNvSpPr/>
          <p:nvPr/>
        </p:nvSpPr>
        <p:spPr>
          <a:xfrm>
            <a:off x="1835526" y="944461"/>
            <a:ext cx="3200400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Rectifier Design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8D9CB4D-ABDA-4C5D-B318-77268A7C1A6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43" y="2732183"/>
            <a:ext cx="5170735" cy="174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59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xmlns="" id="{0D1D8088-559A-46A5-A801-CDF0B9476B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83E2E96F-17F7-4C8C-BDF1-6BB90A0C1D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846BD00C-9313-4A22-94F7-3875A46C6D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1EAF30D0-AA67-427C-9938-A2C8A9B5D5D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3776B14B-F2F4-4825-8DA8-8C7A0F2B39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map of a computer&#10;&#10;Description automatically generated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11" b="-1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1DFAC46-32D2-4778-A05B-373019DEAE43}"/>
              </a:ext>
            </a:extLst>
          </p:cNvPr>
          <p:cNvSpPr txBox="1"/>
          <p:nvPr/>
        </p:nvSpPr>
        <p:spPr>
          <a:xfrm>
            <a:off x="8283773" y="900386"/>
            <a:ext cx="3182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Schematic circuit</a:t>
            </a:r>
          </a:p>
        </p:txBody>
      </p:sp>
    </p:spTree>
    <p:extLst>
      <p:ext uri="{BB962C8B-B14F-4D97-AF65-F5344CB8AC3E}">
        <p14:creationId xmlns:p14="http://schemas.microsoft.com/office/powerpoint/2010/main" val="252772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xmlns="" id="{51091B0D-7B4C-43C8-B26E-AB4244A89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2" y="234118"/>
            <a:ext cx="6037938" cy="3064253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22F6BF92-25EE-4CDA-AA1F-C1E01C3CE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503" y="3429001"/>
            <a:ext cx="6761656" cy="31948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17B167C-0E60-4F7A-90C0-93A0F4D96357}"/>
              </a:ext>
            </a:extLst>
          </p:cNvPr>
          <p:cNvSpPr txBox="1"/>
          <p:nvPr/>
        </p:nvSpPr>
        <p:spPr>
          <a:xfrm>
            <a:off x="6672942" y="1304579"/>
            <a:ext cx="3439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Rectification results for </a:t>
            </a:r>
          </a:p>
          <a:p>
            <a:r>
              <a:rPr lang="en-US" dirty="0"/>
              <a:t>	Variable frequency</a:t>
            </a:r>
          </a:p>
          <a:p>
            <a:r>
              <a:rPr lang="en-US" dirty="0"/>
              <a:t>	Constant Input power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2A89BA03-DE65-41E5-9F90-483666384103}"/>
              </a:ext>
            </a:extLst>
          </p:cNvPr>
          <p:cNvSpPr txBox="1"/>
          <p:nvPr/>
        </p:nvSpPr>
        <p:spPr>
          <a:xfrm>
            <a:off x="1658617" y="4645442"/>
            <a:ext cx="3439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Rectification results for</a:t>
            </a:r>
          </a:p>
          <a:p>
            <a:r>
              <a:rPr lang="en-US" dirty="0"/>
              <a:t>	Constant frequency</a:t>
            </a:r>
          </a:p>
          <a:p>
            <a:r>
              <a:rPr lang="en-US" dirty="0"/>
              <a:t>	Variable inputs</a:t>
            </a:r>
          </a:p>
        </p:txBody>
      </p:sp>
    </p:spTree>
    <p:extLst>
      <p:ext uri="{BB962C8B-B14F-4D97-AF65-F5344CB8AC3E}">
        <p14:creationId xmlns:p14="http://schemas.microsoft.com/office/powerpoint/2010/main" val="49178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292714" y="352304"/>
            <a:ext cx="7772400" cy="6882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ENERGY MANAGEMENT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577213" y="1659766"/>
            <a:ext cx="10358050" cy="42729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DC/DC boost converter</a:t>
            </a:r>
          </a:p>
          <a:p>
            <a:pPr algn="l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Controls the voltage delivered to capacitor from rectifier circuit.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efficiency step-up DC/DC chip (LTC3105).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 capacitor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 super-capacitor storing system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energy harvested from EM waves 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microcontroller use this energy stored  for its management activity with different modes.</a:t>
            </a:r>
          </a:p>
          <a:p>
            <a:pPr algn="l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10570779" cy="1143000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 NODE DESIGN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10570779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 Controller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MSP430F5529LP -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ultra-low-power microcontroller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module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nRF24L01 - Very low current consumption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sensor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TMP102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NTC/PTC thermistor, High accuracy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Energia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framework to the Texas Instruments MSP430 based Launchpad.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The simulated designs of antenna and rectifier performance met with the requirement goals.</a:t>
            </a:r>
          </a:p>
          <a:p>
            <a:endParaRPr lang="en-GB" dirty="0"/>
          </a:p>
          <a:p>
            <a:r>
              <a:rPr lang="en-GB" dirty="0"/>
              <a:t> The energy management system effectively meet the power requirements of the wireless nodes.  </a:t>
            </a:r>
          </a:p>
          <a:p>
            <a:endParaRPr lang="en-GB" dirty="0"/>
          </a:p>
          <a:p>
            <a:r>
              <a:rPr lang="en-GB" dirty="0"/>
              <a:t>WBAN will enhance the mobility and cost effectiveness of the mobile healthcare systems.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76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F33C8B61-646C-45F1-A333-F101B71A1D0B}"/>
              </a:ext>
            </a:extLst>
          </p:cNvPr>
          <p:cNvSpPr txBox="1">
            <a:spLocks/>
          </p:cNvSpPr>
          <p:nvPr/>
        </p:nvSpPr>
        <p:spPr>
          <a:xfrm>
            <a:off x="838200" y="2236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4179CC83-62B1-461B-99B6-1151348F0A67}"/>
              </a:ext>
            </a:extLst>
          </p:cNvPr>
          <p:cNvSpPr txBox="1">
            <a:spLocks/>
          </p:cNvSpPr>
          <p:nvPr/>
        </p:nvSpPr>
        <p:spPr>
          <a:xfrm>
            <a:off x="838200" y="176031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  <a:p>
            <a:r>
              <a:rPr lang="en-GB" dirty="0"/>
              <a:t>High gain miniature antenna for reliable transmission and minimum interference with multi stack layer structure.</a:t>
            </a:r>
          </a:p>
          <a:p>
            <a:endParaRPr lang="en-GB" dirty="0"/>
          </a:p>
          <a:p>
            <a:r>
              <a:rPr lang="en-GB" dirty="0"/>
              <a:t>Effective energy management by different modes of microcontroller to reduce power consumption.</a:t>
            </a:r>
          </a:p>
          <a:p>
            <a:endParaRPr lang="en-GB" dirty="0"/>
          </a:p>
          <a:p>
            <a:r>
              <a:rPr lang="en-GB" dirty="0"/>
              <a:t>Integrating vital health monitoring for remote assist programme in health care with more compact sensors.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755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R.Meena, S.Ravishankar and  J.Gayathri ,“</a:t>
            </a:r>
            <a:r>
              <a:rPr lang="en-GB" dirty="0"/>
              <a:t>Monitoring Physical Activities Using WBAN”. International Journal of Computer Science and Information Technologies, Vol. 5 (4) , 2014, 5880-5886</a:t>
            </a:r>
          </a:p>
          <a:p>
            <a:r>
              <a:rPr lang="en-GB" dirty="0"/>
              <a:t> A. Darwish and A. Hassanien, “Wearable and implantable wireless sensor network solutions for healthcare monitoring,” Sensors, vol. 11, no. 6, pp. 5561–5595, June 2011.</a:t>
            </a:r>
          </a:p>
          <a:p>
            <a:r>
              <a:rPr lang="sv-SE" dirty="0"/>
              <a:t>Parna Kundu (Datta), Juin Acharjee and Kaushik Mandal,</a:t>
            </a:r>
            <a:r>
              <a:rPr lang="en-GB" dirty="0"/>
              <a:t>“Design of an Efficient Rectifier Circuit for RF Energy Harvesting System” International Journal of Advanced Engineering and Management Vol.  2, No. 4, pp. 94-97, 2017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02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B3A44D-A96F-4240-B85F-1248C5DC6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9524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DFF41957-CB66-48E8-B537-EBB53B6785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941832"/>
            <a:ext cx="10506456" cy="1901952"/>
          </a:xfrm>
        </p:spPr>
        <p:txBody>
          <a:bodyPr anchor="ctr">
            <a:normAutofit/>
          </a:bodyPr>
          <a:lstStyle/>
          <a:p>
            <a:r>
              <a:rPr lang="en-GB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5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01E4ADA-0EA9-4930-846E-3C11E8BED6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206922"/>
            <a:ext cx="128016" cy="1188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B92FFCE-0C90-454E-AA25-D4EE9A6C39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41248" y="3146509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3668690"/>
            <a:ext cx="10509504" cy="2503510"/>
          </a:xfrm>
        </p:spPr>
        <p:txBody>
          <a:bodyPr>
            <a:normAutofit/>
          </a:bodyPr>
          <a:lstStyle/>
          <a:p>
            <a:r>
              <a:rPr lang="en-GB" sz="2000" b="1" dirty="0"/>
              <a:t>Wireless Sensor Network </a:t>
            </a:r>
            <a:r>
              <a:rPr lang="en-GB" sz="2000" dirty="0"/>
              <a:t>(WSN)  for detection of vital signs and data collection.</a:t>
            </a:r>
            <a:endParaRPr lang="en-IN" sz="2000" dirty="0"/>
          </a:p>
          <a:p>
            <a:endParaRPr lang="en-GB" sz="2000" b="1" dirty="0" smtClean="0"/>
          </a:p>
          <a:p>
            <a:r>
              <a:rPr lang="en-GB" sz="2000" b="1" dirty="0"/>
              <a:t>Wide Body Area Network </a:t>
            </a:r>
            <a:r>
              <a:rPr lang="en-GB" sz="2000" dirty="0"/>
              <a:t>(WBAN) for continuous remote healthcare monitory.</a:t>
            </a:r>
          </a:p>
          <a:p>
            <a:endParaRPr lang="en-GB" sz="2000" b="1" dirty="0" smtClean="0"/>
          </a:p>
          <a:p>
            <a:r>
              <a:rPr lang="en-GB" sz="2000" b="1" dirty="0" smtClean="0"/>
              <a:t>Wireless </a:t>
            </a:r>
            <a:r>
              <a:rPr lang="en-GB" sz="2000" b="1" dirty="0"/>
              <a:t>energy harvesting </a:t>
            </a:r>
            <a:r>
              <a:rPr lang="en-GB" sz="2000" dirty="0"/>
              <a:t>(WEH) solutions for portable Electronics and low power applications.</a:t>
            </a:r>
          </a:p>
          <a:p>
            <a:endParaRPr lang="en-GB" sz="2000" dirty="0"/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64529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DFF41957-CB66-48E8-B537-EBB53B6785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069351-E316-4F2D-8249-3B7727976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41832"/>
            <a:ext cx="10506456" cy="1901952"/>
          </a:xfrm>
        </p:spPr>
        <p:txBody>
          <a:bodyPr anchor="ctr">
            <a:normAutofit/>
          </a:bodyPr>
          <a:lstStyle/>
          <a:p>
            <a:r>
              <a:rPr lang="en-GB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5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01E4ADA-0EA9-4930-846E-3C11E8BED6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206922"/>
            <a:ext cx="128016" cy="1188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B92FFCE-0C90-454E-AA25-D4EE9A6C39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41248" y="3146509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1A6A71-D552-4019-B893-2926F2915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668690"/>
            <a:ext cx="10509504" cy="2503510"/>
          </a:xfrm>
        </p:spPr>
        <p:txBody>
          <a:bodyPr>
            <a:normAutofit/>
          </a:bodyPr>
          <a:lstStyle/>
          <a:p>
            <a:r>
              <a:rPr lang="en-GB" sz="2000" dirty="0"/>
              <a:t>Vital healthcare monitoring and data collection using wireless sensor networks.</a:t>
            </a:r>
          </a:p>
          <a:p>
            <a:endParaRPr lang="en-GB" sz="2000" dirty="0"/>
          </a:p>
          <a:p>
            <a:r>
              <a:rPr lang="en-GB" sz="2000" dirty="0"/>
              <a:t>Wireless power harvesting is suitable power source in place of conventional batteries.</a:t>
            </a:r>
          </a:p>
          <a:p>
            <a:endParaRPr lang="en-GB" sz="2000" dirty="0"/>
          </a:p>
          <a:p>
            <a:r>
              <a:rPr lang="en-GB" sz="2000" dirty="0"/>
              <a:t>RF energy source is ambient and very less dependency on external conditions.</a:t>
            </a:r>
          </a:p>
          <a:p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2414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0">
            <a:extLst>
              <a:ext uri="{FF2B5EF4-FFF2-40B4-BE49-F238E27FC236}">
                <a16:creationId xmlns:a16="http://schemas.microsoft.com/office/drawing/2014/main" xmlns="" id="{C1A1C5D3-C053-4EE9-BE1A-419B6E27CC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12">
            <a:extLst>
              <a:ext uri="{FF2B5EF4-FFF2-40B4-BE49-F238E27FC236}">
                <a16:creationId xmlns:a16="http://schemas.microsoft.com/office/drawing/2014/main" xmlns="" id="{A3473CF9-37EB-43E7-89EF-D2D1C53D1D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Literature Survey</a:t>
            </a:r>
          </a:p>
        </p:txBody>
      </p:sp>
      <p:sp>
        <p:nvSpPr>
          <p:cNvPr id="27" name="Rectangle: Rounded Corners 14">
            <a:extLst>
              <a:ext uri="{FF2B5EF4-FFF2-40B4-BE49-F238E27FC236}">
                <a16:creationId xmlns:a16="http://schemas.microsoft.com/office/drawing/2014/main" xmlns="" id="{586B4EF9-43BA-4655-A6FF-1D8E21574C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3A142926-B5F6-463C-9D07-B3CC0855F4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620397"/>
              </p:ext>
            </p:extLst>
          </p:nvPr>
        </p:nvGraphicFramePr>
        <p:xfrm>
          <a:off x="385572" y="2144485"/>
          <a:ext cx="11420858" cy="4212771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2432988">
                  <a:extLst>
                    <a:ext uri="{9D8B030D-6E8A-4147-A177-3AD203B41FA5}">
                      <a16:colId xmlns:a16="http://schemas.microsoft.com/office/drawing/2014/main" xmlns="" val="331873244"/>
                    </a:ext>
                  </a:extLst>
                </a:gridCol>
                <a:gridCol w="3905850">
                  <a:extLst>
                    <a:ext uri="{9D8B030D-6E8A-4147-A177-3AD203B41FA5}">
                      <a16:colId xmlns:a16="http://schemas.microsoft.com/office/drawing/2014/main" xmlns="" val="2559329708"/>
                    </a:ext>
                  </a:extLst>
                </a:gridCol>
                <a:gridCol w="2849877">
                  <a:extLst>
                    <a:ext uri="{9D8B030D-6E8A-4147-A177-3AD203B41FA5}">
                      <a16:colId xmlns:a16="http://schemas.microsoft.com/office/drawing/2014/main" xmlns="" val="1977763015"/>
                    </a:ext>
                  </a:extLst>
                </a:gridCol>
                <a:gridCol w="2232143">
                  <a:extLst>
                    <a:ext uri="{9D8B030D-6E8A-4147-A177-3AD203B41FA5}">
                      <a16:colId xmlns:a16="http://schemas.microsoft.com/office/drawing/2014/main" xmlns="" val="1085448128"/>
                    </a:ext>
                  </a:extLst>
                </a:gridCol>
              </a:tblGrid>
              <a:tr h="48075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1" dirty="0">
                          <a:solidFill>
                            <a:srgbClr val="FFFFFF"/>
                          </a:solidFill>
                          <a:effectLst/>
                        </a:rPr>
                        <a:t>Authors </a:t>
                      </a:r>
                      <a:endParaRPr lang="en-US" sz="1300" b="1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9995" marR="107997" marT="107997" marB="107997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1">
                          <a:solidFill>
                            <a:srgbClr val="FFFFFF"/>
                          </a:solidFill>
                          <a:effectLst/>
                        </a:rPr>
                        <a:t>Title </a:t>
                      </a:r>
                      <a:endParaRPr lang="en-US" sz="13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9995" marR="107997" marT="107997" marB="107997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1" dirty="0">
                          <a:solidFill>
                            <a:srgbClr val="FFFFFF"/>
                          </a:solidFill>
                          <a:effectLst/>
                        </a:rPr>
                        <a:t>Advantages </a:t>
                      </a:r>
                      <a:endParaRPr lang="en-US" sz="1300" b="1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9995" marR="107997" marT="107997" marB="107997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1">
                          <a:solidFill>
                            <a:srgbClr val="FFFFFF"/>
                          </a:solidFill>
                          <a:effectLst/>
                        </a:rPr>
                        <a:t>Disadvantages</a:t>
                      </a:r>
                      <a:endParaRPr lang="en-US" sz="13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9995" marR="107997" marT="107997" marB="107997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81709056"/>
                  </a:ext>
                </a:extLst>
              </a:tr>
              <a:tr h="92986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1">
                          <a:solidFill>
                            <a:srgbClr val="FFFFFF"/>
                          </a:solidFill>
                          <a:effectLst/>
                        </a:rPr>
                        <a:t>Liu Yang, Yong Jin Zhou, Chao Zhang, Xin Mi Yang</a:t>
                      </a:r>
                      <a:endParaRPr lang="en-US" sz="13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9995" marR="107997" marT="107997" marB="107997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Compact multiband wireless energy harvesting based battery free body area network sensor for mobile health care </a:t>
                      </a:r>
                      <a:endParaRPr 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9995" marR="107997" marT="107997" marB="107997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➢ Multiband operation</a:t>
                      </a:r>
                      <a:endParaRPr lang="en-US" sz="13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➢ Self-monitoring </a:t>
                      </a:r>
                      <a:endParaRPr lang="en-US" sz="13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9995" marR="107997" marT="107997" marB="107997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➢ Size of the device</a:t>
                      </a:r>
                      <a:endParaRPr lang="en-US" sz="13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9995" marR="107997" marT="107997" marB="107997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39724363"/>
                  </a:ext>
                </a:extLst>
              </a:tr>
              <a:tr h="70530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1" dirty="0">
                          <a:solidFill>
                            <a:srgbClr val="FFFFFF"/>
                          </a:solidFill>
                          <a:effectLst/>
                        </a:rPr>
                        <a:t>K. L. Narayana,</a:t>
                      </a:r>
                      <a:endParaRPr lang="en-US" sz="1300" b="1" dirty="0">
                        <a:solidFill>
                          <a:srgbClr val="FFFFFF"/>
                        </a:solidFill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1" dirty="0">
                          <a:solidFill>
                            <a:srgbClr val="FFFFFF"/>
                          </a:solidFill>
                          <a:effectLst/>
                        </a:rPr>
                        <a:t>P. Rajani</a:t>
                      </a:r>
                      <a:endParaRPr lang="en-US" sz="1300" b="1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9995" marR="107997" marT="107997" marB="107997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Design and simulation of rectenna for RF energy harvesting</a:t>
                      </a:r>
                      <a:endParaRPr 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9995" marR="107997" marT="107997" marB="107997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➢ Simple construction</a:t>
                      </a:r>
                      <a:endParaRPr 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9995" marR="107997" marT="107997" marB="107997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➢ Power only small </a:t>
                      </a:r>
                      <a:endParaRPr lang="en-US" sz="13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    device</a:t>
                      </a:r>
                      <a:endParaRPr lang="en-US" sz="13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9995" marR="107997" marT="107997" marB="107997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0009052"/>
                  </a:ext>
                </a:extLst>
              </a:tr>
              <a:tr h="92986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300" b="1" dirty="0">
                          <a:solidFill>
                            <a:srgbClr val="FFFFFF"/>
                          </a:solidFill>
                          <a:effectLst/>
                        </a:rPr>
                        <a:t>S. </a:t>
                      </a:r>
                      <a:r>
                        <a:rPr lang="de-DE" sz="1300" b="1" dirty="0" err="1">
                          <a:solidFill>
                            <a:srgbClr val="FFFFFF"/>
                          </a:solidFill>
                          <a:effectLst/>
                        </a:rPr>
                        <a:t>Kahng</a:t>
                      </a:r>
                      <a:r>
                        <a:rPr lang="de-DE" sz="1300" b="1" dirty="0">
                          <a:solidFill>
                            <a:srgbClr val="FFFFFF"/>
                          </a:solidFill>
                          <a:effectLst/>
                        </a:rPr>
                        <a:t>, C. Lee, H. Park, G. Namgoong1, J. Kwon</a:t>
                      </a:r>
                      <a:endParaRPr lang="en-US" sz="1300" b="1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9995" marR="107997" marT="107997" marB="107997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A WBAN Reader Antenna to Improve the Wireless Link with an In-Body WBAN Antenna</a:t>
                      </a:r>
                      <a:endParaRPr lang="en-US" sz="13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9995" marR="107997" marT="107997" marB="107997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➢ Wide band antenna </a:t>
                      </a:r>
                      <a:br>
                        <a:rPr lang="en-IN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</a:br>
                      <a:endParaRPr lang="en-US" sz="13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9995" marR="107997" marT="107997" marB="107997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➢ Short range</a:t>
                      </a:r>
                      <a:br>
                        <a:rPr lang="en-IN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</a:br>
                      <a:r>
                        <a:rPr lang="en-IN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➢ Attenuation due to body</a:t>
                      </a:r>
                      <a:endParaRPr 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9995" marR="107997" marT="107997" marB="107997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40480356"/>
                  </a:ext>
                </a:extLst>
              </a:tr>
              <a:tr h="116698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1">
                          <a:solidFill>
                            <a:srgbClr val="FFFFFF"/>
                          </a:solidFill>
                          <a:effectLst/>
                        </a:rPr>
                        <a:t>R. Meena,</a:t>
                      </a:r>
                      <a:endParaRPr lang="en-US" sz="1300" b="1">
                        <a:solidFill>
                          <a:srgbClr val="FFFFFF"/>
                        </a:solidFill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1">
                          <a:solidFill>
                            <a:srgbClr val="FFFFFF"/>
                          </a:solidFill>
                          <a:effectLst/>
                        </a:rPr>
                        <a:t>S. Ravishankar,</a:t>
                      </a:r>
                      <a:endParaRPr lang="en-US" sz="1300" b="1">
                        <a:solidFill>
                          <a:srgbClr val="FFFFFF"/>
                        </a:solidFill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1">
                          <a:solidFill>
                            <a:srgbClr val="FFFFFF"/>
                          </a:solidFill>
                          <a:effectLst/>
                        </a:rPr>
                        <a:t>J. Gayathri</a:t>
                      </a:r>
                      <a:endParaRPr lang="en-US" sz="13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9995" marR="107997" marT="107997" marB="107997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Monitoring physical activities using WBAN </a:t>
                      </a:r>
                      <a:endParaRPr 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9995" marR="107997" marT="107997" marB="107997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➢ Low power modules</a:t>
                      </a:r>
                      <a:endParaRPr lang="en-US" sz="13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➢ Light weight, low cost and compact</a:t>
                      </a:r>
                      <a:endParaRPr lang="en-US" sz="13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  <a:p>
                      <a:pPr marL="45720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3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9995" marR="107997" marT="107997" marB="107997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➢ Poor latency</a:t>
                      </a:r>
                      <a:endParaRPr 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➢ Limit on real time performance</a:t>
                      </a:r>
                      <a:endParaRPr 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9995" marR="107997" marT="107997" marB="107997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854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335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3F0301-EDFA-4597-8D81-CED1C6169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24189"/>
          </a:xfrm>
        </p:spPr>
        <p:txBody>
          <a:bodyPr/>
          <a:lstStyle/>
          <a:p>
            <a:pPr algn="ctr"/>
            <a:r>
              <a:rPr lang="en-US" b="1"/>
              <a:t>System Design</a:t>
            </a:r>
            <a:endParaRPr lang="en-US" dirty="0"/>
          </a:p>
        </p:txBody>
      </p:sp>
      <p:pic>
        <p:nvPicPr>
          <p:cNvPr id="5" name="Content Placeholder 4" descr="A screenshot of text&#10;&#10;Description automatically generated">
            <a:extLst>
              <a:ext uri="{FF2B5EF4-FFF2-40B4-BE49-F238E27FC236}">
                <a16:creationId xmlns:a16="http://schemas.microsoft.com/office/drawing/2014/main" xmlns="" id="{0B5154B2-C413-4417-9A40-C7B94FA72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675" y="1939131"/>
            <a:ext cx="9010650" cy="4124325"/>
          </a:xfrm>
        </p:spPr>
      </p:pic>
    </p:spTree>
    <p:extLst>
      <p:ext uri="{BB962C8B-B14F-4D97-AF65-F5344CB8AC3E}">
        <p14:creationId xmlns:p14="http://schemas.microsoft.com/office/powerpoint/2010/main" val="417203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xmlns="" id="{DFF41957-CB66-48E8-B537-EBB53B6785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C7B107-0FB2-4F61-B1BF-CEF8771E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41832"/>
            <a:ext cx="10506456" cy="19019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Gears of the System…</a:t>
            </a:r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xmlns="" id="{801E4ADA-0EA9-4930-846E-3C11E8BED6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206922"/>
            <a:ext cx="128016" cy="1188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xmlns="" id="{FB92FFCE-0C90-454E-AA25-D4EE9A6C39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41248" y="3146509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D6CA9DD4-2A9D-4ABA-873B-9CC709A76319}"/>
              </a:ext>
            </a:extLst>
          </p:cNvPr>
          <p:cNvSpPr txBox="1">
            <a:spLocks/>
          </p:cNvSpPr>
          <p:nvPr/>
        </p:nvSpPr>
        <p:spPr>
          <a:xfrm>
            <a:off x="838200" y="3412658"/>
            <a:ext cx="10509504" cy="25035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r>
              <a:rPr lang="en-US" sz="2000" dirty="0"/>
              <a:t>     Antenna design</a:t>
            </a:r>
          </a:p>
          <a:p>
            <a:pPr marL="0"/>
            <a:endParaRPr lang="en-US" sz="800" dirty="0"/>
          </a:p>
          <a:p>
            <a:r>
              <a:rPr lang="en-US" sz="2000" dirty="0"/>
              <a:t>     Rectifier design </a:t>
            </a:r>
          </a:p>
          <a:p>
            <a:endParaRPr lang="en-US" sz="800" dirty="0"/>
          </a:p>
          <a:p>
            <a:r>
              <a:rPr lang="en-US" sz="2000" dirty="0"/>
              <a:t>     DC convertor and booster</a:t>
            </a:r>
          </a:p>
          <a:p>
            <a:endParaRPr lang="en-US" sz="800" dirty="0"/>
          </a:p>
          <a:p>
            <a:r>
              <a:rPr lang="en-US" sz="2000" dirty="0"/>
              <a:t>     Microcontroller and communication module </a:t>
            </a:r>
          </a:p>
        </p:txBody>
      </p:sp>
    </p:spTree>
    <p:extLst>
      <p:ext uri="{BB962C8B-B14F-4D97-AF65-F5344CB8AC3E}">
        <p14:creationId xmlns:p14="http://schemas.microsoft.com/office/powerpoint/2010/main" val="96249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xmlns="" id="{6ECA6DCB-B7E1-40A9-9524-540C6DA40B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861766B-F766-43B0-A818-61CABB78FD4D}"/>
              </a:ext>
            </a:extLst>
          </p:cNvPr>
          <p:cNvSpPr txBox="1"/>
          <p:nvPr/>
        </p:nvSpPr>
        <p:spPr>
          <a:xfrm>
            <a:off x="589560" y="856180"/>
            <a:ext cx="5279408" cy="112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Antenna Design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1DE889C7-FAD6-4397-98E2-05D5034844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F399A70F-F8CD-4992-9EF5-6CF15472E7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48F4FEDC-6D80-458C-A665-075D9B9500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3873B707-463F-40B0-8227-E8CC6C67EB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C75076-1901-453C-BFB1-D0073211D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902" y="2898916"/>
            <a:ext cx="5278066" cy="3370311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1800" b="1" dirty="0"/>
              <a:t>CST MICROWAVE STUDIO </a:t>
            </a:r>
          </a:p>
          <a:p>
            <a:pPr marL="0" indent="0">
              <a:buNone/>
            </a:pPr>
            <a:r>
              <a:rPr lang="en-US" sz="1800" dirty="0"/>
              <a:t>It is a specialist tool for the 3D EM simulation of high frequency components.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Slot Antenna</a:t>
            </a:r>
          </a:p>
          <a:p>
            <a:pPr marL="0" indent="0">
              <a:buNone/>
            </a:pPr>
            <a:r>
              <a:rPr lang="en-US" sz="1800" dirty="0"/>
              <a:t>A rectangular slot is made on the conducting sheet.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Split-Ring Resonator (SRR) </a:t>
            </a:r>
          </a:p>
          <a:p>
            <a:pPr marL="0" indent="0">
              <a:buNone/>
            </a:pPr>
            <a:r>
              <a:rPr lang="en-US" sz="1800" dirty="0"/>
              <a:t>An artificially structure common to metamaterials, which produce the desired magnetic</a:t>
            </a:r>
            <a:r>
              <a:rPr lang="en-US" sz="1800" u="sng" dirty="0"/>
              <a:t> </a:t>
            </a:r>
            <a:r>
              <a:rPr lang="en-US" sz="1800" dirty="0"/>
              <a:t>susceptibility.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/>
            </a:r>
            <a:br>
              <a:rPr lang="en-US" sz="1800" b="1" dirty="0"/>
            </a:br>
            <a:endParaRPr lang="en-US" sz="18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C13237C8-E62C-4F0D-A318-BD6FB6C2D1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19C9EAEA-39D0-4B0E-A0EB-51E7B26740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game&#10;&#10;Description automatically generated">
            <a:extLst>
              <a:ext uri="{FF2B5EF4-FFF2-40B4-BE49-F238E27FC236}">
                <a16:creationId xmlns:a16="http://schemas.microsoft.com/office/drawing/2014/main" xmlns="" id="{421EAAED-DF34-4D96-92AD-7AB1E0083F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52" r="4" b="4"/>
          <a:stretch/>
        </p:blipFill>
        <p:spPr>
          <a:xfrm>
            <a:off x="7083423" y="581892"/>
            <a:ext cx="4397433" cy="251875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8CB5D2D7-DF65-4E86-BFBA-FFB9B5ACEB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 shot of a cage&#10;&#10;Description automatically generated">
            <a:extLst>
              <a:ext uri="{FF2B5EF4-FFF2-40B4-BE49-F238E27FC236}">
                <a16:creationId xmlns:a16="http://schemas.microsoft.com/office/drawing/2014/main" xmlns="" id="{2D20FC22-2A1A-497E-B032-E795595929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3" r="12420" b="-2"/>
          <a:stretch/>
        </p:blipFill>
        <p:spPr>
          <a:xfrm>
            <a:off x="7083423" y="3707894"/>
            <a:ext cx="4395569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06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4426AB7-D619-4515-962A-BC83909EC0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C43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E47DF98-723F-4AAC-ABCF-CACBC438F7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EA29FC7C-9308-4FDE-8DCA-405668055B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rgbClr val="4C43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E5FC8244-084C-4CBA-BEBB-4439ED2B8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77356"/>
            <a:ext cx="9966960" cy="15603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rgbClr val="4C435C"/>
                </a:solidFill>
              </a:rPr>
              <a:t>Far Field Analysis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BE7F1981-5A93-4828-B174-2C811B0E9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" y="236221"/>
            <a:ext cx="11704320" cy="440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54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xmlns="" id="{70ADFBB4-50C5-4EE0-B3D6-95B7E6074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939" y="3429000"/>
            <a:ext cx="7518502" cy="30353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DDDB203-DB25-4A25-A520-90FC80CF461C}"/>
              </a:ext>
            </a:extLst>
          </p:cNvPr>
          <p:cNvSpPr txBox="1"/>
          <p:nvPr/>
        </p:nvSpPr>
        <p:spPr>
          <a:xfrm>
            <a:off x="1048315" y="4762001"/>
            <a:ext cx="322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 – parameter Vs Frequency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CCDAF95-1F62-4EBC-B237-A4F81D6761C5}"/>
              </a:ext>
            </a:extLst>
          </p:cNvPr>
          <p:cNvSpPr txBox="1"/>
          <p:nvPr/>
        </p:nvSpPr>
        <p:spPr>
          <a:xfrm>
            <a:off x="8481848" y="1502889"/>
            <a:ext cx="2513474" cy="370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VSWR Vs Frequency</a:t>
            </a:r>
          </a:p>
        </p:txBody>
      </p:sp>
      <p:pic>
        <p:nvPicPr>
          <p:cNvPr id="7" name="Picture 6" descr="A picture containing sitting&#10;&#10;Description automatically generated">
            <a:extLst>
              <a:ext uri="{FF2B5EF4-FFF2-40B4-BE49-F238E27FC236}">
                <a16:creationId xmlns:a16="http://schemas.microsoft.com/office/drawing/2014/main" xmlns="" id="{8945A12A-F877-439D-AA8C-3C1D560FC5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30" y="262578"/>
            <a:ext cx="7971160" cy="285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34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715</Words>
  <Application>Microsoft Office PowerPoint</Application>
  <PresentationFormat>Custom</PresentationFormat>
  <Paragraphs>141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Introduction</vt:lpstr>
      <vt:lpstr>Problem Statement</vt:lpstr>
      <vt:lpstr>Literature Survey</vt:lpstr>
      <vt:lpstr>System Design</vt:lpstr>
      <vt:lpstr>Gears of the System…</vt:lpstr>
      <vt:lpstr>PowerPoint Presentation</vt:lpstr>
      <vt:lpstr>Far Field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BAN NODE DESIGN</vt:lpstr>
      <vt:lpstr>Conclusions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Srivatsa, Adarsh S</dc:creator>
  <cp:lastModifiedBy>admin</cp:lastModifiedBy>
  <cp:revision>4</cp:revision>
  <dcterms:created xsi:type="dcterms:W3CDTF">2020-05-27T17:31:43Z</dcterms:created>
  <dcterms:modified xsi:type="dcterms:W3CDTF">2020-05-29T06:25:59Z</dcterms:modified>
</cp:coreProperties>
</file>