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
  </p:notesMasterIdLst>
  <p:sldIdLst>
    <p:sldId id="256" r:id="rId2"/>
    <p:sldId id="257" r:id="rId3"/>
    <p:sldId id="258" r:id="rId4"/>
    <p:sldId id="259" r:id="rId5"/>
    <p:sldId id="260" r:id="rId6"/>
    <p:sldId id="263"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061A75-4164-46EB-923D-7C1B0BCAC61A}" type="datetimeFigureOut">
              <a:rPr lang="en-US" smtClean="0"/>
              <a:t>2/13/2025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B4995E-5F54-4892-94B0-946A51E843B1}" type="slidenum">
              <a:rPr lang="en-US" smtClean="0"/>
              <a:t>‹#›</a:t>
            </a:fld>
            <a:endParaRPr lang="en-US"/>
          </a:p>
        </p:txBody>
      </p:sp>
    </p:spTree>
    <p:extLst>
      <p:ext uri="{BB962C8B-B14F-4D97-AF65-F5344CB8AC3E}">
        <p14:creationId xmlns:p14="http://schemas.microsoft.com/office/powerpoint/2010/main" val="1429437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B4995E-5F54-4892-94B0-946A51E843B1}" type="slidenum">
              <a:rPr lang="en-US" smtClean="0"/>
              <a:t>6</a:t>
            </a:fld>
            <a:endParaRPr lang="en-US"/>
          </a:p>
        </p:txBody>
      </p:sp>
    </p:spTree>
    <p:extLst>
      <p:ext uri="{BB962C8B-B14F-4D97-AF65-F5344CB8AC3E}">
        <p14:creationId xmlns:p14="http://schemas.microsoft.com/office/powerpoint/2010/main" val="31466792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FEF5295D-A2F2-4905-8F11-0E51E1885F8F}"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29E90-9E11-403B-B80C-2DE20894E0AD}"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F5295D-A2F2-4905-8F11-0E51E1885F8F}"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29E90-9E11-403B-B80C-2DE20894E0A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F5295D-A2F2-4905-8F11-0E51E1885F8F}"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29E90-9E11-403B-B80C-2DE20894E0A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FEF5295D-A2F2-4905-8F11-0E51E1885F8F}"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29E90-9E11-403B-B80C-2DE20894E0AD}"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F5295D-A2F2-4905-8F11-0E51E1885F8F}"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29E90-9E11-403B-B80C-2DE20894E0A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FEF5295D-A2F2-4905-8F11-0E51E1885F8F}" type="datetimeFigureOut">
              <a:rPr lang="en-US" smtClean="0"/>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29E90-9E11-403B-B80C-2DE20894E0A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EF5295D-A2F2-4905-8F11-0E51E1885F8F}" type="datetimeFigureOut">
              <a:rPr lang="en-US" smtClean="0"/>
              <a:t>2/13/2025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429E90-9E11-403B-B80C-2DE20894E0A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F5295D-A2F2-4905-8F11-0E51E1885F8F}" type="datetimeFigureOut">
              <a:rPr lang="en-US" smtClean="0"/>
              <a:t>2/13/2025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429E90-9E11-403B-B80C-2DE20894E0A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F5295D-A2F2-4905-8F11-0E51E1885F8F}" type="datetimeFigureOut">
              <a:rPr lang="en-US" smtClean="0"/>
              <a:t>2/13/2025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429E90-9E11-403B-B80C-2DE20894E0A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F5295D-A2F2-4905-8F11-0E51E1885F8F}" type="datetimeFigureOut">
              <a:rPr lang="en-US" smtClean="0"/>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29E90-9E11-403B-B80C-2DE20894E0A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F5295D-A2F2-4905-8F11-0E51E1885F8F}" type="datetimeFigureOut">
              <a:rPr lang="en-US" smtClean="0"/>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29E90-9E11-403B-B80C-2DE20894E0A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FEF5295D-A2F2-4905-8F11-0E51E1885F8F}" type="datetimeFigureOut">
              <a:rPr lang="en-US" smtClean="0"/>
              <a:t>2/13/2025</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5C429E90-9E11-403B-B80C-2DE20894E0AD}"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1600200"/>
            <a:ext cx="8839200" cy="4648200"/>
          </a:xfrm>
        </p:spPr>
        <p:txBody>
          <a:bodyPr>
            <a:normAutofit/>
          </a:bodyPr>
          <a:lstStyle/>
          <a:p>
            <a:r>
              <a:rPr lang="en-US" sz="2000" dirty="0"/>
              <a:t>Uber Technologies, Inc., commonly referred to as Uber, is an American multinational transportation company that provides ride-hailing services, courier services, food delivery, and freight transport. It is headquartered in San Francisco, California, and operates in approximately 70 countries and 10,500 cities worldwide. It is the largest ridesharing company worldwide with over 150 million (15 Crores) monthly active users and 6 million (60 Lakhs) active drivers and couriers. It facilitates an average of 28 million (2.8 Crore) trips per day and has facilitated 47 billion (4700 Crore) trips since its inception in 2010.Uber generated $37.2 billion revenue in 2023</a:t>
            </a:r>
          </a:p>
        </p:txBody>
      </p:sp>
      <p:sp>
        <p:nvSpPr>
          <p:cNvPr id="2" name="Title 1"/>
          <p:cNvSpPr>
            <a:spLocks noGrp="1"/>
          </p:cNvSpPr>
          <p:nvPr>
            <p:ph type="ctrTitle"/>
          </p:nvPr>
        </p:nvSpPr>
        <p:spPr>
          <a:xfrm>
            <a:off x="2362200" y="457201"/>
            <a:ext cx="4038600" cy="990599"/>
          </a:xfrm>
        </p:spPr>
        <p:txBody>
          <a:bodyPr>
            <a:normAutofit/>
          </a:bodyPr>
          <a:lstStyle/>
          <a:p>
            <a:r>
              <a:rPr lang="en-US" dirty="0" smtClean="0"/>
              <a:t>Introduction</a:t>
            </a:r>
            <a:endParaRPr lang="en-US" dirty="0"/>
          </a:p>
        </p:txBody>
      </p:sp>
      <p:sp>
        <p:nvSpPr>
          <p:cNvPr id="4" name="AutoShape 2" descr="Uber dismisses 'exit plan' claim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4267200"/>
            <a:ext cx="257175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708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924800" cy="762000"/>
          </a:xfrm>
        </p:spPr>
        <p:txBody>
          <a:bodyPr/>
          <a:lstStyle/>
          <a:p>
            <a:pPr algn="ctr"/>
            <a:r>
              <a:rPr lang="en-US" sz="4400" b="1" dirty="0" smtClean="0"/>
              <a:t>Title</a:t>
            </a:r>
            <a:endParaRPr lang="en-US" sz="4400" b="1" dirty="0"/>
          </a:p>
        </p:txBody>
      </p:sp>
      <p:sp>
        <p:nvSpPr>
          <p:cNvPr id="3" name="Content Placeholder 2"/>
          <p:cNvSpPr>
            <a:spLocks noGrp="1"/>
          </p:cNvSpPr>
          <p:nvPr>
            <p:ph sz="quarter" idx="13"/>
          </p:nvPr>
        </p:nvSpPr>
        <p:spPr/>
        <p:txBody>
          <a:bodyPr>
            <a:normAutofit lnSpcReduction="10000"/>
          </a:bodyPr>
          <a:lstStyle/>
          <a:p>
            <a:r>
              <a:rPr lang="en-US" sz="3600" b="1" dirty="0"/>
              <a:t>Title</a:t>
            </a:r>
            <a:r>
              <a:rPr lang="en-US" sz="3600" dirty="0"/>
              <a:t>: Uber Data Analysis Project using EDA</a:t>
            </a:r>
            <a:br>
              <a:rPr lang="en-US" sz="3600" dirty="0"/>
            </a:br>
            <a:r>
              <a:rPr lang="en-US" sz="3600" b="1" dirty="0"/>
              <a:t>Subtitle</a:t>
            </a:r>
            <a:r>
              <a:rPr lang="en-US" sz="3600" dirty="0"/>
              <a:t>: Exploring Uber Ride </a:t>
            </a:r>
            <a:r>
              <a:rPr lang="en-US" sz="3600" dirty="0" smtClean="0"/>
              <a:t>Patterns</a:t>
            </a:r>
            <a:r>
              <a:rPr lang="en-US" sz="3600" dirty="0"/>
              <a:t/>
            </a:r>
            <a:br>
              <a:rPr lang="en-US" sz="3600" dirty="0"/>
            </a:br>
            <a:endParaRPr lang="en-US" sz="3600" dirty="0" smtClean="0"/>
          </a:p>
          <a:p>
            <a:r>
              <a:rPr lang="en-US" sz="3600" dirty="0" smtClean="0"/>
              <a:t>To </a:t>
            </a:r>
            <a:r>
              <a:rPr lang="en-US" sz="3600" dirty="0"/>
              <a:t>create a presentation for the Uber data analysis project using exploratory data analysis (EDA).</a:t>
            </a:r>
          </a:p>
          <a:p>
            <a:endParaRPr lang="en-US" sz="3600" dirty="0"/>
          </a:p>
          <a:p>
            <a:endParaRPr lang="en-US" sz="3600" dirty="0"/>
          </a:p>
        </p:txBody>
      </p:sp>
    </p:spTree>
    <p:extLst>
      <p:ext uri="{BB962C8B-B14F-4D97-AF65-F5344CB8AC3E}">
        <p14:creationId xmlns:p14="http://schemas.microsoft.com/office/powerpoint/2010/main" val="1523870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924800" cy="685800"/>
          </a:xfrm>
        </p:spPr>
        <p:txBody>
          <a:bodyPr/>
          <a:lstStyle/>
          <a:p>
            <a:pPr algn="ctr"/>
            <a:r>
              <a:rPr lang="en-US" sz="3600" b="1" dirty="0"/>
              <a:t>Project Overview</a:t>
            </a:r>
            <a:endParaRPr lang="en-US" sz="3600" dirty="0"/>
          </a:p>
        </p:txBody>
      </p:sp>
      <p:sp>
        <p:nvSpPr>
          <p:cNvPr id="3" name="Content Placeholder 2"/>
          <p:cNvSpPr>
            <a:spLocks noGrp="1"/>
          </p:cNvSpPr>
          <p:nvPr>
            <p:ph sz="quarter" idx="13"/>
          </p:nvPr>
        </p:nvSpPr>
        <p:spPr/>
        <p:txBody>
          <a:bodyPr/>
          <a:lstStyle/>
          <a:p>
            <a:pPr lvl="0"/>
            <a:r>
              <a:rPr lang="en-US" sz="3200" b="1" dirty="0"/>
              <a:t>Objective</a:t>
            </a:r>
            <a:r>
              <a:rPr lang="en-US" sz="3200" dirty="0"/>
              <a:t>: Analyze Uber rides data from </a:t>
            </a:r>
            <a:r>
              <a:rPr lang="en-US" sz="3200" dirty="0" smtClean="0"/>
              <a:t>2020 </a:t>
            </a:r>
            <a:r>
              <a:rPr lang="en-US" sz="3200" dirty="0"/>
              <a:t>to uncover insights about trip patterns.</a:t>
            </a:r>
          </a:p>
          <a:p>
            <a:pPr lvl="0"/>
            <a:r>
              <a:rPr lang="en-US" sz="3200" b="1" dirty="0"/>
              <a:t>Data</a:t>
            </a:r>
            <a:r>
              <a:rPr lang="en-US" sz="3200" dirty="0"/>
              <a:t>: Dataset containing trip details like start/end times, locations, distances, and purposes.</a:t>
            </a:r>
          </a:p>
          <a:p>
            <a:endParaRPr lang="en-US" dirty="0"/>
          </a:p>
        </p:txBody>
      </p:sp>
    </p:spTree>
    <p:extLst>
      <p:ext uri="{BB962C8B-B14F-4D97-AF65-F5344CB8AC3E}">
        <p14:creationId xmlns:p14="http://schemas.microsoft.com/office/powerpoint/2010/main" val="461234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924800" cy="609600"/>
          </a:xfrm>
        </p:spPr>
        <p:txBody>
          <a:bodyPr/>
          <a:lstStyle/>
          <a:p>
            <a:pPr algn="ctr"/>
            <a:r>
              <a:rPr lang="en-US" b="1" dirty="0"/>
              <a:t>Data Exploration &amp; Preprocessing</a:t>
            </a:r>
            <a:endParaRPr lang="en-US" dirty="0"/>
          </a:p>
        </p:txBody>
      </p:sp>
      <p:sp>
        <p:nvSpPr>
          <p:cNvPr id="3" name="Content Placeholder 2"/>
          <p:cNvSpPr>
            <a:spLocks noGrp="1"/>
          </p:cNvSpPr>
          <p:nvPr>
            <p:ph sz="quarter" idx="13"/>
          </p:nvPr>
        </p:nvSpPr>
        <p:spPr/>
        <p:txBody>
          <a:bodyPr/>
          <a:lstStyle/>
          <a:p>
            <a:pPr lvl="0"/>
            <a:r>
              <a:rPr lang="en-US" sz="2800" b="1" dirty="0"/>
              <a:t>Initial Dataset</a:t>
            </a:r>
            <a:r>
              <a:rPr lang="en-US" sz="2800" dirty="0"/>
              <a:t>: 1,156 entries with 7 columns.</a:t>
            </a:r>
          </a:p>
          <a:p>
            <a:pPr lvl="0"/>
            <a:r>
              <a:rPr lang="en-US" sz="2800" b="1" dirty="0"/>
              <a:t>Data Cleaning</a:t>
            </a:r>
            <a:r>
              <a:rPr lang="en-US" sz="2800" dirty="0"/>
              <a:t>:</a:t>
            </a:r>
          </a:p>
          <a:p>
            <a:pPr lvl="1"/>
            <a:r>
              <a:rPr lang="en-US" sz="2800" dirty="0"/>
              <a:t>Handled missing values in the 'PURPOSE' column.</a:t>
            </a:r>
          </a:p>
          <a:p>
            <a:pPr lvl="1"/>
            <a:r>
              <a:rPr lang="en-US" sz="2800" dirty="0"/>
              <a:t>Converted 'START_DATE' and 'END_DATE' to proper date-time format.</a:t>
            </a:r>
          </a:p>
          <a:p>
            <a:pPr lvl="1"/>
            <a:r>
              <a:rPr lang="en-US" sz="2800" dirty="0"/>
              <a:t>Created new features (day, time, month).</a:t>
            </a:r>
          </a:p>
          <a:p>
            <a:endParaRPr lang="en-US" dirty="0"/>
          </a:p>
        </p:txBody>
      </p:sp>
    </p:spTree>
    <p:extLst>
      <p:ext uri="{BB962C8B-B14F-4D97-AF65-F5344CB8AC3E}">
        <p14:creationId xmlns:p14="http://schemas.microsoft.com/office/powerpoint/2010/main" val="1724393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a:t>Conclusions</a:t>
            </a:r>
            <a:endParaRPr lang="en-US" sz="4400" dirty="0"/>
          </a:p>
        </p:txBody>
      </p:sp>
      <p:sp>
        <p:nvSpPr>
          <p:cNvPr id="3" name="Content Placeholder 2"/>
          <p:cNvSpPr>
            <a:spLocks noGrp="1"/>
          </p:cNvSpPr>
          <p:nvPr>
            <p:ph sz="quarter" idx="13"/>
          </p:nvPr>
        </p:nvSpPr>
        <p:spPr/>
        <p:txBody>
          <a:bodyPr/>
          <a:lstStyle/>
          <a:p>
            <a:pPr lvl="0"/>
            <a:r>
              <a:rPr lang="en-US" sz="3200" b="1" dirty="0"/>
              <a:t>Key Findings</a:t>
            </a:r>
            <a:r>
              <a:rPr lang="en-US" sz="3200" dirty="0"/>
              <a:t>:</a:t>
            </a:r>
          </a:p>
          <a:p>
            <a:pPr lvl="1"/>
            <a:r>
              <a:rPr lang="en-US" sz="3200" dirty="0"/>
              <a:t>Business-related trips dominate the dataset.</a:t>
            </a:r>
          </a:p>
          <a:p>
            <a:pPr lvl="1"/>
            <a:r>
              <a:rPr lang="en-US" sz="3200" dirty="0"/>
              <a:t>Most trips are short-distance and occur during the evening or night.</a:t>
            </a:r>
          </a:p>
          <a:p>
            <a:pPr lvl="1"/>
            <a:r>
              <a:rPr lang="en-US" sz="3200" dirty="0"/>
              <a:t>Ride purposes vary, with meetings and errands being common.</a:t>
            </a:r>
          </a:p>
          <a:p>
            <a:endParaRPr lang="en-US" dirty="0"/>
          </a:p>
        </p:txBody>
      </p:sp>
    </p:spTree>
    <p:extLst>
      <p:ext uri="{BB962C8B-B14F-4D97-AF65-F5344CB8AC3E}">
        <p14:creationId xmlns:p14="http://schemas.microsoft.com/office/powerpoint/2010/main" val="1257981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924800" cy="685800"/>
          </a:xfrm>
        </p:spPr>
        <p:txBody>
          <a:bodyPr/>
          <a:lstStyle/>
          <a:p>
            <a:pPr algn="ctr"/>
            <a:r>
              <a:rPr lang="en-US" sz="3200" b="1" dirty="0" smtClean="0"/>
              <a:t>Questions  to  analysis the </a:t>
            </a:r>
            <a:r>
              <a:rPr lang="en-US" sz="3200" b="1" dirty="0" err="1" smtClean="0"/>
              <a:t>uber</a:t>
            </a:r>
            <a:r>
              <a:rPr lang="en-US" sz="3200" b="1" dirty="0" smtClean="0"/>
              <a:t> data</a:t>
            </a:r>
            <a:endParaRPr lang="en-US" sz="3200" b="1" dirty="0"/>
          </a:p>
        </p:txBody>
      </p:sp>
      <p:sp>
        <p:nvSpPr>
          <p:cNvPr id="3" name="Content Placeholder 2"/>
          <p:cNvSpPr>
            <a:spLocks noGrp="1"/>
          </p:cNvSpPr>
          <p:nvPr>
            <p:ph sz="quarter" idx="13"/>
          </p:nvPr>
        </p:nvSpPr>
        <p:spPr/>
        <p:txBody>
          <a:bodyPr>
            <a:normAutofit/>
          </a:bodyPr>
          <a:lstStyle/>
          <a:p>
            <a:r>
              <a:rPr lang="en-US" sz="2400" dirty="0"/>
              <a:t>1) In which category do people book the most Uber rides</a:t>
            </a:r>
            <a:r>
              <a:rPr lang="en-US" sz="2400" dirty="0" smtClean="0"/>
              <a:t>?</a:t>
            </a:r>
          </a:p>
          <a:p>
            <a:r>
              <a:rPr lang="en-US" sz="2400" dirty="0" smtClean="0"/>
              <a:t>2</a:t>
            </a:r>
            <a:r>
              <a:rPr lang="en-US" sz="2400" dirty="0"/>
              <a:t>) For which purpose do people book Uber rides the most</a:t>
            </a:r>
            <a:r>
              <a:rPr lang="en-US" sz="2400" dirty="0" smtClean="0"/>
              <a:t>?</a:t>
            </a:r>
          </a:p>
          <a:p>
            <a:r>
              <a:rPr lang="en-US" sz="2400" dirty="0" smtClean="0"/>
              <a:t>3</a:t>
            </a:r>
            <a:r>
              <a:rPr lang="en-US" sz="2400" dirty="0"/>
              <a:t>) At what time do people book cabs the most from Uber</a:t>
            </a:r>
            <a:r>
              <a:rPr lang="en-US" sz="2400" dirty="0" smtClean="0"/>
              <a:t>?</a:t>
            </a:r>
          </a:p>
          <a:p>
            <a:r>
              <a:rPr lang="en-US" sz="2400" dirty="0" smtClean="0"/>
              <a:t>4</a:t>
            </a:r>
            <a:r>
              <a:rPr lang="en-US" sz="2400" dirty="0"/>
              <a:t>) In which months do people book Uber rides less frequently</a:t>
            </a:r>
            <a:r>
              <a:rPr lang="en-US" sz="2400" dirty="0" smtClean="0"/>
              <a:t>?</a:t>
            </a:r>
          </a:p>
          <a:p>
            <a:r>
              <a:rPr lang="en-US" sz="2400" dirty="0" smtClean="0"/>
              <a:t>5</a:t>
            </a:r>
            <a:r>
              <a:rPr lang="en-US" sz="2400" dirty="0"/>
              <a:t>) On which days of the week do people book Uber rides the most</a:t>
            </a:r>
            <a:r>
              <a:rPr lang="en-US" sz="2400" dirty="0" smtClean="0"/>
              <a:t>?</a:t>
            </a:r>
          </a:p>
          <a:p>
            <a:r>
              <a:rPr lang="en-US" sz="2400" dirty="0" smtClean="0"/>
              <a:t>6</a:t>
            </a:r>
            <a:r>
              <a:rPr lang="en-US" sz="2400" dirty="0"/>
              <a:t>) How many miles do people usually book a cab for through Uber?</a:t>
            </a:r>
          </a:p>
        </p:txBody>
      </p:sp>
    </p:spTree>
    <p:extLst>
      <p:ext uri="{BB962C8B-B14F-4D97-AF65-F5344CB8AC3E}">
        <p14:creationId xmlns:p14="http://schemas.microsoft.com/office/powerpoint/2010/main" val="484127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smtClean="0"/>
              <a:t>Tools </a:t>
            </a:r>
            <a:r>
              <a:rPr lang="en-US" sz="3600" b="1" dirty="0"/>
              <a:t>&amp; Libraries</a:t>
            </a:r>
            <a:r>
              <a:rPr lang="en-US" dirty="0"/>
              <a:t/>
            </a:r>
            <a:br>
              <a:rPr lang="en-US" dirty="0"/>
            </a:br>
            <a:endParaRPr lang="en-US" dirty="0"/>
          </a:p>
        </p:txBody>
      </p:sp>
      <p:sp>
        <p:nvSpPr>
          <p:cNvPr id="3" name="Content Placeholder 2"/>
          <p:cNvSpPr>
            <a:spLocks noGrp="1"/>
          </p:cNvSpPr>
          <p:nvPr>
            <p:ph sz="quarter" idx="13"/>
          </p:nvPr>
        </p:nvSpPr>
        <p:spPr/>
        <p:txBody>
          <a:bodyPr>
            <a:normAutofit/>
          </a:bodyPr>
          <a:lstStyle/>
          <a:p>
            <a:pPr lvl="0"/>
            <a:r>
              <a:rPr lang="en-US" sz="4000" b="1" dirty="0"/>
              <a:t>Tools Used</a:t>
            </a:r>
            <a:r>
              <a:rPr lang="en-US" sz="4000" dirty="0"/>
              <a:t>: Python</a:t>
            </a:r>
          </a:p>
          <a:p>
            <a:pPr lvl="0"/>
            <a:r>
              <a:rPr lang="en-US" sz="4000" b="1" dirty="0"/>
              <a:t>Libraries</a:t>
            </a:r>
            <a:r>
              <a:rPr lang="en-US" sz="4000" dirty="0"/>
              <a:t>: pandas, </a:t>
            </a:r>
            <a:r>
              <a:rPr lang="en-US" sz="4000" dirty="0" err="1"/>
              <a:t>seaborn</a:t>
            </a:r>
            <a:r>
              <a:rPr lang="en-US" sz="4000" dirty="0"/>
              <a:t>, </a:t>
            </a:r>
            <a:r>
              <a:rPr lang="en-US" sz="4000" dirty="0" err="1"/>
              <a:t>matplotlib</a:t>
            </a:r>
            <a:endParaRPr lang="en-US" sz="4000" dirty="0"/>
          </a:p>
          <a:p>
            <a:endParaRPr lang="en-US" sz="4000" dirty="0"/>
          </a:p>
        </p:txBody>
      </p:sp>
    </p:spTree>
    <p:extLst>
      <p:ext uri="{BB962C8B-B14F-4D97-AF65-F5344CB8AC3E}">
        <p14:creationId xmlns:p14="http://schemas.microsoft.com/office/powerpoint/2010/main" val="3465660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14600"/>
            <a:ext cx="7924800" cy="685800"/>
          </a:xfrm>
        </p:spPr>
        <p:txBody>
          <a:bodyPr/>
          <a:lstStyle/>
          <a:p>
            <a:pPr algn="ctr"/>
            <a:r>
              <a:rPr lang="en-US" sz="6000" b="1" dirty="0" smtClean="0"/>
              <a:t>Thank you</a:t>
            </a:r>
            <a:endParaRPr lang="en-US" sz="6000" b="1" dirty="0"/>
          </a:p>
        </p:txBody>
      </p:sp>
    </p:spTree>
    <p:extLst>
      <p:ext uri="{BB962C8B-B14F-4D97-AF65-F5344CB8AC3E}">
        <p14:creationId xmlns:p14="http://schemas.microsoft.com/office/powerpoint/2010/main" val="1938025104"/>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54</TotalTime>
  <Words>348</Words>
  <Application>Microsoft Office PowerPoint</Application>
  <PresentationFormat>On-screen Show (4:3)</PresentationFormat>
  <Paragraphs>31</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Horizon</vt:lpstr>
      <vt:lpstr>Introduction</vt:lpstr>
      <vt:lpstr>Title</vt:lpstr>
      <vt:lpstr>Project Overview</vt:lpstr>
      <vt:lpstr>Data Exploration &amp; Preprocessing</vt:lpstr>
      <vt:lpstr>Conclusions</vt:lpstr>
      <vt:lpstr>Questions  to  analysis the uber data</vt:lpstr>
      <vt:lpstr>Tools &amp; Libraries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Admin</dc:creator>
  <cp:lastModifiedBy>Admin</cp:lastModifiedBy>
  <cp:revision>6</cp:revision>
  <dcterms:created xsi:type="dcterms:W3CDTF">2025-02-13T11:23:00Z</dcterms:created>
  <dcterms:modified xsi:type="dcterms:W3CDTF">2025-02-13T12:24:49Z</dcterms:modified>
</cp:coreProperties>
</file>