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7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84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39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082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31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0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3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3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/>
              <a:t>ARRAYS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33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CLONING OF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4405"/>
            <a:ext cx="8915400" cy="4286817"/>
          </a:xfrm>
        </p:spPr>
        <p:txBody>
          <a:bodyPr/>
          <a:lstStyle/>
          <a:p>
            <a:r>
              <a:rPr lang="en-IN" dirty="0"/>
              <a:t>When you clone a single dimensional array, such as Object[], a “deep copy” is performed with the new array containing copies of the original array’s elements as opposed to references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done by using the function clone().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3270325"/>
            <a:ext cx="5921524" cy="32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3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7736"/>
            <a:ext cx="8915400" cy="4523486"/>
          </a:xfrm>
        </p:spPr>
        <p:txBody>
          <a:bodyPr/>
          <a:lstStyle/>
          <a:p>
            <a:r>
              <a:rPr lang="en-IN" dirty="0"/>
              <a:t>A clone of a multidimensional array (like Object[][]) is a “shallow copy” however, which is to say that it creates only a single new array with each element array </a:t>
            </a:r>
            <a:r>
              <a:rPr lang="en-IN" dirty="0" smtClean="0"/>
              <a:t> </a:t>
            </a:r>
            <a:r>
              <a:rPr lang="en-IN" dirty="0"/>
              <a:t>reference to an original element array but </a:t>
            </a:r>
            <a:r>
              <a:rPr lang="en-IN" dirty="0" smtClean="0"/>
              <a:t>sub arrays </a:t>
            </a:r>
            <a:r>
              <a:rPr lang="en-IN" dirty="0"/>
              <a:t>are shared.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2549563"/>
            <a:ext cx="6952520" cy="30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04" y="1495313"/>
            <a:ext cx="7207624" cy="40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An array is a homogeneous and linear collection of the same type of elements</a:t>
            </a:r>
            <a:r>
              <a:rPr lang="en-IN" i="1" dirty="0" smtClean="0"/>
              <a:t>.</a:t>
            </a:r>
          </a:p>
          <a:p>
            <a:r>
              <a:rPr lang="en-IN" i="1" dirty="0" smtClean="0"/>
              <a:t> </a:t>
            </a:r>
            <a:r>
              <a:rPr lang="en-IN" i="1" dirty="0"/>
              <a:t>In array, the memory allocated is contiguous</a:t>
            </a:r>
            <a:r>
              <a:rPr lang="en-IN" i="1" dirty="0" smtClean="0"/>
              <a:t>.</a:t>
            </a:r>
          </a:p>
          <a:p>
            <a:r>
              <a:rPr lang="en-IN" i="1" dirty="0" smtClean="0"/>
              <a:t> </a:t>
            </a:r>
            <a:r>
              <a:rPr lang="en-IN" i="1" dirty="0"/>
              <a:t>It is basically a group of similar variables that are referred under a common name. </a:t>
            </a:r>
            <a:endParaRPr lang="en-IN" i="1" dirty="0" smtClean="0"/>
          </a:p>
          <a:p>
            <a:r>
              <a:rPr lang="en-IN" i="1" dirty="0" smtClean="0"/>
              <a:t>It</a:t>
            </a:r>
            <a:r>
              <a:rPr lang="en-IN" i="1" dirty="0"/>
              <a:t> is dynamically allocated.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57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Types of array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dimensional Array</a:t>
            </a:r>
          </a:p>
          <a:p>
            <a:r>
              <a:rPr lang="en-IN" dirty="0" smtClean="0"/>
              <a:t>Multi-dimensional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61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One-dimensional array</a:t>
            </a:r>
            <a:endParaRPr lang="en-IN" sz="3200" dirty="0"/>
          </a:p>
        </p:txBody>
      </p:sp>
      <p:pic>
        <p:nvPicPr>
          <p:cNvPr id="1028" name="Picture 4" descr="Blank Diagram - Page 1 (1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458" y="2173698"/>
            <a:ext cx="357759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460374" y="877513"/>
            <a:ext cx="1296181" cy="12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Image result for question mark for how to cre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96" y="3324113"/>
            <a:ext cx="2269864" cy="13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61872" y="4593516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 to create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04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53573"/>
            <a:ext cx="10058400" cy="182342"/>
          </a:xfrm>
        </p:spPr>
        <p:txBody>
          <a:bodyPr>
            <a:noAutofit/>
          </a:bodyPr>
          <a:lstStyle/>
          <a:p>
            <a:r>
              <a:rPr lang="en-IN" sz="2800" dirty="0" smtClean="0"/>
              <a:t>To be continued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5162"/>
            <a:ext cx="10058400" cy="45289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There are two ways to create a one dimensional array.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dirty="0"/>
              <a:t>  type </a:t>
            </a:r>
            <a:r>
              <a:rPr lang="en-IN" dirty="0" err="1"/>
              <a:t>var</a:t>
            </a:r>
            <a:r>
              <a:rPr lang="en-IN" dirty="0"/>
              <a:t>-name[];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dirty="0" smtClean="0"/>
              <a:t>type</a:t>
            </a:r>
            <a:r>
              <a:rPr lang="en-IN" dirty="0"/>
              <a:t>[] </a:t>
            </a:r>
            <a:r>
              <a:rPr lang="en-IN" dirty="0" err="1"/>
              <a:t>var</a:t>
            </a:r>
            <a:r>
              <a:rPr lang="en-IN" dirty="0"/>
              <a:t>-name</a:t>
            </a:r>
            <a:r>
              <a:rPr lang="en-IN" dirty="0" smtClean="0"/>
              <a:t>;</a:t>
            </a:r>
          </a:p>
          <a:p>
            <a:pPr>
              <a:lnSpc>
                <a:spcPct val="110000"/>
              </a:lnSpc>
            </a:pPr>
            <a:r>
              <a:rPr lang="en-IN" dirty="0"/>
              <a:t>T</a:t>
            </a:r>
            <a:r>
              <a:rPr lang="en-IN" dirty="0" smtClean="0"/>
              <a:t>ype </a:t>
            </a:r>
            <a:r>
              <a:rPr lang="en-IN" dirty="0"/>
              <a:t>determines the data type of each element that comprises the array</a:t>
            </a:r>
            <a:r>
              <a:rPr lang="en-IN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 smtClean="0"/>
              <a:t>   E.g.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intArray</a:t>
            </a:r>
            <a:r>
              <a:rPr lang="en-IN" dirty="0"/>
              <a:t>[];</a:t>
            </a:r>
            <a:endParaRPr lang="en-IN" dirty="0" smtClean="0"/>
          </a:p>
          <a:p>
            <a:pPr>
              <a:lnSpc>
                <a:spcPct val="110000"/>
              </a:lnSpc>
            </a:pPr>
            <a:r>
              <a:rPr lang="en-IN" dirty="0" smtClean="0"/>
              <a:t>But no actual array exits here.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It just tells the compiler that the variable will hold an array of integer type.</a:t>
            </a:r>
          </a:p>
          <a:p>
            <a:pPr>
              <a:lnSpc>
                <a:spcPct val="110000"/>
              </a:lnSpc>
            </a:pPr>
            <a:r>
              <a:rPr lang="en-IN" dirty="0"/>
              <a:t> To link </a:t>
            </a:r>
            <a:r>
              <a:rPr lang="en-IN" dirty="0" smtClean="0"/>
              <a:t>variable with </a:t>
            </a:r>
            <a:r>
              <a:rPr lang="en-IN" dirty="0"/>
              <a:t>an actual, physical array of integers, you must allocate one using new and assign </a:t>
            </a:r>
            <a:r>
              <a:rPr lang="en-IN" dirty="0" smtClean="0"/>
              <a:t>to 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E.g</a:t>
            </a:r>
            <a:r>
              <a:rPr lang="en-IN" dirty="0"/>
              <a:t>. </a:t>
            </a:r>
            <a:r>
              <a:rPr lang="en-IN" dirty="0" err="1"/>
              <a:t>var</a:t>
            </a:r>
            <a:r>
              <a:rPr lang="en-IN" dirty="0"/>
              <a:t>-name = new type [size]</a:t>
            </a:r>
            <a:endParaRPr lang="en-IN" dirty="0" smtClean="0"/>
          </a:p>
          <a:p>
            <a:pPr>
              <a:lnSpc>
                <a:spcPct val="110000"/>
              </a:lnSpc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7534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Accessing array elements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element in array is accessed via its index.</a:t>
            </a:r>
          </a:p>
          <a:p>
            <a:r>
              <a:rPr lang="en-IN" dirty="0" smtClean="0"/>
              <a:t>It starts from 0 to (</a:t>
            </a:r>
            <a:r>
              <a:rPr lang="en-IN" dirty="0" err="1" smtClean="0"/>
              <a:t>array_size</a:t>
            </a:r>
            <a:r>
              <a:rPr lang="en-IN" dirty="0" smtClean="0"/>
              <a:t> -1).</a:t>
            </a:r>
          </a:p>
          <a:p>
            <a:r>
              <a:rPr lang="en-IN" dirty="0" smtClean="0"/>
              <a:t>All the elements can be accessed using for loop at a time.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E.g.          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size;i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41848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Array of objects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array of objects is created just like an array of primitive type data items in the following way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    Student[] </a:t>
            </a:r>
            <a:r>
              <a:rPr lang="en-IN" dirty="0" err="1"/>
              <a:t>arr</a:t>
            </a:r>
            <a:r>
              <a:rPr lang="en-IN" dirty="0"/>
              <a:t> = new Student[7</a:t>
            </a:r>
            <a:r>
              <a:rPr lang="en-IN" dirty="0" smtClean="0"/>
              <a:t>];   </a:t>
            </a:r>
          </a:p>
          <a:p>
            <a:r>
              <a:rPr lang="en-IN" dirty="0"/>
              <a:t>.The Student objects have to be instantiated using the constructor of the Student class and their references should be assigned to the array elements in the following way.</a:t>
            </a:r>
            <a:r>
              <a:rPr lang="en-IN" dirty="0" smtClean="0"/>
              <a:t>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arr</a:t>
            </a:r>
            <a:r>
              <a:rPr lang="en-IN" dirty="0" smtClean="0"/>
              <a:t>[0]=new Student();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634" y="4094607"/>
            <a:ext cx="1228725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3414712"/>
            <a:ext cx="38100" cy="2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3567112"/>
            <a:ext cx="38100" cy="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1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Multi-dimensional array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Multidimensional arrays are arrays of arrays with each element of the array holding the reference of other array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81" y="3259567"/>
            <a:ext cx="5389581" cy="29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To be continued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multidimensional array is created by appending one set of square brackets ([]) per dimension.</a:t>
            </a:r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/>
              <a:t>[][] </a:t>
            </a:r>
            <a:r>
              <a:rPr lang="en-IN" dirty="0" err="1"/>
              <a:t>intArray</a:t>
            </a:r>
            <a:r>
              <a:rPr lang="en-IN" dirty="0"/>
              <a:t> = new </a:t>
            </a:r>
            <a:r>
              <a:rPr lang="en-IN" dirty="0" err="1"/>
              <a:t>int</a:t>
            </a:r>
            <a:r>
              <a:rPr lang="en-IN" dirty="0"/>
              <a:t>[10][20]; //a 2D array or matrix</a:t>
            </a:r>
          </a:p>
          <a:p>
            <a:r>
              <a:rPr lang="en-IN" dirty="0" err="1"/>
              <a:t>int</a:t>
            </a:r>
            <a:r>
              <a:rPr lang="en-IN" dirty="0"/>
              <a:t>[][][] </a:t>
            </a:r>
            <a:r>
              <a:rPr lang="en-IN" dirty="0" err="1"/>
              <a:t>intArray</a:t>
            </a:r>
            <a:r>
              <a:rPr lang="en-IN" dirty="0"/>
              <a:t> = new </a:t>
            </a:r>
            <a:r>
              <a:rPr lang="en-IN" dirty="0" err="1"/>
              <a:t>int</a:t>
            </a:r>
            <a:r>
              <a:rPr lang="en-IN" dirty="0"/>
              <a:t>[10][20][10]; //a 3D </a:t>
            </a:r>
            <a:r>
              <a:rPr lang="en-IN" dirty="0" smtClean="0"/>
              <a:t>array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7193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386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ARRAYS</vt:lpstr>
      <vt:lpstr>introduction</vt:lpstr>
      <vt:lpstr>Types of array</vt:lpstr>
      <vt:lpstr>One-dimensional array</vt:lpstr>
      <vt:lpstr>To be continued</vt:lpstr>
      <vt:lpstr>Accessing array elements</vt:lpstr>
      <vt:lpstr>Array of objects</vt:lpstr>
      <vt:lpstr>Multi-dimensional array</vt:lpstr>
      <vt:lpstr>To be continued</vt:lpstr>
      <vt:lpstr>CLONING OF ARRAYS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Pedda Gorla, Adarsha Reddy</dc:creator>
  <cp:lastModifiedBy>Pedda Gorla, Adarsha Reddy</cp:lastModifiedBy>
  <cp:revision>10</cp:revision>
  <dcterms:created xsi:type="dcterms:W3CDTF">2020-02-11T11:40:54Z</dcterms:created>
  <dcterms:modified xsi:type="dcterms:W3CDTF">2020-02-11T12:48:23Z</dcterms:modified>
</cp:coreProperties>
</file>