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9" r:id="rId9"/>
    <p:sldId id="261" r:id="rId10"/>
    <p:sldId id="263" r:id="rId11"/>
    <p:sldId id="264" r:id="rId12"/>
    <p:sldId id="270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679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7284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394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8082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31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75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0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7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3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7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7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8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3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2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b="1" dirty="0" smtClean="0">
                <a:latin typeface="Times New Roman" pitchFamily="18" charset="0"/>
                <a:cs typeface="Times New Roman" pitchFamily="18" charset="0"/>
              </a:rPr>
              <a:t>ARRAYS</a:t>
            </a:r>
            <a:endParaRPr lang="en-IN" sz="8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33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Multi-dimensional array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920" y="1793631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Multidimensional arrays are arrays of arrays with each element of the array holding the reference of other array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81" y="3259567"/>
            <a:ext cx="5389581" cy="294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2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451" y="1516000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multidimensional array is created by appending one set of square brackets ([]) per dimension.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[][] intArray = new int[10][20]; //a 2D array or matrix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int[][][] intArray = new int[10][20][10]; //a 3D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int[][] myNumbers = { {1, 2, 3, 4}, {5, 6, 7} };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987" y="459987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Jagged Array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292" y="1277814"/>
            <a:ext cx="9523413" cy="5087815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Jagged Array 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array of arrays such that member arrays can be of different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sizes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create a 2-D arrays but with variable number of columns in each row.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E.g.      int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arr[][] = new int[2][]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//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Declaring 2-D array with 2 rows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arr[0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new int[3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                //First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row has 3 columns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arr[1] = new int[2]                //Second row has 4 columns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display the contents of jagged array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E.g.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System.out.println("Contents of 2D Jagged Array");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for (int i=0; i&lt;arr.length; i++)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{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    for (int j=0; j&lt;arr[i].length; j++)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        System.out.print(arr[i][j] + " ");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    System.out.println();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}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878" y="190356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CLONING OF ARRAYS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381" y="1064767"/>
            <a:ext cx="8915400" cy="428681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When you clone a single dimensional array, such as Object[], a “deep copy” is performed with the new array containing copies of the original array’s elements as opposed to references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is done by using the function clone().</a:t>
            </a:r>
          </a:p>
          <a:p>
            <a:pPr marL="0" indent="0" fontAlgn="base">
              <a:buNone/>
            </a:pPr>
            <a:r>
              <a:rPr lang="en-US" sz="2400" dirty="0" smtClean="0"/>
              <a:t>     E.g.   int </a:t>
            </a:r>
            <a:r>
              <a:rPr lang="en-US" sz="2400" dirty="0"/>
              <a:t>intArray[] = {1,2,3};           </a:t>
            </a:r>
          </a:p>
          <a:p>
            <a:pPr marL="0" indent="0" fontAlgn="base">
              <a:buNone/>
            </a:pPr>
            <a:r>
              <a:rPr lang="en-US" sz="2400" dirty="0"/>
              <a:t>        </a:t>
            </a:r>
            <a:r>
              <a:rPr lang="en-US" sz="2400" dirty="0" smtClean="0"/>
              <a:t>      int </a:t>
            </a:r>
            <a:r>
              <a:rPr lang="en-US" sz="2400" dirty="0"/>
              <a:t>cloneArray[] = intArray.clone();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61" y="3809999"/>
            <a:ext cx="5058153" cy="270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597" y="916020"/>
            <a:ext cx="8915400" cy="452348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clone of a multidimensional array (like Object[][]) is a “shallow copy” however, which is to say that it creates only a single new array with each element array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reference to an original element array but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sub arrays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are shared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fontAlgn="base">
              <a:buNone/>
            </a:pPr>
            <a:r>
              <a:rPr lang="en-US" sz="2400" dirty="0"/>
              <a:t> </a:t>
            </a:r>
            <a:r>
              <a:rPr lang="en-US" sz="2400" dirty="0" smtClean="0"/>
              <a:t>   E.g.      int </a:t>
            </a:r>
            <a:r>
              <a:rPr lang="en-US" sz="2400" dirty="0"/>
              <a:t>intArray[][] = {{1,2,3},{4,5</a:t>
            </a:r>
            <a:r>
              <a:rPr lang="en-US" sz="2400" dirty="0" smtClean="0"/>
              <a:t>}};</a:t>
            </a:r>
          </a:p>
          <a:p>
            <a:pPr marL="0" indent="0" fontAlgn="base">
              <a:buNone/>
            </a:pPr>
            <a:r>
              <a:rPr lang="en-US" sz="2400" dirty="0"/>
              <a:t>       </a:t>
            </a:r>
            <a:r>
              <a:rPr lang="en-US" sz="2400" dirty="0" smtClean="0"/>
              <a:t>         </a:t>
            </a:r>
            <a:r>
              <a:rPr lang="en-US" sz="2400" dirty="0"/>
              <a:t> int cloneArray[][] = intArray.clone();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122" y="3716214"/>
            <a:ext cx="5593195" cy="28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AutoShape 4" descr="Image result for thank yo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804" y="1495313"/>
            <a:ext cx="7207624" cy="406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An array is a homogeneous and linear collection of the same type of elements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 array, the memory allocated is contiguous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It is basically a group of similar variables that are referred under a common name.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is dynamically allocated.</a:t>
            </a:r>
          </a:p>
        </p:txBody>
      </p:sp>
    </p:spTree>
    <p:extLst>
      <p:ext uri="{BB962C8B-B14F-4D97-AF65-F5344CB8AC3E}">
        <p14:creationId xmlns:p14="http://schemas.microsoft.com/office/powerpoint/2010/main" val="11645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Types of array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One dimensional Array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Multi-dimensional array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787" y="717895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One-dimensional array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Blank Diagram - Page 1 (10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42" y="2496728"/>
            <a:ext cx="357759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question mark for how to create"/>
          <p:cNvSpPr>
            <a:spLocks noChangeAspect="1" noChangeArrowheads="1"/>
          </p:cNvSpPr>
          <p:nvPr/>
        </p:nvSpPr>
        <p:spPr bwMode="auto">
          <a:xfrm>
            <a:off x="460374" y="877513"/>
            <a:ext cx="1296181" cy="129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6" name="AutoShape 8" descr="Image result for question mark for how to crea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34" name="Picture 10" descr="Image result for question mark for how to cre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296" y="3324113"/>
            <a:ext cx="2269864" cy="137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61872" y="4593516"/>
            <a:ext cx="24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How to create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04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909" y="601173"/>
            <a:ext cx="10058400" cy="182342"/>
          </a:xfrm>
        </p:spPr>
        <p:txBody>
          <a:bodyPr>
            <a:no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172" y="1100315"/>
            <a:ext cx="10058400" cy="514077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There are two ways to create a one dimensional array.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type var-name[];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[] var-name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ype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determines the data type of each element that comprises the array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E.g.    int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intArray[];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But no actual array exits here.</a:t>
            </a:r>
          </a:p>
          <a:p>
            <a:pPr>
              <a:lnSpc>
                <a:spcPct val="11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just tells the compiler that the variable will hold an array of integer type.</a:t>
            </a:r>
          </a:p>
          <a:p>
            <a:pPr>
              <a:lnSpc>
                <a:spcPct val="11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To link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variable with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actual, physical array of integers, you must allocate one using new and assign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it.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E.g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var-name = new type [size]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755" y="741341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 Literals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32" y="1638748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situation, where the size of the array and variables of array are already known, array literals can be used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int[] intArray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1,2,3,4,5,6,7,8,9,10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587" y="381512"/>
            <a:ext cx="8911687" cy="128089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Accessing array elements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874" y="155613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access an array element by referring to the index number.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Index starts from 0 to (array size -1).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E.g. String[] cars = {"Volvo", "BMW", "Ford", "Mazda"};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System.out.println(cars[0]);   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//Output is Volvo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change the value of a specific element, refer to the index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cars[0] = "Opel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System.out.println(cars[0]);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//Output is Opel</a:t>
            </a:r>
          </a:p>
        </p:txBody>
      </p:sp>
    </p:spTree>
    <p:extLst>
      <p:ext uri="{BB962C8B-B14F-4D97-AF65-F5344CB8AC3E}">
        <p14:creationId xmlns:p14="http://schemas.microsoft.com/office/powerpoint/2010/main" val="241848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571" y="518602"/>
            <a:ext cx="8911687" cy="1280890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561" y="108017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find out how many elements an array has, use the length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property.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String[] cars = {"Volvo", "BMW", "Ford", "Mazda"};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System.out.println(cars.length);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//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Outputs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 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elements can be accessed using for loop at a time.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E.g.          for(int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i=0;i&lt;cars.length:i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{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System.out.println(cars[i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//Displays all the elements present in cars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58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340" y="577218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Array of objects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289" y="1706876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array of objects is created just like an array of primitive type data items in the following way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Student[] arr = new Student[7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];  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Student objects have to be instantiated using the constructor of the Student class and their references should be assigned to the array elements in the following way.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arr[0]=new Student();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arr[1]=new Student(“adarsha”,21,90,89,1001);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3414712"/>
            <a:ext cx="38100" cy="28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3567112"/>
            <a:ext cx="38100" cy="2857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677" y="4443413"/>
            <a:ext cx="11525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2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</TotalTime>
  <Words>534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Wisp</vt:lpstr>
      <vt:lpstr>ARRAYS</vt:lpstr>
      <vt:lpstr>Introduction</vt:lpstr>
      <vt:lpstr>Types of array</vt:lpstr>
      <vt:lpstr>One-dimensional array</vt:lpstr>
      <vt:lpstr>PowerPoint Presentation</vt:lpstr>
      <vt:lpstr>Array Literals</vt:lpstr>
      <vt:lpstr>Accessing array elements</vt:lpstr>
      <vt:lpstr>PowerPoint Presentation</vt:lpstr>
      <vt:lpstr>Array of objects</vt:lpstr>
      <vt:lpstr>Multi-dimensional array</vt:lpstr>
      <vt:lpstr>PowerPoint Presentation</vt:lpstr>
      <vt:lpstr>Jagged Array</vt:lpstr>
      <vt:lpstr>CLONING OF ARRAYS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Pedda Gorla, Adarsha Reddy</dc:creator>
  <cp:lastModifiedBy>Pedda Gorla, Adarsha Reddy</cp:lastModifiedBy>
  <cp:revision>17</cp:revision>
  <dcterms:created xsi:type="dcterms:W3CDTF">2020-02-11T11:40:54Z</dcterms:created>
  <dcterms:modified xsi:type="dcterms:W3CDTF">2020-02-12T03:17:32Z</dcterms:modified>
</cp:coreProperties>
</file>