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9" r:id="rId1"/>
  </p:sldMasterIdLst>
  <p:sldIdLst>
    <p:sldId id="256" r:id="rId2"/>
    <p:sldId id="257" r:id="rId3"/>
    <p:sldId id="259" r:id="rId4"/>
    <p:sldId id="260" r:id="rId5"/>
    <p:sldId id="268" r:id="rId6"/>
    <p:sldId id="262" r:id="rId7"/>
    <p:sldId id="261" r:id="rId8"/>
    <p:sldId id="263" r:id="rId9"/>
    <p:sldId id="264" r:id="rId10"/>
    <p:sldId id="271" r:id="rId11"/>
    <p:sldId id="270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833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82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39233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254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97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745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37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5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8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5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5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6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8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1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6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87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1" r:id="rId12"/>
    <p:sldLayoutId id="2147484002" r:id="rId13"/>
    <p:sldLayoutId id="2147484003" r:id="rId14"/>
    <p:sldLayoutId id="2147484004" r:id="rId15"/>
    <p:sldLayoutId id="2147484005" r:id="rId16"/>
    <p:sldLayoutId id="214748400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b="1" dirty="0" smtClean="0">
                <a:latin typeface="Times New Roman" pitchFamily="18" charset="0"/>
                <a:cs typeface="Times New Roman" pitchFamily="18" charset="0"/>
              </a:rPr>
              <a:t>ARRAYS</a:t>
            </a:r>
            <a:endParaRPr lang="en-IN" sz="8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33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music box concert hall seating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227" y="1032734"/>
            <a:ext cx="7175351" cy="484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8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292" y="191045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Jagged Array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3292" y="1277814"/>
            <a:ext cx="9523413" cy="5087815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Jagged Array is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array of arrays such that member arrays can be of different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sizes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can create a 2-D arrays but with variable number of columns in each row. 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E.g.      int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arr[][] = new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[3][]      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Declaring 2-D array with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rows </a:t>
            </a:r>
          </a:p>
          <a:p>
            <a:pPr marL="0" indent="0" fontAlgn="base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               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arr[0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 = new int[3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                //First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row has 3 columns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arr[1] = new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[4]             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//Second row has 4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columns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[2] = new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[2]     //Third row has 2 columns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990" y="4646407"/>
            <a:ext cx="502382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878" y="190356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CLONING OF ARRAYS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381" y="1064767"/>
            <a:ext cx="8915400" cy="4286817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When you clone a single dimensional array, such as Object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[], it is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“deep copy”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done by using the function clone().</a:t>
            </a:r>
          </a:p>
          <a:p>
            <a:pPr marL="0" indent="0" fontAlgn="base">
              <a:buNone/>
            </a:pPr>
            <a:r>
              <a:rPr lang="en-US" sz="2400" dirty="0" smtClean="0"/>
              <a:t>     E.g.   int </a:t>
            </a:r>
            <a:r>
              <a:rPr lang="en-US" sz="2400" dirty="0"/>
              <a:t>intArray[] = {1,2,3};           </a:t>
            </a:r>
          </a:p>
          <a:p>
            <a:pPr marL="0" indent="0" fontAlgn="base">
              <a:buNone/>
            </a:pPr>
            <a:r>
              <a:rPr lang="en-US" sz="2400" dirty="0"/>
              <a:t>        </a:t>
            </a:r>
            <a:r>
              <a:rPr lang="en-US" sz="2400" dirty="0" smtClean="0"/>
              <a:t>      int </a:t>
            </a:r>
            <a:r>
              <a:rPr lang="en-US" sz="2400" dirty="0"/>
              <a:t>cloneArray[] = intArray.clone(); 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61" y="3809999"/>
            <a:ext cx="5058153" cy="270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8597" y="916020"/>
            <a:ext cx="8915400" cy="452348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clone of a multidimensional array (like Object[][]) is a “shallow copy”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/>
              <a:t> </a:t>
            </a:r>
            <a:r>
              <a:rPr lang="en-US" sz="2400" dirty="0" smtClean="0"/>
              <a:t>   E.g.      int </a:t>
            </a:r>
            <a:r>
              <a:rPr lang="en-US" sz="2400" dirty="0"/>
              <a:t>intArray[][] = {{1,2,3},{4,5</a:t>
            </a:r>
            <a:r>
              <a:rPr lang="en-US" sz="2400" dirty="0" smtClean="0"/>
              <a:t>}};</a:t>
            </a:r>
          </a:p>
          <a:p>
            <a:pPr marL="0" indent="0" fontAlgn="base">
              <a:buNone/>
            </a:pPr>
            <a:r>
              <a:rPr lang="en-US" sz="2400" dirty="0"/>
              <a:t>       </a:t>
            </a:r>
            <a:r>
              <a:rPr lang="en-US" sz="2400" dirty="0" smtClean="0"/>
              <a:t>         </a:t>
            </a:r>
            <a:r>
              <a:rPr lang="en-US" sz="2400" dirty="0"/>
              <a:t> int cloneArray[][] = intArray.clone();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63" y="3177763"/>
            <a:ext cx="5593195" cy="283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1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thank y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" name="AutoShape 4" descr="Image result for thank yo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804" y="1495313"/>
            <a:ext cx="7207624" cy="406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IN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97666"/>
            <a:ext cx="9905999" cy="3541714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An array is a homogeneous and linear collection of the same type of elements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 array, the memory allocated is contiguous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It is basically a group of similar variables that are referred under a common name.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063" y="4252520"/>
            <a:ext cx="52387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787" y="717895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One-dimensional array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Blank Diagram - Page 1 (10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41" y="2496728"/>
            <a:ext cx="5643045" cy="255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Image result for question mark for how to create"/>
          <p:cNvSpPr>
            <a:spLocks noChangeAspect="1" noChangeArrowheads="1"/>
          </p:cNvSpPr>
          <p:nvPr/>
        </p:nvSpPr>
        <p:spPr bwMode="auto">
          <a:xfrm>
            <a:off x="460374" y="877513"/>
            <a:ext cx="1296181" cy="129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6" name="AutoShape 8" descr="Image result for question mark for how to crea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04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909" y="601173"/>
            <a:ext cx="10058400" cy="182342"/>
          </a:xfrm>
        </p:spPr>
        <p:txBody>
          <a:bodyPr>
            <a:noAutofit/>
          </a:bodyPr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7172" y="1100315"/>
            <a:ext cx="10058400" cy="514077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There are two ways to create a one dimensional array.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type var-name[];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type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-name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To link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variable with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 actual, physical array of integers, you must allocate one using new and assign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it.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E.g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var-name = new type [size]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0" descr="Image result for question mark for how to cre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908" y="1237130"/>
            <a:ext cx="2269864" cy="137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3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357858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Array Literals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32" y="1638748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situation, where the size of the array and variables of array are already known, array literals can be used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int[] intArray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1,2,3,4,5,6,7,8,9,10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1587" y="381512"/>
            <a:ext cx="8911687" cy="128089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Accessing array elements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874" y="155613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access an array element by referring to the index number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change the value of a specific element, refer to the index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find out how many elements an array has, use the length property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i.e. array.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ength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868" y="3797113"/>
            <a:ext cx="5507916" cy="153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8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340" y="577218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Array of objects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289" y="1706876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 array of objects is created just like an array of primitive type data items in the following way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Student[] arr = new Student[7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];  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Student objects have to be instantiated using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constructor.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arr[0]=new Student();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arr[1]=new Student(“adarsha”,21,90,89,1001);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0" y="3414712"/>
            <a:ext cx="38100" cy="28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3567112"/>
            <a:ext cx="38100" cy="2857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677" y="4443413"/>
            <a:ext cx="11525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2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Multi-dimensional array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920" y="1793631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Multidimensional arrays are arrays of arrays with each element of the array holding the reference of other array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381" y="3259567"/>
            <a:ext cx="5389581" cy="294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2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451" y="1516000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multidimensional array is created by appending one set of square brackets ([]) per dimension.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[][] intArray = new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int[3][6];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//a 2D array or matrix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int[][][] intArray = new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int[3][6][2];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//a 3D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int[][] myNumbers = { {1, 2, 3, 4}, {5, 6, 7} };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327" y="3573668"/>
            <a:ext cx="3222868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538</TotalTime>
  <Words>365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Tw Cen MT</vt:lpstr>
      <vt:lpstr>Circuit</vt:lpstr>
      <vt:lpstr>ARRAYS</vt:lpstr>
      <vt:lpstr>Introduction</vt:lpstr>
      <vt:lpstr>One-dimensional array</vt:lpstr>
      <vt:lpstr>PowerPoint Presentation</vt:lpstr>
      <vt:lpstr>Array Literals</vt:lpstr>
      <vt:lpstr>Accessing array elements</vt:lpstr>
      <vt:lpstr>Array of objects</vt:lpstr>
      <vt:lpstr>Multi-dimensional array</vt:lpstr>
      <vt:lpstr>PowerPoint Presentation</vt:lpstr>
      <vt:lpstr>PowerPoint Presentation</vt:lpstr>
      <vt:lpstr>Jagged Array</vt:lpstr>
      <vt:lpstr>CLONING OF ARRAYS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Pedda Gorla, Adarsha Reddy</dc:creator>
  <cp:lastModifiedBy>Pedda Gorla, Adarsha Reddy</cp:lastModifiedBy>
  <cp:revision>27</cp:revision>
  <dcterms:created xsi:type="dcterms:W3CDTF">2020-02-11T11:40:54Z</dcterms:created>
  <dcterms:modified xsi:type="dcterms:W3CDTF">2020-02-12T10:16:10Z</dcterms:modified>
</cp:coreProperties>
</file>