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75282e23-1b53-4831-b241-a6d3bb4625ec}">
  <we:reference id="WA200003233" version="2.0.0.3" store="en-US" storeType="OMEX"/>
  <we:alternateReferences/>
  <we:properties>
    <we:property name="Microsoft.Office.CampaignId" value="&quot;none&quot;"/>
    <we:property name="backgroundColor" value="&quot;#FFFFFF&quot;"/>
    <we:property name="bookmark" value="&quot;H4sIAAAAAAAAA+1Z3W/bNhD/VwK+9EUY9GF95a12U2BAt2VxkWIY8nAiTzIbWRIoKqsX6H/vibST2bPTtfASNc2LcTqRd/e7+5E6mrdMyLYpYfUrLJGdsmldXy9BXZ94zGHVti6LIhAAGEaZD7E/Cf04pVF1o2Vdtez0lmlQBepL2XZQDgZJ+ScLJkmGKU6SEOMgjUXsxRm7chiU5TkUw5gcyhYd1qBq6wpK+TdaE/RKqw57h+GnpqwVDI7mGjQOzm5oOD1TgN5PAcUBXMsbnCPXVnuBTa305tlhrZVMoNvvBmPG4ayuNMiKDA+6vYGTPpelXg/JVmefGkUoCfuqGZL1WtxAxVEwE7TCtl17mNVltzTS2ZZ+XneK4wXm5lWlpV6Rmd+UGFz0hP1c1ZQZo/0DQRndov5rppASIdip21+RppVVUa7zdg/ovQ2qLSVHNdQq+0iYTehLpFoNQoEEeJhEIBrrS2J7D3Rbutxk3XfYW1UvzbQ1eWrysIvAYTYGitJhHxao0MygTAu5Sf7PO2lp10P+Q8Lsg/G9P1fk9RLKzlCRjL6T2oK9tWoa6Lue/24YedXTT9+bOQI07MnIshYmZ2iqvtfcqym0kr9ifW/NbYhJoX38BwPvgjoqM4bwHZaAmwtaqpPMFZDFcULiYONBjsglLcYtilhbYcrzIHSjAEUS8SxMAu/bF8HrolBYwKbwZ0dfIXMo0SrfdtV6dbvfsGI4KLGdDHoYPE5XBugbqTabBy2Es1GAtGyLJmkKcZ5AGvDMF77vismIC0ai6Lg+MVvINiT/udXtYay2fJNIQOR53A15lIHgPk/HXL75QjYnb4Yv8jOv3QNAbeFEnscigNzNROLluaC2IR9x4X7vwA545nvlYZy2bLQ7onB55AY8dgUHjgl8sWwzyk1RK8kpG/9HnzfHYomV3tPqOSOgzrG+sY3E2QKUHi13Dn5nD/R0a1qsjtbV3fPANnYR9XN0EBHUhEV+6MVJ6oVPTtZf6GiIL1z90bl6RwNLVc75JHTR8yDjccq9FOHpqTrrWl3Twfe+AxsfY0nMpT4CZRddJRSKcyTXlZ5r4NcopqDGzeND8B+PyLsksXwO0txNsgl1doGfcsGDJP1ynzB+FjmPtvb+dfj52i6zpLqgeqHw1+faMjj2wc14FgQe90LM4yxK3RcGvzD4O2JwFCZRmlM7EUR5AGkYhMGT9xQXWAyzxtlMHKv9XUKzS9bH4cFddi0DUjqjhz6PogwCEUYgEl8MVh4MHkx8007rutr9g9tY3XcrUne6bYDjOVS45yKA6giVQLGWD10GmJutu6uAvv8MC6kC5W8bAAA=&quot;"/>
    <we:property name="creatorSessionId" value="&quot;a68f402c-a565-492e-8744-4f191203e0d1&quot;"/>
    <we:property name="creatorTenantId" value="&quot;b13a85ce-d790-46c5-b742-d7f7877fb742&quot;"/>
    <we:property name="creatorUserId" value="&quot;10032002E5E8F2C2&quot;"/>
    <we:property name="datasetId" value="&quot;d38d54e6-fe41-42e8-bb28-5d6e76a2abb8&quot;"/>
    <we:property name="embedUrl" value="&quot;/reportEmbed?reportId=d9762ca0-935a-4fd2-a710-e6472fb05968&amp;config=eyJjbHVzdGVyVXJsIjoiaHR0cHM6Ly9XQUJJLUlORElBLUNFTlRSQUwtQS1QUklNQVJZLXJlZGlyZWN0LmFuYWx5c2lzLndpbmRvd3MubmV0IiwiZW1iZWRGZWF0dXJlcyI6eyJtb2Rlcm5FbWJlZCI6dHJ1ZSwidXNhZ2VNZXRyaWNzVk5leHQiOnRydWV9fQ%3D%3D&amp;disableSensitivityBanner=true&quot;"/>
    <we:property name="initialStateBookmark" value="&quot;H4sIAAAAAAAAA+1ZbW/bNhD+K4G+9Isw6MV6y7fYdYGhTZPFQ4ahCIYTeZLZyJJAUVndQP99J9JOas9O1sJLtCxfjOOJvJfnHkpH89bioqkLWH6EBVrH1riqrhcgr49cy7bKle7s7P3pycX7Pz6enE5JXdVKVGVjHd9aCmSO6lI0LRS9BVJ+urItKIpzyPtRBkWDtlWjbKoSCvEVzWR6pGSLnW3hl7qoJPQmZwoU9mZvaDqNybf7k08egSlxgzNkymgvsK6kWo9tqzGSDmnzWW9MO5xUpQJRkuFe54/iFBMcxQFGfhLxyI3SXp+JQq2mpMvpl1pSPpTlsu5xOOE3UDLklg5aYtOsPEyqol1oabqhn1WtZHiBmX5UKqGWZOZM8t5FR7mfy4qQ0drfEaTWzas/JxIJCG4dO90VaRpR5sUKt/uEfjVBNYVgKPuqpJ8pZx36AqkqvZAjJdwvoiRq40tgc5/opnS5Rt2zrXeyWuhlK15U5GE7A9syMVCUtvXbHCXqFYQ0F2vwf96CpVlN+QeAmYH2vRsr8noJRatJR0Y/CGWSvTVqmug5bvChn3nV0U/X6TUcFOxAZFFxjRnqqu8092YMjWBvrK4z5tbEpNA+f8PAu6AOyow+fNuKwck4cBilDoc0imISexsPckQsaDNuUMTYChKW+YET+sjjkKVB7Ls/vglO8lxiDuvCTw++Q2ZQoFG+a8vV7nZ+YMcwkHwTDBr0HsdLnehbIdcvD9oI00EkadgWjpIEoiyGxGepxz3P4aMBF4xE3jJ1pF8hmyl5L61uD+dqyjcKOYSuy5yAhSlw5rFkyOWbzUV99Lb/Ir/w2j2QqCkcz7KI+5A5KY/dLOPUNmQDLtwvLZgJL/xduT9PUzZ6OyJ3WOj4LHI4A4YxPFq2CWGTV1IwQuPf6PNmmC+wVDtaPXsA1DnUN7YWOJmDVIPlzt7v7J6ebkWL5cG6unsemMYupH6ODiKcmrDQC9woTtzg2cl6SidBfOXq/52rdzQwVGWMjQIHXRdSFiXMTRCen6qTtlEVHXzvO7DhMZbETKgDUHbellwiP0dyXaqZAnaNfAxy2Dzel/7TEXmbJIbPfpI5cTqizs73EsaZHyeP9wnDZ5H9ZHvvb4ef7+0yC6oLylcKfz/WhsGRB07KUt93mRtgFqVh4rwy+JXB/yEGh0EcJhm1E36Y+ZAEfuA/e09xgXm/apjNxKHa3wXU22R9Gh7coWsYkNAZPfBYGKbg8yAEHnu8t/Jg8KDjG7dKVeX2H9za6q5bkapVTQ0Mz6HEHRcBVEcoOfKVvO8yQN9sWdoJhSTS4rHbg/6+6+7qoOv+AlrTSHl6GwAA&quot;"/>
    <we:property name="isFiltersActionButtonVisible" value="true"/>
    <we:property name="pageDisplayName" value="&quot;Page 1&quot;"/>
    <we:property name="pageName" value="&quot;ReportSection&quot;"/>
    <we:property name="reportEmbeddedTime" value="&quot;2023-09-06T15:33:04.175Z&quot;"/>
    <we:property name="reportName" value="&quot;Amazon Global superstore Dataset&quot;"/>
    <we:property name="reportState" value="&quot;CONNECTED&quot;"/>
    <we:property name="reportUrl" value="&quot;/groups/me/reports/d9762ca0-935a-4fd2-a710-e6472fb05968/ReportSection?bookmarkGuid=0d0e23d3-32ab-4484-a51f-cf35aa5e0d27&amp;bookmarkUsage=1&amp;ctid=b13a85ce-d790-46c5-b742-d7f7877fb742&amp;fromEntryPoint=export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Adarsha Behera</cp:lastModifiedBy>
  <cp:revision>4</cp:revision>
  <dcterms:created xsi:type="dcterms:W3CDTF">2018-06-07T21:39:02Z</dcterms:created>
  <dcterms:modified xsi:type="dcterms:W3CDTF">2023-09-06T16:20:11Z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