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58" r:id="rId6"/>
    <p:sldId id="260" r:id="rId7"/>
    <p:sldId id="262" r:id="rId8"/>
    <p:sldId id="263" r:id="rId9"/>
    <p:sldId id="270" r:id="rId10"/>
    <p:sldId id="271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A8DE0-72B0-4A50-A025-7F470F7DBDDB}" type="datetimeFigureOut">
              <a:rPr lang="en-US" smtClean="0"/>
              <a:pPr/>
              <a:t>3/23/2023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AB7F2-F98E-4BBA-B887-A19A1F5698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6F2300-2D1C-410A-88D0-43068339EBCA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88FD-21B0-4D5F-8F40-35669D9C4EF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0957-2F2C-4AB0-B971-F80E8DD0A0D6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D19FC5-8795-433E-8838-6A7EB54227BE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9A2BCA-4B68-4F4F-8D0E-4D8E9CB12DDD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1D3A-56F1-439B-A4E1-5A46D7F64DF0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8DA6-402E-4931-900E-949950FDD4F1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E1BBB4-29D8-4381-AC9A-9B1753BD8D69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E67CC5-9DB8-494A-BF99-502446F25520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AF09D0-F636-4687-8DD3-759402C25A43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C0CA5E-3EC2-4BDF-81B6-A0DAD103A3BB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A1BD9B-D07D-4576-926B-0BA172FC5A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ntechsolutions.net/arduino-accessories/arduino-un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1000108"/>
            <a:ext cx="6172200" cy="103710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Bell MT" pitchFamily="18" charset="0"/>
              </a:rPr>
              <a:t>Arduino</a:t>
            </a:r>
            <a:r>
              <a:rPr lang="en-US" dirty="0" smtClean="0">
                <a:solidFill>
                  <a:srgbClr val="002060"/>
                </a:solidFill>
                <a:latin typeface="Bell MT" pitchFamily="18" charset="0"/>
              </a:rPr>
              <a:t> Based Home Automation Using TV Remote</a:t>
            </a:r>
            <a:endParaRPr lang="en-IN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2357430"/>
            <a:ext cx="5715024" cy="428628"/>
          </a:xfrm>
        </p:spPr>
        <p:txBody>
          <a:bodyPr>
            <a:normAutofit fontScale="85000" lnSpcReduction="10000"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Under Supervision of Prof. </a:t>
            </a:r>
            <a:r>
              <a:rPr lang="en-US" sz="2000" i="1" dirty="0" err="1" smtClean="0">
                <a:solidFill>
                  <a:srgbClr val="002060"/>
                </a:solidFill>
              </a:rPr>
              <a:t>Hafizur</a:t>
            </a:r>
            <a:r>
              <a:rPr lang="en-US" sz="2000" i="1" dirty="0" smtClean="0">
                <a:solidFill>
                  <a:srgbClr val="002060"/>
                </a:solidFill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</a:rPr>
              <a:t>Rahaman</a:t>
            </a:r>
            <a:r>
              <a:rPr lang="en-US" sz="2000" i="1" dirty="0" smtClean="0">
                <a:solidFill>
                  <a:srgbClr val="002060"/>
                </a:solidFill>
              </a:rPr>
              <a:t> sir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3143248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F3D2-E071-41A3-A220-8BA8C12ED4C7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Result:-</a:t>
            </a:r>
            <a:endParaRPr lang="en-US" sz="2400" b="1" u="sng" dirty="0"/>
          </a:p>
        </p:txBody>
      </p:sp>
      <p:pic>
        <p:nvPicPr>
          <p:cNvPr id="5" name="Picture 4" descr="WhatsApp Image 2022-05-18 at 7.58.56 PM.jpeg"/>
          <p:cNvPicPr>
            <a:picLocks noChangeAspect="1"/>
          </p:cNvPicPr>
          <p:nvPr/>
        </p:nvPicPr>
        <p:blipFill>
          <a:blip r:embed="rId2"/>
          <a:srcRect l="9228" t="21875" r="10028" b="10417"/>
          <a:stretch>
            <a:fillRect/>
          </a:stretch>
        </p:blipFill>
        <p:spPr>
          <a:xfrm rot="5400000">
            <a:off x="5536413" y="3607571"/>
            <a:ext cx="2357454" cy="4143404"/>
          </a:xfrm>
          <a:prstGeom prst="rect">
            <a:avLst/>
          </a:prstGeom>
        </p:spPr>
      </p:pic>
      <p:pic>
        <p:nvPicPr>
          <p:cNvPr id="6" name="Picture 5" descr="WhatsApp Image 2022-05-18 at 7.58.55 PM (1).jpeg"/>
          <p:cNvPicPr>
            <a:picLocks noChangeAspect="1"/>
          </p:cNvPicPr>
          <p:nvPr/>
        </p:nvPicPr>
        <p:blipFill>
          <a:blip r:embed="rId3"/>
          <a:srcRect l="8934" t="12994" r="5707" b="14583"/>
          <a:stretch>
            <a:fillRect/>
          </a:stretch>
        </p:blipFill>
        <p:spPr>
          <a:xfrm rot="5400000">
            <a:off x="1000144" y="3500426"/>
            <a:ext cx="2357430" cy="4357718"/>
          </a:xfrm>
          <a:prstGeom prst="rect">
            <a:avLst/>
          </a:prstGeom>
        </p:spPr>
      </p:pic>
      <p:pic>
        <p:nvPicPr>
          <p:cNvPr id="7" name="Picture 6" descr="WhatsApp Image 2022-05-18 at 7.58.55 PM.jpeg"/>
          <p:cNvPicPr>
            <a:picLocks noChangeAspect="1"/>
          </p:cNvPicPr>
          <p:nvPr/>
        </p:nvPicPr>
        <p:blipFill>
          <a:blip r:embed="rId4"/>
          <a:srcRect l="2307" t="13246" r="10028" b="6271"/>
          <a:stretch>
            <a:fillRect/>
          </a:stretch>
        </p:blipFill>
        <p:spPr>
          <a:xfrm rot="5400000">
            <a:off x="5429256" y="285728"/>
            <a:ext cx="2571768" cy="4286280"/>
          </a:xfrm>
          <a:prstGeom prst="rect">
            <a:avLst/>
          </a:prstGeom>
        </p:spPr>
      </p:pic>
      <p:pic>
        <p:nvPicPr>
          <p:cNvPr id="8" name="Picture 7" descr="WhatsApp Image 2022-05-18 at 7.58.54 PM.jpeg"/>
          <p:cNvPicPr>
            <a:picLocks noChangeAspect="1"/>
          </p:cNvPicPr>
          <p:nvPr/>
        </p:nvPicPr>
        <p:blipFill>
          <a:blip r:embed="rId5"/>
          <a:srcRect t="16666" r="14642" b="13542"/>
          <a:stretch>
            <a:fillRect/>
          </a:stretch>
        </p:blipFill>
        <p:spPr>
          <a:xfrm rot="5400000">
            <a:off x="857256" y="285728"/>
            <a:ext cx="2643206" cy="4357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7148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*When We Press 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57148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*When We Press 2.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40005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*When We Press 3.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40005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*When We Press 4.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7885492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Other Applications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can also include a sensor like:-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as, infrared, ultrasonic sensors based on their requirements.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Moreover, it is possible to control the relay, actuators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through internet once a sensor values are going above/below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predetermined </a:t>
            </a:r>
            <a:r>
              <a:rPr lang="en-US" sz="2400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values.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650085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solidFill>
                  <a:srgbClr val="002060"/>
                </a:solidFill>
              </a:rPr>
              <a:t>Thank You </a:t>
            </a:r>
          </a:p>
          <a:p>
            <a:pPr algn="ctr"/>
            <a:endParaRPr lang="en-US" sz="3200" b="1" i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By:-</a:t>
            </a:r>
          </a:p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AADARSH  KUAMR GUPTA </a:t>
            </a:r>
          </a:p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2020ITB046</a:t>
            </a:r>
            <a:endParaRPr lang="en-US" sz="2000" b="1" i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14422"/>
            <a:ext cx="757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Uno  is MCU, it fetch a data of humidity and temperature from DHT11 sensor and Process it and give it to a  ESP8266 Module.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read a data from any sensor and analyse it graphically from anywhere in the world. 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Using Internet of Things (IOT), we can control any electronic equipment in homes and industries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ESP8266 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Wi-Fi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module, it is one of the leading platform for Internet of Things. It can transfer a data to IOT cloud.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500042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IN" sz="3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3B44-E0EA-4F62-9906-B0228E2683A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7554184" cy="11541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4444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Arduino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4444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Based Home Automation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857232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r>
              <a:rPr lang="en-IN" dirty="0" err="1" smtClean="0"/>
              <a:t>Arduino</a:t>
            </a:r>
            <a:r>
              <a:rPr lang="en-IN" dirty="0" smtClean="0"/>
              <a:t> based Home Automation using TV Remote is a simple project,   </a:t>
            </a:r>
          </a:p>
          <a:p>
            <a:r>
              <a:rPr lang="en-IN" dirty="0" smtClean="0"/>
              <a:t>   where an old TV Remote is used to control different appliances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8103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*In this project, a remote control is used to control (simply ON and OFF)</a:t>
            </a:r>
          </a:p>
          <a:p>
            <a:r>
              <a:rPr lang="en-IN" dirty="0" smtClean="0"/>
              <a:t>   several appliances or devices, thus achieving a simple home automation </a:t>
            </a:r>
          </a:p>
          <a:p>
            <a:r>
              <a:rPr lang="en-IN" dirty="0" smtClean="0"/>
              <a:t>    system.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5072098" cy="357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07154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Arduino Uno is an open-source microcontroller board that is based on the Microchip </a:t>
            </a:r>
            <a:r>
              <a:rPr lang="en-IN" dirty="0" smtClean="0"/>
              <a:t> ATmega328P </a:t>
            </a:r>
            <a:r>
              <a:rPr lang="en-IN" dirty="0"/>
              <a:t> (for Arduino UNO R3) or Microchip </a:t>
            </a:r>
            <a:r>
              <a:rPr lang="en-IN" dirty="0" smtClean="0"/>
              <a:t> ATmega4809 </a:t>
            </a:r>
            <a:r>
              <a:rPr lang="en-IN" dirty="0"/>
              <a:t> (for Arduino UNO WIFI R2) micro-controller by Atmel and was the first USB powered board developed by Arduino.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500042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Arduino UNO: </a:t>
            </a:r>
            <a:endParaRPr lang="en-IN" sz="28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98F6-6524-4844-9C46-DC6FA4311D33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65008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IN" sz="3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DHT11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AMS1117-3.3V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9V battery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err="1" smtClean="0"/>
              <a:t>ESArduino</a:t>
            </a:r>
            <a:r>
              <a:rPr lang="en-IN" sz="2000" dirty="0" smtClean="0"/>
              <a:t> Uno</a:t>
            </a:r>
          </a:p>
          <a:p>
            <a:pPr fontAlgn="base">
              <a:buFont typeface="Wingdings" pitchFamily="2" charset="2"/>
              <a:buChar char="Ø"/>
            </a:pPr>
            <a:r>
              <a:rPr lang="en-IN" sz="2000" dirty="0" smtClean="0"/>
              <a:t>P8266-01</a:t>
            </a:r>
          </a:p>
          <a:p>
            <a:pPr fontAlgn="base">
              <a:buFont typeface="Wingdings" pitchFamily="2" charset="2"/>
              <a:buChar char="Ø"/>
            </a:pPr>
            <a:endParaRPr lang="en-IN" sz="2000" dirty="0" smtClean="0"/>
          </a:p>
          <a:p>
            <a:pPr fontAlgn="base"/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endParaRPr lang="en-IN" sz="2000" dirty="0"/>
          </a:p>
          <a:p>
            <a:pPr fontAlgn="base"/>
            <a:r>
              <a:rPr lang="en-IN" sz="32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fontAlgn="base"/>
            <a:r>
              <a:rPr lang="en-IN" sz="2000" dirty="0"/>
              <a:t>Arduino IDE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975E-7773-40F9-A2A1-C0464C18785C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357166"/>
            <a:ext cx="458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Arduino UNO Pin Configuration: </a:t>
            </a:r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9CBB-31DB-45F0-A79D-87C448B4742D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28667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6858048" cy="342902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142984"/>
            <a:ext cx="7500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DHT11 is a basic, ultra low-cost digital temperature and humidity sensor. It uses a capacitive humidity sensor and a thermistor to measure the surrounding air and spits out a digital signal on the data pin (no analog input pins needed). It's fairly simple to use but requires careful timing to grab data. 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0034" y="500042"/>
            <a:ext cx="225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DHT11 Sensor: </a:t>
            </a:r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57242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472" y="428604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Circuit Diagram</a:t>
            </a: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lang="en-IN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BFFD-C937-44EF-8FF3-CE62F4A01794}" type="datetime1">
              <a:rPr lang="en-US" smtClean="0"/>
              <a:pPr/>
              <a:t>3/23/2023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D9B-D07D-4576-926B-0BA172FC5A4C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85720" y="142852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Making Of Model:-</a:t>
            </a:r>
            <a:endParaRPr lang="en-US" sz="2400" b="1" u="sng" dirty="0"/>
          </a:p>
        </p:txBody>
      </p:sp>
      <p:pic>
        <p:nvPicPr>
          <p:cNvPr id="5" name="Picture 4" descr="WhatsApp Image 2022-05-17 at 4.39.3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00108"/>
            <a:ext cx="8286808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1235</TotalTime>
  <Words>290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Arduino Based Home Automation Using TV Remote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weather Monitoring System</dc:title>
  <dc:creator>Admin</dc:creator>
  <cp:lastModifiedBy>Adarsh</cp:lastModifiedBy>
  <cp:revision>35</cp:revision>
  <dcterms:created xsi:type="dcterms:W3CDTF">2022-02-14T10:10:25Z</dcterms:created>
  <dcterms:modified xsi:type="dcterms:W3CDTF">2023-03-23T03:34:24Z</dcterms:modified>
</cp:coreProperties>
</file>