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0" y="51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04348" y="2274838"/>
            <a:ext cx="6785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ctr"/>
            <a:r>
              <a:rPr lang="en-US" sz="3600" dirty="0"/>
              <a:t>Solar Power Generation Forecasting using Machine Learning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2A65C73-B339-0D7D-2E5E-5B48FFD80954}"/>
              </a:ext>
            </a:extLst>
          </p:cNvPr>
          <p:cNvSpPr txBox="1"/>
          <p:nvPr/>
        </p:nvSpPr>
        <p:spPr>
          <a:xfrm>
            <a:off x="4988887" y="5031502"/>
            <a:ext cx="6216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SUBMITTED BY: </a:t>
            </a:r>
            <a:r>
              <a:rPr lang="en-US" sz="2000" b="1" dirty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Adarsh Kumar Tiwari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34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31DFE03-AB07-A8D8-5658-6CC7CC24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1" y="1552782"/>
            <a:ext cx="724648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Understand the relationship between solar irradiation, temperature, and power generation.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Preprocess and merge solar plant generation data with weather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Apply machine learning models for forecasting solar power output.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Evaluate models using performance metrics (MAE, RMSE, R²).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56860-66F2-53CB-E443-9071E52374BE}"/>
              </a:ext>
            </a:extLst>
          </p:cNvPr>
          <p:cNvSpPr txBox="1"/>
          <p:nvPr/>
        </p:nvSpPr>
        <p:spPr>
          <a:xfrm>
            <a:off x="159559" y="3981779"/>
            <a:ext cx="611204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Goal</a:t>
            </a:r>
            <a:br>
              <a:rPr lang="en-US" dirty="0"/>
            </a:br>
            <a:r>
              <a:rPr lang="en-US" sz="20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To build a forecasting model that predicts future solar power output using historical generation and weather sensor data.</a:t>
            </a:r>
            <a:endParaRPr lang="en-IN" sz="20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97042" y="136845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6D0395B-B8C0-D3DE-3AAB-06892295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2" y="2459504"/>
            <a:ext cx="999504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Programming Language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Python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NumPy, Pandas, Matplotlib, Seaborn, Scikit-learn,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Joblib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Linear Regression, Random Forest Regressor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Notebook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Techniques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: Time-series analysis, Data Aggregation,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Methodology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5B08D4-4156-6AC6-0B21-A986D08E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42" y="2081789"/>
            <a:ext cx="116118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Data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Imported generation and weather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Data Preprocessing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Converted datetime formats, handled missing values, merged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Exploratory Data Analysis (EDA)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Visualized AC/DC power vs irradiation &amp; temperature.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Feature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Created aggregated datasets for meaningful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 Building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Trained Linear Regression and Random Forest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 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Compared accuracy using MAE, RMSE, R² score.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Forecasting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– Predicted solar energy generation under varying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02307-A7D1-58E1-3D8D-B6D8D5B663CE}"/>
              </a:ext>
            </a:extLst>
          </p:cNvPr>
          <p:cNvSpPr txBox="1"/>
          <p:nvPr/>
        </p:nvSpPr>
        <p:spPr>
          <a:xfrm>
            <a:off x="776036" y="2347845"/>
            <a:ext cx="978768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The energy industry faces challenges in </a:t>
            </a:r>
            <a:r>
              <a:rPr lang="en-US" sz="24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predicting solar power generation</a:t>
            </a: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due to varying weather conditions. An accurate forecasting system is needed to: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Ensure </a:t>
            </a:r>
            <a:r>
              <a:rPr lang="en-US" sz="24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grid stability and reliability</a:t>
            </a: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Optimize </a:t>
            </a:r>
            <a:r>
              <a:rPr lang="en-US" sz="24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renewable energy integration</a:t>
            </a: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Reduce dependency on </a:t>
            </a:r>
            <a:r>
              <a:rPr lang="en-US" sz="24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non-renewable power sources</a:t>
            </a:r>
            <a:r>
              <a:rPr lang="en-US" sz="24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91DC9A-B276-E074-94C8-F03824ECD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98" y="2283883"/>
            <a:ext cx="110238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Merged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generation &amp; weather datasets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to create a unified dataset.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Applied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feature scaling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data transformations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for accuracy.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Trained two models: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Linear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(baseline performance)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Random Forest 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(better accuracy and robustness)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 evaluation showed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Random Forest performed best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, making it suitable for real-time forecasting.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Screenshot of Output: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56B74-8260-A629-6753-52792C6F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87" y="1677660"/>
            <a:ext cx="4087367" cy="25499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5D54C0-8902-26F3-BC7E-FCB4F2D6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748" y="1185040"/>
            <a:ext cx="3851091" cy="304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6A002-B530-BF3F-6CE3-0E7CD1820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7" y="4386921"/>
            <a:ext cx="4679606" cy="2471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71CB1A-CA19-A57B-DFF4-A75A81E98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648" y="4386921"/>
            <a:ext cx="4320191" cy="23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213163"/>
                </a:solidFill>
              </a:rPr>
              <a:t>Conclusion: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D498C-BAAE-7CA1-300E-B42440FD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995469"/>
            <a:ext cx="124941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Irradiation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is the most influential feature affecting solar power generation.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Random Forest model outperformed Linear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, with higher R² and lower error values.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The forecasting model can help in: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Better scheduling of renewable power supply.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Reducing energy wastage.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Improving reliability of solar plant operations.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This project demonstrates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AI and 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can contribute to sustainable energy management.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397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Nirmala UI Semilight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Manish Tiwari</cp:lastModifiedBy>
  <cp:revision>4</cp:revision>
  <dcterms:created xsi:type="dcterms:W3CDTF">2024-12-31T09:40:01Z</dcterms:created>
  <dcterms:modified xsi:type="dcterms:W3CDTF">2025-09-18T15:31:05Z</dcterms:modified>
</cp:coreProperties>
</file>