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6"/>
  </p:notesMasterIdLst>
  <p:sldIdLst>
    <p:sldId id="265" r:id="rId2"/>
    <p:sldId id="277" r:id="rId3"/>
    <p:sldId id="262" r:id="rId4"/>
    <p:sldId id="258" r:id="rId5"/>
    <p:sldId id="269" r:id="rId6"/>
    <p:sldId id="270" r:id="rId7"/>
    <p:sldId id="271" r:id="rId8"/>
    <p:sldId id="285" r:id="rId9"/>
    <p:sldId id="282" r:id="rId10"/>
    <p:sldId id="272" r:id="rId11"/>
    <p:sldId id="274" r:id="rId12"/>
    <p:sldId id="281" r:id="rId13"/>
    <p:sldId id="283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05" autoAdjust="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38375-C064-4A3A-A41A-03B1FEFC04A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EE8A8-D0DA-4B46-84E3-9BB59DB59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21D02-7BAB-1F75-4732-F66B4EEBD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517" y="0"/>
            <a:ext cx="7754483" cy="27432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IN" sz="40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Department of information technology </a:t>
            </a:r>
            <a:r>
              <a:rPr lang="en-IN" sz="4000" dirty="0" err="1" smtClean="0">
                <a:latin typeface="Aparajita" panose="02020603050405020304" pitchFamily="18" charset="0"/>
                <a:cs typeface="Aparajita" panose="02020603050405020304" pitchFamily="18" charset="0"/>
              </a:rPr>
              <a:t>abes</a:t>
            </a:r>
            <a:r>
              <a:rPr lang="en-IN" sz="40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 engineering college ,</a:t>
            </a:r>
            <a:r>
              <a:rPr lang="en-IN" sz="4000" dirty="0" err="1" smtClean="0">
                <a:latin typeface="Aparajita" panose="02020603050405020304" pitchFamily="18" charset="0"/>
                <a:cs typeface="Aparajita" panose="02020603050405020304" pitchFamily="18" charset="0"/>
              </a:rPr>
              <a:t>ghaziabad</a:t>
            </a:r>
            <a:r>
              <a:rPr lang="en-IN" sz="40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endParaRPr lang="en-IN" sz="4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97ABA4-C469-5AC6-95C4-1D21D2D32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43200"/>
            <a:ext cx="9144000" cy="4059702"/>
          </a:xfrm>
          <a:solidFill>
            <a:srgbClr val="FF0000"/>
          </a:solidFill>
        </p:spPr>
        <p:txBody>
          <a:bodyPr/>
          <a:lstStyle/>
          <a:p>
            <a:r>
              <a:rPr lang="en-IN" dirty="0" smtClean="0"/>
              <a:t>MINI PROJECT PRESENTATION (P1)</a:t>
            </a:r>
          </a:p>
          <a:p>
            <a:r>
              <a:rPr lang="en-IN" dirty="0" smtClean="0"/>
              <a:t>SESSIONS 2022-23 </a:t>
            </a:r>
            <a:endParaRPr lang="en-IN" dirty="0"/>
          </a:p>
          <a:p>
            <a:r>
              <a:rPr lang="en-IN" dirty="0" smtClean="0"/>
              <a:t>(LANGUAGE TRANSLATOR)</a:t>
            </a:r>
          </a:p>
          <a:p>
            <a:r>
              <a:rPr lang="en-IN" dirty="0" smtClean="0"/>
              <a:t>Team member </a:t>
            </a:r>
          </a:p>
          <a:p>
            <a:r>
              <a:rPr lang="en-IN" dirty="0" smtClean="0"/>
              <a:t>1)ABHINAV CHAUDHARY    </a:t>
            </a:r>
            <a:r>
              <a:rPr lang="en-IN" dirty="0" smtClean="0"/>
              <a:t>2)ABHINAV GUPTA</a:t>
            </a:r>
          </a:p>
          <a:p>
            <a:r>
              <a:rPr lang="en-IN" dirty="0" smtClean="0"/>
              <a:t>3)ADARSH JAISWAL</a:t>
            </a: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xmlns="" id="{6F297D52-D01D-8E45-FC48-030130123D1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200"/>
            <a:ext cx="1447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3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Challenges and Limitations of Projects: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85416" lvl="8" indent="0">
              <a:buNone/>
            </a:pPr>
            <a:endParaRPr lang="en-IN" dirty="0" smtClean="0"/>
          </a:p>
          <a:p>
            <a:r>
              <a:rPr lang="en-IN" dirty="0" smtClean="0"/>
              <a:t>1)Inconsistency in the Level of Accuracy: Dealing with same language in different translator may give the different answer.</a:t>
            </a:r>
          </a:p>
          <a:p>
            <a:r>
              <a:rPr lang="en-IN" dirty="0" smtClean="0"/>
              <a:t>2) Costly Mistake: Translator is likely to make mistakes at times ,like giving faulty translation or accidently altering the final message in minor ways.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.</a:t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3) Slow speed:</a:t>
            </a:r>
            <a:r>
              <a:rPr lang="en-IN" dirty="0"/>
              <a:t> </a:t>
            </a:r>
            <a:r>
              <a:rPr lang="en-IN" dirty="0" smtClean="0"/>
              <a:t>On an average translator can translate 1000-1500 words in a day. If we consider a books of 10000 words it takes 10 days. </a:t>
            </a:r>
          </a:p>
          <a:p>
            <a:pPr marL="137160" indent="0">
              <a:buNone/>
            </a:pPr>
            <a:endParaRPr lang="en-IN" dirty="0" smtClean="0"/>
          </a:p>
          <a:p>
            <a:r>
              <a:rPr lang="en-IN" dirty="0" smtClean="0"/>
              <a:t>4)Time and Resource to find the Right Resource : Finding a good translator may be has its own challenges.</a:t>
            </a:r>
          </a:p>
          <a:p>
            <a:pPr marL="13716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3344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professional language translator helps eliminate the barriers imposed by unfamiliar languages .</a:t>
            </a:r>
          </a:p>
          <a:p>
            <a:r>
              <a:rPr lang="en-IN" dirty="0" smtClean="0"/>
              <a:t>Allows us to communicate directly with your foreign audience without the fear of distorting the original messages meaning.</a:t>
            </a:r>
          </a:p>
          <a:p>
            <a:r>
              <a:rPr lang="en-IN" dirty="0" smtClean="0"/>
              <a:t>As in coming future we see that company demanding for data scientist for to analyse ,predicts huge amounts of data.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94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86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8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24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CONTENTS:.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21" y="15240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1)ABOUT THE TRAINING DOMAIN</a:t>
            </a:r>
            <a:endParaRPr lang="en-US" dirty="0" smtClean="0"/>
          </a:p>
          <a:p>
            <a:r>
              <a:rPr lang="en-US" dirty="0" smtClean="0"/>
              <a:t>2)OBJECTVE OF DOMAIN COURSE</a:t>
            </a:r>
            <a:endParaRPr lang="en-US" dirty="0" smtClean="0"/>
          </a:p>
          <a:p>
            <a:r>
              <a:rPr lang="en-US" dirty="0" smtClean="0"/>
              <a:t>3)PROJECT BASED LEARNING </a:t>
            </a:r>
          </a:p>
          <a:p>
            <a:pPr marL="137160" indent="0">
              <a:buNone/>
            </a:pPr>
            <a:r>
              <a:rPr lang="en-US" dirty="0" smtClean="0"/>
              <a:t>     UNDER THE DOMAIN COURSE</a:t>
            </a:r>
            <a:endParaRPr lang="en-US" dirty="0" smtClean="0"/>
          </a:p>
          <a:p>
            <a:r>
              <a:rPr lang="en-US" dirty="0" smtClean="0"/>
              <a:t>4)CHALLENGES AND LIMITATION OF </a:t>
            </a:r>
            <a:r>
              <a:rPr lang="en-US" dirty="0" smtClean="0"/>
              <a:t>PROJECT</a:t>
            </a:r>
            <a:endParaRPr lang="en-US" dirty="0" smtClean="0"/>
          </a:p>
          <a:p>
            <a:r>
              <a:rPr lang="en-US" dirty="0" smtClean="0"/>
              <a:t>5)CONCLUSION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ANNEXURES: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A CODE SNIPPETS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B PROJECT DEMO SNIPPETS</a:t>
            </a:r>
            <a:endParaRPr lang="en-US" dirty="0" smtClean="0"/>
          </a:p>
          <a:p>
            <a:endParaRPr lang="en-US" sz="3200" dirty="0" smtClean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479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1)About the training domain</a:t>
            </a:r>
            <a:br>
              <a:rPr lang="en-IN" sz="3200" dirty="0" smtClean="0"/>
            </a:br>
            <a:r>
              <a:rPr lang="en-IN" sz="3200" dirty="0" smtClean="0"/>
              <a:t>(DATA SCIENCE)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2672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In data science ,the term domain knowledge is used to refer to the general background knowledge of the field or environment to which the method of data science being applied</a:t>
            </a:r>
            <a:endParaRPr lang="en-IN" dirty="0" smtClean="0"/>
          </a:p>
          <a:p>
            <a:r>
              <a:rPr lang="en-IN" dirty="0" smtClean="0"/>
              <a:t>Data science ,as a discipline ,can be thought</a:t>
            </a:r>
            <a:r>
              <a:rPr lang="en-IN" dirty="0"/>
              <a:t> </a:t>
            </a:r>
            <a:r>
              <a:rPr lang="en-IN" dirty="0" smtClean="0"/>
              <a:t>of as the study of tools used to model data, and make decision on data.</a:t>
            </a:r>
          </a:p>
          <a:p>
            <a:r>
              <a:rPr lang="en-IN" dirty="0" smtClean="0"/>
              <a:t>They are generic tools applicable to many fields like engineering, laws </a:t>
            </a:r>
            <a:r>
              <a:rPr lang="en-IN" dirty="0" err="1" smtClean="0"/>
              <a:t>etc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215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BLOCK DIAGRAM</a:t>
            </a:r>
            <a:br>
              <a:rPr lang="en-IN" sz="3200" dirty="0" smtClean="0"/>
            </a:br>
            <a:endParaRPr lang="en-IN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053" y="1600200"/>
            <a:ext cx="5121894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6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Data Science Subject Areas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Computer science and programming: It refers to study of computational tools like programming language , software etc.</a:t>
            </a:r>
          </a:p>
          <a:p>
            <a:r>
              <a:rPr lang="en-IN" dirty="0" smtClean="0"/>
              <a:t>Statistics and Machine Learning: Statistics and machine learning from the theoretical foundation of data science methods and algorithms.</a:t>
            </a:r>
          </a:p>
          <a:p>
            <a:r>
              <a:rPr lang="en-IN" dirty="0" smtClean="0"/>
              <a:t>Domain Knowledge: is often referred to as a general discipline or fields to which data science is applied to.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8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2)Objective of Training Domain:</a:t>
            </a:r>
            <a:br>
              <a:rPr lang="en-IN" sz="3200" dirty="0" smtClean="0"/>
            </a:br>
            <a:r>
              <a:rPr lang="en-IN" sz="3200" dirty="0" smtClean="0"/>
              <a:t>DATA SCIENCE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to assists minimize costs.</a:t>
            </a:r>
          </a:p>
          <a:p>
            <a:endParaRPr lang="en-IN" dirty="0"/>
          </a:p>
          <a:p>
            <a:r>
              <a:rPr lang="en-IN" dirty="0"/>
              <a:t>Discover new markets and make better decision.</a:t>
            </a:r>
          </a:p>
          <a:p>
            <a:endParaRPr lang="en-IN" dirty="0"/>
          </a:p>
          <a:p>
            <a:r>
              <a:rPr lang="en-IN" dirty="0"/>
              <a:t> Data science technique are incredible at spotting abnormalities, predicting and targeting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65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/>
          <a:lstStyle/>
          <a:p>
            <a:r>
              <a:rPr lang="en-IN" dirty="0" smtClean="0"/>
              <a:t>Obtaining data </a:t>
            </a:r>
          </a:p>
          <a:p>
            <a:pPr marL="137160" indent="0">
              <a:buNone/>
            </a:pPr>
            <a:endParaRPr lang="en-IN" dirty="0" smtClean="0"/>
          </a:p>
          <a:p>
            <a:r>
              <a:rPr lang="en-IN" dirty="0" smtClean="0"/>
              <a:t>Cleaning or Scrubbing data</a:t>
            </a:r>
          </a:p>
          <a:p>
            <a:r>
              <a:rPr lang="en-IN" dirty="0" smtClean="0"/>
              <a:t>Visualizing and Exploring data will allows us to find patterns and trends</a:t>
            </a:r>
          </a:p>
          <a:p>
            <a:endParaRPr lang="en-IN" dirty="0" smtClean="0"/>
          </a:p>
          <a:p>
            <a:r>
              <a:rPr lang="en-IN" dirty="0" smtClean="0"/>
              <a:t>Modelling data will give us our predictive power as a data magicians</a:t>
            </a:r>
          </a:p>
          <a:p>
            <a:endParaRPr lang="en-IN" dirty="0" smtClean="0"/>
          </a:p>
          <a:p>
            <a:r>
              <a:rPr lang="en-IN" dirty="0" smtClean="0"/>
              <a:t>Interpreting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0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.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8991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24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/>
              <a:t>Projects based learning under the domain course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IN" dirty="0" smtClean="0"/>
              <a:t>1)Deep learning: It is a subset of machine learning which is essentially a neural network.</a:t>
            </a:r>
          </a:p>
          <a:p>
            <a:pPr marL="137160" indent="0">
              <a:buNone/>
            </a:pPr>
            <a:r>
              <a:rPr lang="en-IN" dirty="0"/>
              <a:t> </a:t>
            </a:r>
            <a:r>
              <a:rPr lang="en-IN" dirty="0" smtClean="0"/>
              <a:t>Deep learning drives many artificial   intelligence application and services that                                                  </a:t>
            </a:r>
          </a:p>
          <a:p>
            <a:pPr marL="137160" indent="0">
              <a:buNone/>
            </a:pPr>
            <a:r>
              <a:rPr lang="en-IN" dirty="0"/>
              <a:t> </a:t>
            </a:r>
            <a:r>
              <a:rPr lang="en-IN" dirty="0" smtClean="0"/>
              <a:t>improves automation performing analytics.</a:t>
            </a:r>
          </a:p>
          <a:p>
            <a:pPr marL="137160" indent="0">
              <a:buNone/>
            </a:pPr>
            <a:r>
              <a:rPr lang="en-IN" dirty="0" smtClean="0"/>
              <a:t>2)Machine learning: Artificial intelligence system are used to perform complex tasks in a way that is similar to how to solve human problems.</a:t>
            </a:r>
          </a:p>
          <a:p>
            <a:pPr marL="137160" indent="0">
              <a:buNone/>
            </a:pPr>
            <a:r>
              <a:rPr lang="en-IN" dirty="0" smtClean="0"/>
              <a:t>As the capability of a machine to imitate intelligent human behaviour .</a:t>
            </a:r>
          </a:p>
          <a:p>
            <a:pPr marL="13716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422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4621</TotalTime>
  <Words>510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Department of information technology abes engineering college ,ghaziabad </vt:lpstr>
      <vt:lpstr>CONTENTS:. </vt:lpstr>
      <vt:lpstr>1)About the training domain (DATA SCIENCE)</vt:lpstr>
      <vt:lpstr>BLOCK DIAGRAM </vt:lpstr>
      <vt:lpstr>Data Science Subject Areas</vt:lpstr>
      <vt:lpstr>2)Objective of Training Domain: DATA SCIENCE</vt:lpstr>
      <vt:lpstr>.</vt:lpstr>
      <vt:lpstr>. </vt:lpstr>
      <vt:lpstr>Projects based learning under the domain course </vt:lpstr>
      <vt:lpstr>Challenges and Limitations of Projects:</vt:lpstr>
      <vt:lpstr>. </vt:lpstr>
      <vt:lpstr>Conclusion: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LANGAUGE TRANSLATOR</dc:title>
  <dc:creator>ADARSH JAISWAL</dc:creator>
  <cp:lastModifiedBy>Aadarsh barmal</cp:lastModifiedBy>
  <cp:revision>46</cp:revision>
  <dcterms:created xsi:type="dcterms:W3CDTF">2006-08-16T00:00:00Z</dcterms:created>
  <dcterms:modified xsi:type="dcterms:W3CDTF">2023-01-04T18:14:27Z</dcterms:modified>
</cp:coreProperties>
</file>