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19"/>
  </p:notesMasterIdLst>
  <p:sldIdLst>
    <p:sldId id="256" r:id="rId2"/>
    <p:sldId id="267" r:id="rId3"/>
    <p:sldId id="314" r:id="rId4"/>
    <p:sldId id="269" r:id="rId5"/>
    <p:sldId id="313" r:id="rId6"/>
    <p:sldId id="271" r:id="rId7"/>
    <p:sldId id="272" r:id="rId8"/>
    <p:sldId id="273" r:id="rId9"/>
    <p:sldId id="274" r:id="rId10"/>
    <p:sldId id="275" r:id="rId11"/>
    <p:sldId id="276" r:id="rId12"/>
    <p:sldId id="281" r:id="rId13"/>
    <p:sldId id="306" r:id="rId14"/>
    <p:sldId id="308" r:id="rId15"/>
    <p:sldId id="311" r:id="rId16"/>
    <p:sldId id="312" r:id="rId17"/>
    <p:sldId id="280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59EF5A-897B-4E7A-8987-72E0BA270BA5}" type="datetimeFigureOut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906111-89A0-43B7-ADC8-DA25A439E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6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8d86ff3bbe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8d86ff3bbe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8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197A7-0BB3-4533-ADED-34555E488C9A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B150C-4E42-4732-B852-F3E2657F5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1531C-55B3-43A3-94F0-A014F2014A08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10FFB-B723-47FA-AE94-2E99EB664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64823-3F3A-4375-BE64-3E7502D310D5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3F581-0D82-4287-82E1-346AE1C01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7532767" y="841921"/>
            <a:ext cx="3702400" cy="12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1"/>
          </p:nvPr>
        </p:nvSpPr>
        <p:spPr>
          <a:xfrm>
            <a:off x="8055200" y="2833533"/>
            <a:ext cx="31800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title" idx="2"/>
          </p:nvPr>
        </p:nvSpPr>
        <p:spPr>
          <a:xfrm>
            <a:off x="7986933" y="2461900"/>
            <a:ext cx="3248400" cy="5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956700" y="723667"/>
            <a:ext cx="3768400" cy="1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839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9592-D7B5-495C-9D3E-4FF4A78EC3F3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78C72-80D4-44C2-A5C0-B833B330A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5C4-0041-4BED-9116-B3AFB076AE55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F9DD-F899-4DD8-AEC9-E68D1485F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FCB0D-C287-47C9-884D-992C3D648771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07319-E605-4C82-8804-679D41888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F02D5-F3FC-4A67-9A69-BE8185B4A293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AB872-5383-48F3-995F-18EDF236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B8EE9-607A-457A-8B2A-B3AF2D4C6A81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35C92-ACCB-447D-B829-D51BBBFE6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ADFB0-2F8C-415B-8838-7A44004B50D2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23D1E-D3B1-4E89-BB26-D8075D63C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8CD27-FD07-4521-BC56-A72D7C3EF988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62F6F-03AC-4078-AA59-519032B66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1DD7-C648-4E6B-89F1-83D0CF2CFB64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4373D-11C6-450E-B824-71FBCFB22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D26758-FD56-4D80-8060-A71EAB9C0856}" type="datetime1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Dept. of CSE, SJCIT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3DA94D-2222-4437-96EC-3C570EFD9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0747375" y="0"/>
            <a:ext cx="14446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03213" y="169863"/>
            <a:ext cx="10507662" cy="1406525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 J C INSTITUTE OF TECHNOLOGY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212" y="1466239"/>
            <a:ext cx="10920123" cy="49133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Internship 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“DETECTION OF SPECIES OF IRIS FLOWER”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ADARSH K R                                                       1SJ19IS002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GUIDANCE OF </a:t>
            </a: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INTERNSHIP GUIDE :                           INTERNSHIP COORDINATOR :                                          HOD :       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Prof. AMBIKA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 G                           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 .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NAGARAJA G                   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prof.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SATHEESH CHANDRA REDDY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ASSISTANT PROFESSOR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ASSOCIATE PROFESSOR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                     PROFESSOR AND HOD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Dept. Of ISE,SJCIT                              Dept. Of ISE,SJCIT                                    Dept. Of ISE,SJCIT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BF76-379B-90D2-6A4C-E9FAD282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MODULES</a:t>
            </a:r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3F83-F1BF-1AF4-B7FD-8ED6F81F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Evaluating the trained model and finding the best algorithm for the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is evaluated using testing datasets.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algorithm is found by calculating the accuracy of the individual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accuracy is calculated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which is present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7545F-4657-5664-493B-823AE1C2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EADF-68BB-C8FF-EC3F-FFA23541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9789-5EE6-142E-E604-5F5AB486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SYSTEM ARCHITECTURE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E78F2-F31D-B845-D837-8D366ADB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A7A0E-6339-AB1C-7501-E021CDD0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7">
            <a:extLst>
              <a:ext uri="{FF2B5EF4-FFF2-40B4-BE49-F238E27FC236}">
                <a16:creationId xmlns:a16="http://schemas.microsoft.com/office/drawing/2014/main" id="{5FCB0008-A5BA-1D7C-EAAB-1701F3E74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698" y="1676291"/>
            <a:ext cx="2067612" cy="1265548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diabetes</a:t>
            </a: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Dataset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38">
            <a:extLst>
              <a:ext uri="{FF2B5EF4-FFF2-40B4-BE49-F238E27FC236}">
                <a16:creationId xmlns:a16="http://schemas.microsoft.com/office/drawing/2014/main" id="{1D2E3AAB-2E11-6330-527F-25E8D6048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10" y="2334465"/>
            <a:ext cx="1151467" cy="275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ADDD6A15-74CB-59C9-4E46-69F68B1C8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777" y="1786619"/>
            <a:ext cx="2108200" cy="11133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r>
              <a:rPr lang="en-US" sz="160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Pre-process Data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C8C0566C-DBF8-0408-F237-0F25B9159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94" y="1533307"/>
            <a:ext cx="2226733" cy="15769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Fit algorithm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 eaLnBrk="0" hangingPunct="0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</a:t>
            </a:r>
          </a:p>
          <a:p>
            <a:pPr algn="ctr" defTabSz="1219170" eaLnBrk="0" hangingPunct="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id="{C185AE42-3E46-973E-D7D8-9ADDE11B4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977" y="2361982"/>
            <a:ext cx="1259417" cy="2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33">
            <a:extLst>
              <a:ext uri="{FF2B5EF4-FFF2-40B4-BE49-F238E27FC236}">
                <a16:creationId xmlns:a16="http://schemas.microsoft.com/office/drawing/2014/main" id="{79348C71-8E3A-F461-DDE8-DBBB31D1D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7600" y="3110223"/>
            <a:ext cx="45719" cy="11305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E1F7F27-8A9E-B46A-BC03-110277096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94" y="4250743"/>
            <a:ext cx="2451100" cy="6498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Performance Evaluation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46">
            <a:extLst>
              <a:ext uri="{FF2B5EF4-FFF2-40B4-BE49-F238E27FC236}">
                <a16:creationId xmlns:a16="http://schemas.microsoft.com/office/drawing/2014/main" id="{B82F4DA8-9A48-79A2-DC04-A9F170975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193" y="4240743"/>
            <a:ext cx="1752807" cy="6498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algn="ctr" defTabSz="1219170" eaLnBrk="0" hangingPunct="0"/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Final Model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47F34E4F-4FC6-ED6D-8C63-BA1D76CB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901" y="5225522"/>
            <a:ext cx="2108200" cy="4910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 defTabSz="1219170" eaLnBrk="0" hangingPunct="0"/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 Input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defTabSz="1219170" eaLnBrk="0" hangingPunct="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48">
            <a:extLst>
              <a:ext uri="{FF2B5EF4-FFF2-40B4-BE49-F238E27FC236}">
                <a16:creationId xmlns:a16="http://schemas.microsoft.com/office/drawing/2014/main" id="{1223F7E2-8D00-00DC-110E-453CCF39E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2917" y="4890560"/>
            <a:ext cx="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39">
            <a:extLst>
              <a:ext uri="{FF2B5EF4-FFF2-40B4-BE49-F238E27FC236}">
                <a16:creationId xmlns:a16="http://schemas.microsoft.com/office/drawing/2014/main" id="{59D82A46-C36D-FF2B-2131-F1337946A2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6291" y="4516338"/>
            <a:ext cx="1494102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299C5DE3-3988-7A7D-0BB1-ED9F53160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900" y="4343876"/>
            <a:ext cx="2027768" cy="5566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Results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utoShape 43">
            <a:extLst>
              <a:ext uri="{FF2B5EF4-FFF2-40B4-BE49-F238E27FC236}">
                <a16:creationId xmlns:a16="http://schemas.microsoft.com/office/drawing/2014/main" id="{6463EEBD-7A95-2FD5-BD70-C63CEBF43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5668" y="4615468"/>
            <a:ext cx="1147233" cy="12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EF1B2A8A-E4FA-9414-CAF0-0E2A90B2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34" y="1649031"/>
            <a:ext cx="954617" cy="596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Load Data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41">
            <a:extLst>
              <a:ext uri="{FF2B5EF4-FFF2-40B4-BE49-F238E27FC236}">
                <a16:creationId xmlns:a16="http://schemas.microsoft.com/office/drawing/2014/main" id="{40C825FB-DBD0-0F22-207C-814D3FE5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376" y="1659306"/>
            <a:ext cx="954617" cy="596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478E5-A0E0-788C-403E-5A6BE0779E2E}"/>
              </a:ext>
            </a:extLst>
          </p:cNvPr>
          <p:cNvSpPr txBox="1"/>
          <p:nvPr/>
        </p:nvSpPr>
        <p:spPr>
          <a:xfrm flipH="1">
            <a:off x="8718157" y="3320411"/>
            <a:ext cx="928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US" sz="1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Test Model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4F58553C-8335-1F85-DEF6-EBBAEB30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250" y="3617203"/>
            <a:ext cx="1259416" cy="85589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Find Accuracy of Algorithm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4">
            <a:extLst>
              <a:ext uri="{FF2B5EF4-FFF2-40B4-BE49-F238E27FC236}">
                <a16:creationId xmlns:a16="http://schemas.microsoft.com/office/drawing/2014/main" id="{5E494BBC-C296-6934-4DCA-32203A4D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726" y="4194623"/>
            <a:ext cx="954616" cy="38523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Predict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EE57-0F85-862C-1BB7-818668F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51645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UML DIAGRAMS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005B-A8F6-E57C-15D0-002D5CF0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9814"/>
            <a:ext cx="10972800" cy="513634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ea typeface="Open Sans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DEFA0-1B08-8D94-D427-7E1DA8CE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735AB-6A8D-9DC7-50C1-1585BB0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717" y="1846385"/>
            <a:ext cx="350456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A21-E4EF-6242-332C-BE359F0E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419" y="222129"/>
            <a:ext cx="5835162" cy="84198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AA9D6-F88A-C7BE-B832-89CEE93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084F7-D1B7-D795-E1B7-34529C87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AA993A5-A8F4-5F0B-DB6A-9754939437A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4893" y="980084"/>
            <a:ext cx="115435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First, import all the libraries/packages which are necessary to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given dataset of Iris flower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94" y="1408403"/>
            <a:ext cx="6023886" cy="17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6488" y="1474502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8656" y="2888345"/>
            <a:ext cx="358140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/>
            <a:endParaRPr lang="en-US" altLang="en-US" sz="1050" dirty="0">
              <a:latin typeface="Arial" panose="020B0604020202020204" pitchFamily="34" charset="0"/>
            </a:endParaRPr>
          </a:p>
          <a:p>
            <a:pPr lvl="0" algn="ctr" eaLnBrk="0" hangingPunct="0"/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4.6.1 Python libraries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74893" y="3456316"/>
            <a:ext cx="105505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Next, we have to insert the dataset which is present in the local system using pandas library.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image1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82" y="3841036"/>
            <a:ext cx="5153310" cy="208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9783" y="5287149"/>
            <a:ext cx="30337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4.6.2 Iris Dataset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8ECE-1025-BEFD-FB35-C3766509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858F-597A-D5AC-6AA8-D1E4B53C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48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 score of the training data and testing data</a:t>
            </a:r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AAAE5-DDDD-D11B-9AE6-54214412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7C9F6-0E4D-7EAF-DE22-28D5B643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FF491D-403B-30FE-CE31-161C23DAE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65" r="48013" b="24900"/>
          <a:stretch/>
        </p:blipFill>
        <p:spPr>
          <a:xfrm>
            <a:off x="1367693" y="2328984"/>
            <a:ext cx="8784492" cy="35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3A0B-1CCD-06EF-F80B-C2C9AE16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563589"/>
          </a:xfrm>
        </p:spPr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C0C1-BCF8-FABA-2FE7-138A8368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79576"/>
            <a:ext cx="11070336" cy="4946587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 results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study indicate that the proposed AI-based system is effective in detecting and classifying the iris flower species, with high accuracy and reliability.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provide more consistent and accurate results than human experts, reducing the potential for errors and bias.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can analyze large datasets of iris flower features quickly and efficiently, which can save time and resources.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can help to conserve and protect endangered species of iris flowers by accurately identifying and tracking them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development of an AI-based system for the detection of iris flower species represents a significant advancement in the field of botany and agriculture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the potential to revolutionize the way iris flowers are analyzed and classified, providing researchers and plant breeders with faster, more accurate, and more consistent results.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1B7B3-D889-8CCC-8791-F05F62FA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A43C1-FA25-7A4D-0DEC-2C2D3FA7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EDAB-2B81-90B7-5519-39115FD4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554162"/>
          </a:xfrm>
        </p:spPr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77F0-1DC7-AA6A-7D3D-51374170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Sahoo, K.S., et al.: An evolutionary SVM model for DDOS attack detection in software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networks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Access 8, 132502–132513 (2020).</a:t>
            </a:r>
          </a:p>
          <a:p>
            <a:pPr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Sahoo, K.S., et al.: A machine learning approach for predicting DDoS traffic in software defined networks. In: 2018 International Conference on Information Technology (ICIT). IEEE (2018) .</a:t>
            </a:r>
          </a:p>
          <a:p>
            <a:pPr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Jakka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Vakula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Rani, J.: Performance evaluation of machine learning models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diabetesprediction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Int. J.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(IJITEE) 8(11) (2019). ISSN: 2278-3075.</a:t>
            </a:r>
          </a:p>
          <a:p>
            <a:pPr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Zou, Q., Qu, K., Luo, Y., Yin, D., Ju, Y., Tang, H.: Predicting diabetes mellitus with machine learning techniques.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Bioinform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Biol. Sect. J. Front. Genet., published: 06 2018.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9A01A-A2B3-9AEE-A802-1CBE73E7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836E0-8025-EF89-0A52-350B5453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6"/>
          <p:cNvSpPr txBox="1">
            <a:spLocks noGrp="1"/>
          </p:cNvSpPr>
          <p:nvPr>
            <p:ph type="title"/>
          </p:nvPr>
        </p:nvSpPr>
        <p:spPr>
          <a:xfrm>
            <a:off x="2680725" y="1295400"/>
            <a:ext cx="8447784" cy="1228400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7" name="Google Shape;1727;p56"/>
          <p:cNvGrpSpPr/>
          <p:nvPr/>
        </p:nvGrpSpPr>
        <p:grpSpPr>
          <a:xfrm flipH="1">
            <a:off x="209" y="2131645"/>
            <a:ext cx="10375329" cy="4870921"/>
            <a:chOff x="1500607" y="1029675"/>
            <a:chExt cx="6216743" cy="2918584"/>
          </a:xfrm>
        </p:grpSpPr>
        <p:sp>
          <p:nvSpPr>
            <p:cNvPr id="1728" name="Google Shape;1728;p56"/>
            <p:cNvSpPr/>
            <p:nvPr/>
          </p:nvSpPr>
          <p:spPr>
            <a:xfrm rot="-245308">
              <a:off x="1551049" y="2246812"/>
              <a:ext cx="4043257" cy="1559295"/>
            </a:xfrm>
            <a:custGeom>
              <a:avLst/>
              <a:gdLst/>
              <a:ahLst/>
              <a:cxnLst/>
              <a:rect l="l" t="t" r="r" b="b"/>
              <a:pathLst>
                <a:path w="161723" h="62369" extrusionOk="0">
                  <a:moveTo>
                    <a:pt x="81754" y="1"/>
                  </a:moveTo>
                  <a:cubicBezTo>
                    <a:pt x="78087" y="1"/>
                    <a:pt x="74357" y="653"/>
                    <a:pt x="70723" y="2028"/>
                  </a:cubicBezTo>
                  <a:cubicBezTo>
                    <a:pt x="66640" y="3576"/>
                    <a:pt x="63056" y="5897"/>
                    <a:pt x="60103" y="8755"/>
                  </a:cubicBezTo>
                  <a:cubicBezTo>
                    <a:pt x="57365" y="11410"/>
                    <a:pt x="53697" y="12839"/>
                    <a:pt x="49899" y="13017"/>
                  </a:cubicBezTo>
                  <a:cubicBezTo>
                    <a:pt x="48161" y="13100"/>
                    <a:pt x="46423" y="13458"/>
                    <a:pt x="44708" y="14101"/>
                  </a:cubicBezTo>
                  <a:cubicBezTo>
                    <a:pt x="40612" y="15648"/>
                    <a:pt x="37457" y="18625"/>
                    <a:pt x="35612" y="22244"/>
                  </a:cubicBezTo>
                  <a:cubicBezTo>
                    <a:pt x="32049" y="19635"/>
                    <a:pt x="27706" y="18182"/>
                    <a:pt x="23226" y="18182"/>
                  </a:cubicBezTo>
                  <a:cubicBezTo>
                    <a:pt x="20491" y="18182"/>
                    <a:pt x="17704" y="18724"/>
                    <a:pt x="15014" y="19875"/>
                  </a:cubicBezTo>
                  <a:cubicBezTo>
                    <a:pt x="5084" y="24114"/>
                    <a:pt x="0" y="35448"/>
                    <a:pt x="3429" y="45676"/>
                  </a:cubicBezTo>
                  <a:cubicBezTo>
                    <a:pt x="6381" y="54486"/>
                    <a:pt x="14552" y="59951"/>
                    <a:pt x="23240" y="59951"/>
                  </a:cubicBezTo>
                  <a:cubicBezTo>
                    <a:pt x="25695" y="59951"/>
                    <a:pt x="28191" y="59515"/>
                    <a:pt x="30623" y="58594"/>
                  </a:cubicBezTo>
                  <a:cubicBezTo>
                    <a:pt x="36910" y="56213"/>
                    <a:pt x="41363" y="51141"/>
                    <a:pt x="43196" y="45188"/>
                  </a:cubicBezTo>
                  <a:cubicBezTo>
                    <a:pt x="45510" y="46329"/>
                    <a:pt x="48075" y="46940"/>
                    <a:pt x="50697" y="46940"/>
                  </a:cubicBezTo>
                  <a:cubicBezTo>
                    <a:pt x="51989" y="46940"/>
                    <a:pt x="53294" y="46792"/>
                    <a:pt x="54590" y="46486"/>
                  </a:cubicBezTo>
                  <a:cubicBezTo>
                    <a:pt x="60174" y="56417"/>
                    <a:pt x="70685" y="62368"/>
                    <a:pt x="81765" y="62368"/>
                  </a:cubicBezTo>
                  <a:cubicBezTo>
                    <a:pt x="85429" y="62368"/>
                    <a:pt x="89155" y="61717"/>
                    <a:pt x="92786" y="60344"/>
                  </a:cubicBezTo>
                  <a:cubicBezTo>
                    <a:pt x="98882" y="58046"/>
                    <a:pt x="103823" y="54034"/>
                    <a:pt x="107287" y="49081"/>
                  </a:cubicBezTo>
                  <a:cubicBezTo>
                    <a:pt x="110418" y="52024"/>
                    <a:pt x="114592" y="53700"/>
                    <a:pt x="118927" y="53700"/>
                  </a:cubicBezTo>
                  <a:cubicBezTo>
                    <a:pt x="120923" y="53700"/>
                    <a:pt x="122954" y="53344"/>
                    <a:pt x="124933" y="52593"/>
                  </a:cubicBezTo>
                  <a:cubicBezTo>
                    <a:pt x="127016" y="51808"/>
                    <a:pt x="128862" y="50641"/>
                    <a:pt x="130409" y="49224"/>
                  </a:cubicBezTo>
                  <a:cubicBezTo>
                    <a:pt x="132469" y="53791"/>
                    <a:pt x="137000" y="56571"/>
                    <a:pt x="141800" y="56571"/>
                  </a:cubicBezTo>
                  <a:cubicBezTo>
                    <a:pt x="143269" y="56571"/>
                    <a:pt x="144764" y="56310"/>
                    <a:pt x="146221" y="55760"/>
                  </a:cubicBezTo>
                  <a:cubicBezTo>
                    <a:pt x="152722" y="53296"/>
                    <a:pt x="161723" y="50593"/>
                    <a:pt x="159163" y="44092"/>
                  </a:cubicBezTo>
                  <a:cubicBezTo>
                    <a:pt x="157281" y="39306"/>
                    <a:pt x="153021" y="31180"/>
                    <a:pt x="143982" y="31180"/>
                  </a:cubicBezTo>
                  <a:cubicBezTo>
                    <a:pt x="142611" y="31180"/>
                    <a:pt x="141129" y="31367"/>
                    <a:pt x="139530" y="31781"/>
                  </a:cubicBezTo>
                  <a:cubicBezTo>
                    <a:pt x="138946" y="31936"/>
                    <a:pt x="138375" y="32031"/>
                    <a:pt x="137839" y="32222"/>
                  </a:cubicBezTo>
                  <a:cubicBezTo>
                    <a:pt x="137589" y="32303"/>
                    <a:pt x="137335" y="32342"/>
                    <a:pt x="137087" y="32342"/>
                  </a:cubicBezTo>
                  <a:cubicBezTo>
                    <a:pt x="136094" y="32342"/>
                    <a:pt x="135174" y="31726"/>
                    <a:pt x="134803" y="30746"/>
                  </a:cubicBezTo>
                  <a:cubicBezTo>
                    <a:pt x="134803" y="30734"/>
                    <a:pt x="134803" y="30734"/>
                    <a:pt x="134803" y="30722"/>
                  </a:cubicBezTo>
                  <a:cubicBezTo>
                    <a:pt x="132229" y="23933"/>
                    <a:pt x="125775" y="19752"/>
                    <a:pt x="118918" y="19752"/>
                  </a:cubicBezTo>
                  <a:cubicBezTo>
                    <a:pt x="116924" y="19752"/>
                    <a:pt x="114896" y="20106"/>
                    <a:pt x="112919" y="20851"/>
                  </a:cubicBezTo>
                  <a:cubicBezTo>
                    <a:pt x="112395" y="21054"/>
                    <a:pt x="111883" y="21280"/>
                    <a:pt x="111395" y="21518"/>
                  </a:cubicBezTo>
                  <a:cubicBezTo>
                    <a:pt x="111240" y="21066"/>
                    <a:pt x="111086" y="20613"/>
                    <a:pt x="110919" y="20149"/>
                  </a:cubicBezTo>
                  <a:cubicBezTo>
                    <a:pt x="106198" y="7683"/>
                    <a:pt x="94343" y="1"/>
                    <a:pt x="81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3224150" y="1029675"/>
              <a:ext cx="4493200" cy="2136025"/>
            </a:xfrm>
            <a:custGeom>
              <a:avLst/>
              <a:gdLst/>
              <a:ahLst/>
              <a:cxnLst/>
              <a:rect l="l" t="t" r="r" b="b"/>
              <a:pathLst>
                <a:path w="179728" h="85441" extrusionOk="0">
                  <a:moveTo>
                    <a:pt x="102203" y="0"/>
                  </a:moveTo>
                  <a:cubicBezTo>
                    <a:pt x="94916" y="0"/>
                    <a:pt x="87692" y="2005"/>
                    <a:pt x="81381" y="5929"/>
                  </a:cubicBezTo>
                  <a:cubicBezTo>
                    <a:pt x="76762" y="8799"/>
                    <a:pt x="72737" y="12585"/>
                    <a:pt x="69523" y="16966"/>
                  </a:cubicBezTo>
                  <a:cubicBezTo>
                    <a:pt x="68072" y="18944"/>
                    <a:pt x="63057" y="30729"/>
                    <a:pt x="61381" y="30729"/>
                  </a:cubicBezTo>
                  <a:cubicBezTo>
                    <a:pt x="61351" y="30729"/>
                    <a:pt x="61323" y="30725"/>
                    <a:pt x="61296" y="30718"/>
                  </a:cubicBezTo>
                  <a:cubicBezTo>
                    <a:pt x="58861" y="30055"/>
                    <a:pt x="56373" y="29676"/>
                    <a:pt x="53904" y="29676"/>
                  </a:cubicBezTo>
                  <a:cubicBezTo>
                    <a:pt x="50563" y="29676"/>
                    <a:pt x="47257" y="30369"/>
                    <a:pt x="44162" y="31992"/>
                  </a:cubicBezTo>
                  <a:cubicBezTo>
                    <a:pt x="40126" y="34111"/>
                    <a:pt x="37293" y="37100"/>
                    <a:pt x="35340" y="40731"/>
                  </a:cubicBezTo>
                  <a:cubicBezTo>
                    <a:pt x="33304" y="44493"/>
                    <a:pt x="29470" y="46994"/>
                    <a:pt x="25196" y="47279"/>
                  </a:cubicBezTo>
                  <a:cubicBezTo>
                    <a:pt x="24696" y="47315"/>
                    <a:pt x="24219" y="47375"/>
                    <a:pt x="23779" y="47458"/>
                  </a:cubicBezTo>
                  <a:cubicBezTo>
                    <a:pt x="21088" y="47970"/>
                    <a:pt x="18552" y="49303"/>
                    <a:pt x="16326" y="50863"/>
                  </a:cubicBezTo>
                  <a:cubicBezTo>
                    <a:pt x="10920" y="54649"/>
                    <a:pt x="5431" y="60483"/>
                    <a:pt x="3776" y="66877"/>
                  </a:cubicBezTo>
                  <a:cubicBezTo>
                    <a:pt x="1" y="81378"/>
                    <a:pt x="872" y="85441"/>
                    <a:pt x="3800" y="85441"/>
                  </a:cubicBezTo>
                  <a:cubicBezTo>
                    <a:pt x="7532" y="85441"/>
                    <a:pt x="14605" y="78839"/>
                    <a:pt x="19652" y="78839"/>
                  </a:cubicBezTo>
                  <a:cubicBezTo>
                    <a:pt x="20122" y="78839"/>
                    <a:pt x="20574" y="78896"/>
                    <a:pt x="21005" y="79021"/>
                  </a:cubicBezTo>
                  <a:cubicBezTo>
                    <a:pt x="22518" y="79460"/>
                    <a:pt x="24042" y="79669"/>
                    <a:pt x="25541" y="79669"/>
                  </a:cubicBezTo>
                  <a:cubicBezTo>
                    <a:pt x="32264" y="79669"/>
                    <a:pt x="38473" y="75465"/>
                    <a:pt x="40829" y="68913"/>
                  </a:cubicBezTo>
                  <a:cubicBezTo>
                    <a:pt x="42984" y="70592"/>
                    <a:pt x="45484" y="71913"/>
                    <a:pt x="48270" y="72723"/>
                  </a:cubicBezTo>
                  <a:cubicBezTo>
                    <a:pt x="50323" y="73318"/>
                    <a:pt x="52392" y="73601"/>
                    <a:pt x="54427" y="73601"/>
                  </a:cubicBezTo>
                  <a:cubicBezTo>
                    <a:pt x="60698" y="73601"/>
                    <a:pt x="66641" y="70908"/>
                    <a:pt x="70785" y="66341"/>
                  </a:cubicBezTo>
                  <a:cubicBezTo>
                    <a:pt x="75785" y="72413"/>
                    <a:pt x="82608" y="77093"/>
                    <a:pt x="90740" y="79450"/>
                  </a:cubicBezTo>
                  <a:cubicBezTo>
                    <a:pt x="94507" y="80543"/>
                    <a:pt x="98305" y="81063"/>
                    <a:pt x="102041" y="81063"/>
                  </a:cubicBezTo>
                  <a:cubicBezTo>
                    <a:pt x="117641" y="81063"/>
                    <a:pt x="132151" y="71983"/>
                    <a:pt x="138817" y="57554"/>
                  </a:cubicBezTo>
                  <a:cubicBezTo>
                    <a:pt x="139932" y="57726"/>
                    <a:pt x="141046" y="57809"/>
                    <a:pt x="142150" y="57809"/>
                  </a:cubicBezTo>
                  <a:cubicBezTo>
                    <a:pt x="146184" y="57809"/>
                    <a:pt x="150087" y="56695"/>
                    <a:pt x="153462" y="54685"/>
                  </a:cubicBezTo>
                  <a:cubicBezTo>
                    <a:pt x="156438" y="62210"/>
                    <a:pt x="162749" y="68330"/>
                    <a:pt x="171131" y="70770"/>
                  </a:cubicBezTo>
                  <a:cubicBezTo>
                    <a:pt x="173661" y="71495"/>
                    <a:pt x="176211" y="71849"/>
                    <a:pt x="178721" y="71849"/>
                  </a:cubicBezTo>
                  <a:cubicBezTo>
                    <a:pt x="179057" y="71849"/>
                    <a:pt x="179392" y="71843"/>
                    <a:pt x="179727" y="71830"/>
                  </a:cubicBezTo>
                  <a:lnTo>
                    <a:pt x="179727" y="17550"/>
                  </a:lnTo>
                  <a:cubicBezTo>
                    <a:pt x="179375" y="17536"/>
                    <a:pt x="179024" y="17529"/>
                    <a:pt x="178674" y="17529"/>
                  </a:cubicBezTo>
                  <a:cubicBezTo>
                    <a:pt x="176036" y="17529"/>
                    <a:pt x="173444" y="17921"/>
                    <a:pt x="170964" y="18657"/>
                  </a:cubicBezTo>
                  <a:cubicBezTo>
                    <a:pt x="168861" y="19285"/>
                    <a:pt x="166703" y="19590"/>
                    <a:pt x="164553" y="19590"/>
                  </a:cubicBezTo>
                  <a:cubicBezTo>
                    <a:pt x="160545" y="19590"/>
                    <a:pt x="156562" y="18529"/>
                    <a:pt x="152997" y="16514"/>
                  </a:cubicBezTo>
                  <a:cubicBezTo>
                    <a:pt x="151533" y="15704"/>
                    <a:pt x="149961" y="15037"/>
                    <a:pt x="148295" y="14549"/>
                  </a:cubicBezTo>
                  <a:cubicBezTo>
                    <a:pt x="146544" y="14037"/>
                    <a:pt x="144794" y="13763"/>
                    <a:pt x="143068" y="13692"/>
                  </a:cubicBezTo>
                  <a:cubicBezTo>
                    <a:pt x="136841" y="13430"/>
                    <a:pt x="130864" y="11346"/>
                    <a:pt x="125827" y="7691"/>
                  </a:cubicBezTo>
                  <a:cubicBezTo>
                    <a:pt x="122148" y="5012"/>
                    <a:pt x="117945" y="2917"/>
                    <a:pt x="113314" y="1583"/>
                  </a:cubicBezTo>
                  <a:cubicBezTo>
                    <a:pt x="109669" y="524"/>
                    <a:pt x="105928" y="0"/>
                    <a:pt x="102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3467075" y="1618950"/>
              <a:ext cx="3197150" cy="1442825"/>
            </a:xfrm>
            <a:custGeom>
              <a:avLst/>
              <a:gdLst/>
              <a:ahLst/>
              <a:cxnLst/>
              <a:rect l="l" t="t" r="r" b="b"/>
              <a:pathLst>
                <a:path w="127886" h="57713" extrusionOk="0">
                  <a:moveTo>
                    <a:pt x="89899" y="1"/>
                  </a:moveTo>
                  <a:cubicBezTo>
                    <a:pt x="89297" y="1"/>
                    <a:pt x="88668" y="44"/>
                    <a:pt x="88024" y="146"/>
                  </a:cubicBezTo>
                  <a:cubicBezTo>
                    <a:pt x="80701" y="1325"/>
                    <a:pt x="74915" y="9278"/>
                    <a:pt x="69998" y="12326"/>
                  </a:cubicBezTo>
                  <a:cubicBezTo>
                    <a:pt x="68542" y="13225"/>
                    <a:pt x="67312" y="13550"/>
                    <a:pt x="66173" y="13550"/>
                  </a:cubicBezTo>
                  <a:cubicBezTo>
                    <a:pt x="63466" y="13550"/>
                    <a:pt x="61279" y="11712"/>
                    <a:pt x="57817" y="11385"/>
                  </a:cubicBezTo>
                  <a:cubicBezTo>
                    <a:pt x="57711" y="11375"/>
                    <a:pt x="57604" y="11371"/>
                    <a:pt x="57497" y="11371"/>
                  </a:cubicBezTo>
                  <a:cubicBezTo>
                    <a:pt x="52599" y="11371"/>
                    <a:pt x="45820" y="21458"/>
                    <a:pt x="43304" y="21458"/>
                  </a:cubicBezTo>
                  <a:cubicBezTo>
                    <a:pt x="40732" y="21458"/>
                    <a:pt x="30433" y="33162"/>
                    <a:pt x="27385" y="35972"/>
                  </a:cubicBezTo>
                  <a:cubicBezTo>
                    <a:pt x="24609" y="38531"/>
                    <a:pt x="19513" y="44585"/>
                    <a:pt x="16503" y="44585"/>
                  </a:cubicBezTo>
                  <a:cubicBezTo>
                    <a:pt x="16207" y="44585"/>
                    <a:pt x="15932" y="44527"/>
                    <a:pt x="15681" y="44401"/>
                  </a:cubicBezTo>
                  <a:cubicBezTo>
                    <a:pt x="15553" y="44337"/>
                    <a:pt x="15404" y="44307"/>
                    <a:pt x="15237" y="44307"/>
                  </a:cubicBezTo>
                  <a:cubicBezTo>
                    <a:pt x="11725" y="44307"/>
                    <a:pt x="1" y="57713"/>
                    <a:pt x="1" y="57713"/>
                  </a:cubicBezTo>
                  <a:lnTo>
                    <a:pt x="95513" y="48616"/>
                  </a:lnTo>
                  <a:lnTo>
                    <a:pt x="127886" y="30662"/>
                  </a:lnTo>
                  <a:lnTo>
                    <a:pt x="110967" y="13029"/>
                  </a:lnTo>
                  <a:lnTo>
                    <a:pt x="95751" y="1325"/>
                  </a:lnTo>
                  <a:cubicBezTo>
                    <a:pt x="95751" y="1325"/>
                    <a:pt x="93231" y="1"/>
                    <a:pt x="89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3835575" y="1652050"/>
              <a:ext cx="2266675" cy="1369550"/>
            </a:xfrm>
            <a:custGeom>
              <a:avLst/>
              <a:gdLst/>
              <a:ahLst/>
              <a:cxnLst/>
              <a:rect l="l" t="t" r="r" b="b"/>
              <a:pathLst>
                <a:path w="90667" h="54782" extrusionOk="0">
                  <a:moveTo>
                    <a:pt x="81011" y="1"/>
                  </a:moveTo>
                  <a:cubicBezTo>
                    <a:pt x="81011" y="1"/>
                    <a:pt x="71236" y="1406"/>
                    <a:pt x="68593" y="7371"/>
                  </a:cubicBezTo>
                  <a:cubicBezTo>
                    <a:pt x="65961" y="13336"/>
                    <a:pt x="61925" y="14014"/>
                    <a:pt x="57532" y="16407"/>
                  </a:cubicBezTo>
                  <a:cubicBezTo>
                    <a:pt x="53150" y="18789"/>
                    <a:pt x="48364" y="27135"/>
                    <a:pt x="45113" y="27206"/>
                  </a:cubicBezTo>
                  <a:cubicBezTo>
                    <a:pt x="41863" y="27290"/>
                    <a:pt x="35410" y="33707"/>
                    <a:pt x="30147" y="38803"/>
                  </a:cubicBezTo>
                  <a:cubicBezTo>
                    <a:pt x="28724" y="40175"/>
                    <a:pt x="27541" y="40661"/>
                    <a:pt x="26505" y="40661"/>
                  </a:cubicBezTo>
                  <a:cubicBezTo>
                    <a:pt x="23991" y="40661"/>
                    <a:pt x="22338" y="37800"/>
                    <a:pt x="20193" y="37800"/>
                  </a:cubicBezTo>
                  <a:cubicBezTo>
                    <a:pt x="19946" y="37800"/>
                    <a:pt x="19693" y="37838"/>
                    <a:pt x="19432" y="37922"/>
                  </a:cubicBezTo>
                  <a:cubicBezTo>
                    <a:pt x="8430" y="41482"/>
                    <a:pt x="1" y="54781"/>
                    <a:pt x="1" y="54781"/>
                  </a:cubicBezTo>
                  <a:cubicBezTo>
                    <a:pt x="1" y="54781"/>
                    <a:pt x="32600" y="54424"/>
                    <a:pt x="36291" y="53019"/>
                  </a:cubicBezTo>
                  <a:cubicBezTo>
                    <a:pt x="39982" y="51614"/>
                    <a:pt x="79415" y="39148"/>
                    <a:pt x="79415" y="39148"/>
                  </a:cubicBezTo>
                  <a:cubicBezTo>
                    <a:pt x="79415" y="39148"/>
                    <a:pt x="89417" y="33088"/>
                    <a:pt x="89488" y="31778"/>
                  </a:cubicBezTo>
                  <a:cubicBezTo>
                    <a:pt x="89559" y="30469"/>
                    <a:pt x="90667" y="10014"/>
                    <a:pt x="86714" y="4382"/>
                  </a:cubicBezTo>
                  <a:cubicBezTo>
                    <a:pt x="85166" y="2180"/>
                    <a:pt x="81011" y="1"/>
                    <a:pt x="81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5061325" y="1247825"/>
              <a:ext cx="2656000" cy="1751750"/>
            </a:xfrm>
            <a:custGeom>
              <a:avLst/>
              <a:gdLst/>
              <a:ahLst/>
              <a:cxnLst/>
              <a:rect l="l" t="t" r="r" b="b"/>
              <a:pathLst>
                <a:path w="106240" h="70070" extrusionOk="0">
                  <a:moveTo>
                    <a:pt x="71785" y="1"/>
                  </a:moveTo>
                  <a:cubicBezTo>
                    <a:pt x="66349" y="1"/>
                    <a:pt x="54946" y="14020"/>
                    <a:pt x="52864" y="17348"/>
                  </a:cubicBezTo>
                  <a:cubicBezTo>
                    <a:pt x="51160" y="20088"/>
                    <a:pt x="49696" y="22326"/>
                    <a:pt x="47755" y="22326"/>
                  </a:cubicBezTo>
                  <a:cubicBezTo>
                    <a:pt x="47039" y="22326"/>
                    <a:pt x="46258" y="22021"/>
                    <a:pt x="45375" y="21325"/>
                  </a:cubicBezTo>
                  <a:cubicBezTo>
                    <a:pt x="44572" y="20694"/>
                    <a:pt x="43679" y="20286"/>
                    <a:pt x="42635" y="20286"/>
                  </a:cubicBezTo>
                  <a:cubicBezTo>
                    <a:pt x="39424" y="20286"/>
                    <a:pt x="34780" y="24149"/>
                    <a:pt x="26909" y="37268"/>
                  </a:cubicBezTo>
                  <a:cubicBezTo>
                    <a:pt x="24563" y="41173"/>
                    <a:pt x="9716" y="50757"/>
                    <a:pt x="5739" y="51662"/>
                  </a:cubicBezTo>
                  <a:cubicBezTo>
                    <a:pt x="1751" y="52579"/>
                    <a:pt x="1" y="70069"/>
                    <a:pt x="1" y="70069"/>
                  </a:cubicBezTo>
                  <a:lnTo>
                    <a:pt x="92905" y="67688"/>
                  </a:lnTo>
                  <a:lnTo>
                    <a:pt x="106240" y="58949"/>
                  </a:lnTo>
                  <a:lnTo>
                    <a:pt x="106240" y="37196"/>
                  </a:lnTo>
                  <a:cubicBezTo>
                    <a:pt x="104430" y="33088"/>
                    <a:pt x="101204" y="26278"/>
                    <a:pt x="98525" y="23433"/>
                  </a:cubicBezTo>
                  <a:cubicBezTo>
                    <a:pt x="96976" y="21796"/>
                    <a:pt x="96064" y="21396"/>
                    <a:pt x="95268" y="21396"/>
                  </a:cubicBezTo>
                  <a:cubicBezTo>
                    <a:pt x="94508" y="21396"/>
                    <a:pt x="93853" y="21761"/>
                    <a:pt x="92848" y="21761"/>
                  </a:cubicBezTo>
                  <a:cubicBezTo>
                    <a:pt x="92195" y="21761"/>
                    <a:pt x="91394" y="21607"/>
                    <a:pt x="90321" y="21099"/>
                  </a:cubicBezTo>
                  <a:cubicBezTo>
                    <a:pt x="85880" y="18991"/>
                    <a:pt x="77689" y="5180"/>
                    <a:pt x="73534" y="727"/>
                  </a:cubicBezTo>
                  <a:cubicBezTo>
                    <a:pt x="73067" y="226"/>
                    <a:pt x="72474" y="1"/>
                    <a:pt x="71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/>
                <a:t>]]</a:t>
              </a: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5394400" y="1325825"/>
              <a:ext cx="2322925" cy="1665100"/>
            </a:xfrm>
            <a:custGeom>
              <a:avLst/>
              <a:gdLst/>
              <a:ahLst/>
              <a:cxnLst/>
              <a:rect l="l" t="t" r="r" b="b"/>
              <a:pathLst>
                <a:path w="92917" h="66604" extrusionOk="0">
                  <a:moveTo>
                    <a:pt x="62187" y="0"/>
                  </a:moveTo>
                  <a:cubicBezTo>
                    <a:pt x="60103" y="679"/>
                    <a:pt x="57877" y="2263"/>
                    <a:pt x="56151" y="6061"/>
                  </a:cubicBezTo>
                  <a:cubicBezTo>
                    <a:pt x="52638" y="13788"/>
                    <a:pt x="53126" y="15181"/>
                    <a:pt x="46733" y="18693"/>
                  </a:cubicBezTo>
                  <a:cubicBezTo>
                    <a:pt x="40351" y="22206"/>
                    <a:pt x="43530" y="26420"/>
                    <a:pt x="38255" y="29587"/>
                  </a:cubicBezTo>
                  <a:cubicBezTo>
                    <a:pt x="32969" y="32743"/>
                    <a:pt x="21277" y="30730"/>
                    <a:pt x="19575" y="38053"/>
                  </a:cubicBezTo>
                  <a:cubicBezTo>
                    <a:pt x="17872" y="45387"/>
                    <a:pt x="17598" y="54864"/>
                    <a:pt x="11585" y="58031"/>
                  </a:cubicBezTo>
                  <a:cubicBezTo>
                    <a:pt x="7561" y="60151"/>
                    <a:pt x="2668" y="62556"/>
                    <a:pt x="1" y="66604"/>
                  </a:cubicBezTo>
                  <a:lnTo>
                    <a:pt x="79582" y="64568"/>
                  </a:lnTo>
                  <a:lnTo>
                    <a:pt x="92917" y="55829"/>
                  </a:lnTo>
                  <a:lnTo>
                    <a:pt x="92917" y="34076"/>
                  </a:lnTo>
                  <a:cubicBezTo>
                    <a:pt x="91107" y="29968"/>
                    <a:pt x="87881" y="23158"/>
                    <a:pt x="85202" y="20313"/>
                  </a:cubicBezTo>
                  <a:cubicBezTo>
                    <a:pt x="83653" y="18676"/>
                    <a:pt x="82741" y="18276"/>
                    <a:pt x="81945" y="18276"/>
                  </a:cubicBezTo>
                  <a:cubicBezTo>
                    <a:pt x="81185" y="18276"/>
                    <a:pt x="80530" y="18641"/>
                    <a:pt x="79525" y="18641"/>
                  </a:cubicBezTo>
                  <a:cubicBezTo>
                    <a:pt x="78872" y="18641"/>
                    <a:pt x="78071" y="18487"/>
                    <a:pt x="76998" y="17979"/>
                  </a:cubicBezTo>
                  <a:cubicBezTo>
                    <a:pt x="73188" y="16169"/>
                    <a:pt x="66604" y="5727"/>
                    <a:pt x="62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5507225" y="2083350"/>
              <a:ext cx="1454375" cy="632850"/>
            </a:xfrm>
            <a:custGeom>
              <a:avLst/>
              <a:gdLst/>
              <a:ahLst/>
              <a:cxnLst/>
              <a:rect l="l" t="t" r="r" b="b"/>
              <a:pathLst>
                <a:path w="58175" h="25314" extrusionOk="0">
                  <a:moveTo>
                    <a:pt x="47470" y="1"/>
                  </a:moveTo>
                  <a:lnTo>
                    <a:pt x="46792" y="11217"/>
                  </a:lnTo>
                  <a:lnTo>
                    <a:pt x="44815" y="4656"/>
                  </a:lnTo>
                  <a:lnTo>
                    <a:pt x="44232" y="14038"/>
                  </a:lnTo>
                  <a:lnTo>
                    <a:pt x="44220" y="14038"/>
                  </a:lnTo>
                  <a:lnTo>
                    <a:pt x="42172" y="7240"/>
                  </a:lnTo>
                  <a:lnTo>
                    <a:pt x="41767" y="13860"/>
                  </a:lnTo>
                  <a:lnTo>
                    <a:pt x="40517" y="9716"/>
                  </a:lnTo>
                  <a:lnTo>
                    <a:pt x="40386" y="11788"/>
                  </a:lnTo>
                  <a:lnTo>
                    <a:pt x="37517" y="2287"/>
                  </a:lnTo>
                  <a:lnTo>
                    <a:pt x="36826" y="13693"/>
                  </a:lnTo>
                  <a:lnTo>
                    <a:pt x="34802" y="7002"/>
                  </a:lnTo>
                  <a:lnTo>
                    <a:pt x="34731" y="8204"/>
                  </a:lnTo>
                  <a:lnTo>
                    <a:pt x="33492" y="4585"/>
                  </a:lnTo>
                  <a:lnTo>
                    <a:pt x="32576" y="13812"/>
                  </a:lnTo>
                  <a:lnTo>
                    <a:pt x="30730" y="8466"/>
                  </a:lnTo>
                  <a:lnTo>
                    <a:pt x="30016" y="15705"/>
                  </a:lnTo>
                  <a:lnTo>
                    <a:pt x="29790" y="15729"/>
                  </a:lnTo>
                  <a:lnTo>
                    <a:pt x="28039" y="10645"/>
                  </a:lnTo>
                  <a:lnTo>
                    <a:pt x="27515" y="15991"/>
                  </a:lnTo>
                  <a:lnTo>
                    <a:pt x="27468" y="16003"/>
                  </a:lnTo>
                  <a:lnTo>
                    <a:pt x="26337" y="12717"/>
                  </a:lnTo>
                  <a:lnTo>
                    <a:pt x="26170" y="14419"/>
                  </a:lnTo>
                  <a:lnTo>
                    <a:pt x="23515" y="6680"/>
                  </a:lnTo>
                  <a:lnTo>
                    <a:pt x="22574" y="16062"/>
                  </a:lnTo>
                  <a:lnTo>
                    <a:pt x="20705" y="10609"/>
                  </a:lnTo>
                  <a:lnTo>
                    <a:pt x="20693" y="10633"/>
                  </a:lnTo>
                  <a:lnTo>
                    <a:pt x="17883" y="2465"/>
                  </a:lnTo>
                  <a:lnTo>
                    <a:pt x="16716" y="14288"/>
                  </a:lnTo>
                  <a:lnTo>
                    <a:pt x="14359" y="7442"/>
                  </a:lnTo>
                  <a:lnTo>
                    <a:pt x="13371" y="17384"/>
                  </a:lnTo>
                  <a:lnTo>
                    <a:pt x="10906" y="10228"/>
                  </a:lnTo>
                  <a:lnTo>
                    <a:pt x="10216" y="17217"/>
                  </a:lnTo>
                  <a:lnTo>
                    <a:pt x="8727" y="12883"/>
                  </a:lnTo>
                  <a:lnTo>
                    <a:pt x="8513" y="15062"/>
                  </a:lnTo>
                  <a:lnTo>
                    <a:pt x="5096" y="5132"/>
                  </a:lnTo>
                  <a:lnTo>
                    <a:pt x="3905" y="17170"/>
                  </a:lnTo>
                  <a:lnTo>
                    <a:pt x="1500" y="10181"/>
                  </a:lnTo>
                  <a:lnTo>
                    <a:pt x="0" y="25313"/>
                  </a:lnTo>
                  <a:lnTo>
                    <a:pt x="3310" y="24932"/>
                  </a:lnTo>
                  <a:lnTo>
                    <a:pt x="6441" y="24563"/>
                  </a:lnTo>
                  <a:lnTo>
                    <a:pt x="7584" y="24432"/>
                  </a:lnTo>
                  <a:lnTo>
                    <a:pt x="12502" y="23861"/>
                  </a:lnTo>
                  <a:lnTo>
                    <a:pt x="58174" y="18527"/>
                  </a:lnTo>
                  <a:lnTo>
                    <a:pt x="57472" y="12502"/>
                  </a:lnTo>
                  <a:lnTo>
                    <a:pt x="56817" y="12574"/>
                  </a:lnTo>
                  <a:lnTo>
                    <a:pt x="53745" y="2406"/>
                  </a:lnTo>
                  <a:lnTo>
                    <a:pt x="53138" y="12252"/>
                  </a:lnTo>
                  <a:lnTo>
                    <a:pt x="50768" y="4382"/>
                  </a:lnTo>
                  <a:lnTo>
                    <a:pt x="50435" y="9800"/>
                  </a:lnTo>
                  <a:lnTo>
                    <a:pt x="47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3861175" y="2566450"/>
              <a:ext cx="1465675" cy="377450"/>
            </a:xfrm>
            <a:custGeom>
              <a:avLst/>
              <a:gdLst/>
              <a:ahLst/>
              <a:cxnLst/>
              <a:rect l="l" t="t" r="r" b="b"/>
              <a:pathLst>
                <a:path w="58627" h="15098" extrusionOk="0">
                  <a:moveTo>
                    <a:pt x="20658" y="1"/>
                  </a:moveTo>
                  <a:lnTo>
                    <a:pt x="17991" y="8097"/>
                  </a:lnTo>
                  <a:lnTo>
                    <a:pt x="16526" y="3108"/>
                  </a:lnTo>
                  <a:lnTo>
                    <a:pt x="14276" y="9907"/>
                  </a:lnTo>
                  <a:lnTo>
                    <a:pt x="12752" y="4704"/>
                  </a:lnTo>
                  <a:lnTo>
                    <a:pt x="11169" y="9478"/>
                  </a:lnTo>
                  <a:lnTo>
                    <a:pt x="10252" y="6335"/>
                  </a:lnTo>
                  <a:lnTo>
                    <a:pt x="9752" y="7823"/>
                  </a:lnTo>
                  <a:lnTo>
                    <a:pt x="7632" y="608"/>
                  </a:lnTo>
                  <a:lnTo>
                    <a:pt x="4918" y="8835"/>
                  </a:lnTo>
                  <a:lnTo>
                    <a:pt x="3418" y="3751"/>
                  </a:lnTo>
                  <a:lnTo>
                    <a:pt x="1" y="14098"/>
                  </a:lnTo>
                  <a:lnTo>
                    <a:pt x="3334" y="14145"/>
                  </a:lnTo>
                  <a:lnTo>
                    <a:pt x="6489" y="14205"/>
                  </a:lnTo>
                  <a:lnTo>
                    <a:pt x="7632" y="14229"/>
                  </a:lnTo>
                  <a:lnTo>
                    <a:pt x="12585" y="14312"/>
                  </a:lnTo>
                  <a:lnTo>
                    <a:pt x="58555" y="15098"/>
                  </a:lnTo>
                  <a:lnTo>
                    <a:pt x="58627" y="10847"/>
                  </a:lnTo>
                  <a:lnTo>
                    <a:pt x="57972" y="10835"/>
                  </a:lnTo>
                  <a:lnTo>
                    <a:pt x="56222" y="3489"/>
                  </a:lnTo>
                  <a:lnTo>
                    <a:pt x="54364" y="10252"/>
                  </a:lnTo>
                  <a:lnTo>
                    <a:pt x="53019" y="4573"/>
                  </a:lnTo>
                  <a:lnTo>
                    <a:pt x="51995" y="8287"/>
                  </a:lnTo>
                  <a:lnTo>
                    <a:pt x="50316" y="1203"/>
                  </a:lnTo>
                  <a:lnTo>
                    <a:pt x="48209" y="8906"/>
                  </a:lnTo>
                  <a:lnTo>
                    <a:pt x="47078" y="4168"/>
                  </a:lnTo>
                  <a:lnTo>
                    <a:pt x="45316" y="10621"/>
                  </a:lnTo>
                  <a:lnTo>
                    <a:pt x="45304" y="10621"/>
                  </a:lnTo>
                  <a:lnTo>
                    <a:pt x="44125" y="5704"/>
                  </a:lnTo>
                  <a:lnTo>
                    <a:pt x="42887" y="10252"/>
                  </a:lnTo>
                  <a:lnTo>
                    <a:pt x="42172" y="7263"/>
                  </a:lnTo>
                  <a:lnTo>
                    <a:pt x="41780" y="8680"/>
                  </a:lnTo>
                  <a:lnTo>
                    <a:pt x="40148" y="1810"/>
                  </a:lnTo>
                  <a:lnTo>
                    <a:pt x="38005" y="9657"/>
                  </a:lnTo>
                  <a:lnTo>
                    <a:pt x="36862" y="4823"/>
                  </a:lnTo>
                  <a:lnTo>
                    <a:pt x="36636" y="5644"/>
                  </a:lnTo>
                  <a:lnTo>
                    <a:pt x="35862" y="3013"/>
                  </a:lnTo>
                  <a:lnTo>
                    <a:pt x="33779" y="9323"/>
                  </a:lnTo>
                  <a:lnTo>
                    <a:pt x="32636" y="5430"/>
                  </a:lnTo>
                  <a:lnTo>
                    <a:pt x="30993" y="10371"/>
                  </a:lnTo>
                  <a:lnTo>
                    <a:pt x="30766" y="10371"/>
                  </a:lnTo>
                  <a:lnTo>
                    <a:pt x="29683" y="6680"/>
                  </a:lnTo>
                  <a:lnTo>
                    <a:pt x="28480" y="10335"/>
                  </a:lnTo>
                  <a:lnTo>
                    <a:pt x="28433" y="10335"/>
                  </a:lnTo>
                  <a:lnTo>
                    <a:pt x="27730" y="7942"/>
                  </a:lnTo>
                  <a:lnTo>
                    <a:pt x="27349" y="9109"/>
                  </a:lnTo>
                  <a:lnTo>
                    <a:pt x="25694" y="3477"/>
                  </a:lnTo>
                  <a:lnTo>
                    <a:pt x="23575" y="9895"/>
                  </a:lnTo>
                  <a:lnTo>
                    <a:pt x="22408" y="5930"/>
                  </a:lnTo>
                  <a:lnTo>
                    <a:pt x="22408" y="5954"/>
                  </a:lnTo>
                  <a:lnTo>
                    <a:pt x="20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2290150" y="2307825"/>
              <a:ext cx="5427175" cy="1548400"/>
            </a:xfrm>
            <a:custGeom>
              <a:avLst/>
              <a:gdLst/>
              <a:ahLst/>
              <a:cxnLst/>
              <a:rect l="l" t="t" r="r" b="b"/>
              <a:pathLst>
                <a:path w="217087" h="61936" extrusionOk="0">
                  <a:moveTo>
                    <a:pt x="188163" y="1"/>
                  </a:moveTo>
                  <a:cubicBezTo>
                    <a:pt x="183575" y="1"/>
                    <a:pt x="177693" y="1282"/>
                    <a:pt x="170260" y="4047"/>
                  </a:cubicBezTo>
                  <a:cubicBezTo>
                    <a:pt x="154746" y="9822"/>
                    <a:pt x="137041" y="7750"/>
                    <a:pt x="128147" y="12274"/>
                  </a:cubicBezTo>
                  <a:cubicBezTo>
                    <a:pt x="105883" y="23621"/>
                    <a:pt x="83201" y="22026"/>
                    <a:pt x="76284" y="22966"/>
                  </a:cubicBezTo>
                  <a:cubicBezTo>
                    <a:pt x="69366" y="23907"/>
                    <a:pt x="64592" y="24895"/>
                    <a:pt x="54602" y="27681"/>
                  </a:cubicBezTo>
                  <a:cubicBezTo>
                    <a:pt x="8478" y="40552"/>
                    <a:pt x="0" y="58649"/>
                    <a:pt x="0" y="58649"/>
                  </a:cubicBezTo>
                  <a:lnTo>
                    <a:pt x="25682" y="59423"/>
                  </a:lnTo>
                  <a:lnTo>
                    <a:pt x="61830" y="61935"/>
                  </a:lnTo>
                  <a:lnTo>
                    <a:pt x="118718" y="59745"/>
                  </a:lnTo>
                  <a:lnTo>
                    <a:pt x="183142" y="59745"/>
                  </a:lnTo>
                  <a:lnTo>
                    <a:pt x="217087" y="55292"/>
                  </a:lnTo>
                  <a:lnTo>
                    <a:pt x="217087" y="16549"/>
                  </a:lnTo>
                  <a:cubicBezTo>
                    <a:pt x="217087" y="16549"/>
                    <a:pt x="199204" y="2857"/>
                    <a:pt x="194179" y="964"/>
                  </a:cubicBezTo>
                  <a:cubicBezTo>
                    <a:pt x="192485" y="330"/>
                    <a:pt x="190490" y="1"/>
                    <a:pt x="188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5018475" y="2742250"/>
              <a:ext cx="1901150" cy="312675"/>
            </a:xfrm>
            <a:custGeom>
              <a:avLst/>
              <a:gdLst/>
              <a:ahLst/>
              <a:cxnLst/>
              <a:rect l="l" t="t" r="r" b="b"/>
              <a:pathLst>
                <a:path w="76046" h="12507" extrusionOk="0">
                  <a:moveTo>
                    <a:pt x="55315" y="1"/>
                  </a:moveTo>
                  <a:cubicBezTo>
                    <a:pt x="44015" y="1"/>
                    <a:pt x="34873" y="5142"/>
                    <a:pt x="30290" y="6458"/>
                  </a:cubicBezTo>
                  <a:cubicBezTo>
                    <a:pt x="25275" y="7907"/>
                    <a:pt x="18289" y="9554"/>
                    <a:pt x="13256" y="9554"/>
                  </a:cubicBezTo>
                  <a:cubicBezTo>
                    <a:pt x="12912" y="9554"/>
                    <a:pt x="12576" y="9546"/>
                    <a:pt x="12252" y="9530"/>
                  </a:cubicBezTo>
                  <a:cubicBezTo>
                    <a:pt x="12062" y="9521"/>
                    <a:pt x="11870" y="9516"/>
                    <a:pt x="11676" y="9516"/>
                  </a:cubicBezTo>
                  <a:cubicBezTo>
                    <a:pt x="7490" y="9516"/>
                    <a:pt x="2169" y="11594"/>
                    <a:pt x="515" y="12286"/>
                  </a:cubicBezTo>
                  <a:lnTo>
                    <a:pt x="515" y="12286"/>
                  </a:lnTo>
                  <a:cubicBezTo>
                    <a:pt x="1612" y="11873"/>
                    <a:pt x="2873" y="11742"/>
                    <a:pt x="4316" y="11742"/>
                  </a:cubicBezTo>
                  <a:cubicBezTo>
                    <a:pt x="6782" y="11742"/>
                    <a:pt x="9782" y="12123"/>
                    <a:pt x="13413" y="12123"/>
                  </a:cubicBezTo>
                  <a:cubicBezTo>
                    <a:pt x="17378" y="12123"/>
                    <a:pt x="22096" y="11669"/>
                    <a:pt x="27694" y="9768"/>
                  </a:cubicBezTo>
                  <a:cubicBezTo>
                    <a:pt x="39753" y="5678"/>
                    <a:pt x="52163" y="3644"/>
                    <a:pt x="59219" y="3644"/>
                  </a:cubicBezTo>
                  <a:cubicBezTo>
                    <a:pt x="60482" y="3644"/>
                    <a:pt x="61573" y="3709"/>
                    <a:pt x="62460" y="3839"/>
                  </a:cubicBezTo>
                  <a:cubicBezTo>
                    <a:pt x="68306" y="4708"/>
                    <a:pt x="76045" y="6661"/>
                    <a:pt x="76045" y="6661"/>
                  </a:cubicBezTo>
                  <a:cubicBezTo>
                    <a:pt x="76045" y="6661"/>
                    <a:pt x="66235" y="1315"/>
                    <a:pt x="61127" y="470"/>
                  </a:cubicBezTo>
                  <a:cubicBezTo>
                    <a:pt x="59137" y="143"/>
                    <a:pt x="57196" y="1"/>
                    <a:pt x="55315" y="1"/>
                  </a:cubicBezTo>
                  <a:close/>
                  <a:moveTo>
                    <a:pt x="515" y="12286"/>
                  </a:moveTo>
                  <a:lnTo>
                    <a:pt x="515" y="12286"/>
                  </a:lnTo>
                  <a:cubicBezTo>
                    <a:pt x="339" y="12352"/>
                    <a:pt x="167" y="12425"/>
                    <a:pt x="0" y="12507"/>
                  </a:cubicBezTo>
                  <a:cubicBezTo>
                    <a:pt x="0" y="12507"/>
                    <a:pt x="184" y="12424"/>
                    <a:pt x="515" y="122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4752350" y="3066225"/>
              <a:ext cx="558725" cy="142600"/>
            </a:xfrm>
            <a:custGeom>
              <a:avLst/>
              <a:gdLst/>
              <a:ahLst/>
              <a:cxnLst/>
              <a:rect l="l" t="t" r="r" b="b"/>
              <a:pathLst>
                <a:path w="22349" h="5704" extrusionOk="0">
                  <a:moveTo>
                    <a:pt x="11371" y="0"/>
                  </a:moveTo>
                  <a:cubicBezTo>
                    <a:pt x="9919" y="0"/>
                    <a:pt x="8681" y="1084"/>
                    <a:pt x="8180" y="2608"/>
                  </a:cubicBezTo>
                  <a:cubicBezTo>
                    <a:pt x="7561" y="2012"/>
                    <a:pt x="6728" y="1643"/>
                    <a:pt x="5799" y="1643"/>
                  </a:cubicBezTo>
                  <a:cubicBezTo>
                    <a:pt x="4120" y="1643"/>
                    <a:pt x="2739" y="2858"/>
                    <a:pt x="2454" y="4453"/>
                  </a:cubicBezTo>
                  <a:cubicBezTo>
                    <a:pt x="2227" y="4334"/>
                    <a:pt x="1977" y="4275"/>
                    <a:pt x="1703" y="4275"/>
                  </a:cubicBezTo>
                  <a:cubicBezTo>
                    <a:pt x="846" y="4275"/>
                    <a:pt x="144" y="4894"/>
                    <a:pt x="1" y="5703"/>
                  </a:cubicBezTo>
                  <a:lnTo>
                    <a:pt x="22349" y="5703"/>
                  </a:lnTo>
                  <a:cubicBezTo>
                    <a:pt x="22349" y="4370"/>
                    <a:pt x="21265" y="3286"/>
                    <a:pt x="19932" y="3286"/>
                  </a:cubicBezTo>
                  <a:cubicBezTo>
                    <a:pt x="19599" y="3286"/>
                    <a:pt x="19277" y="3346"/>
                    <a:pt x="18979" y="3477"/>
                  </a:cubicBezTo>
                  <a:cubicBezTo>
                    <a:pt x="18598" y="2084"/>
                    <a:pt x="17324" y="1072"/>
                    <a:pt x="15812" y="1072"/>
                  </a:cubicBezTo>
                  <a:cubicBezTo>
                    <a:pt x="15181" y="1072"/>
                    <a:pt x="14586" y="1250"/>
                    <a:pt x="14074" y="1572"/>
                  </a:cubicBezTo>
                  <a:cubicBezTo>
                    <a:pt x="13443" y="619"/>
                    <a:pt x="12479" y="0"/>
                    <a:pt x="11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4967575" y="2996275"/>
              <a:ext cx="833750" cy="212550"/>
            </a:xfrm>
            <a:custGeom>
              <a:avLst/>
              <a:gdLst/>
              <a:ahLst/>
              <a:cxnLst/>
              <a:rect l="l" t="t" r="r" b="b"/>
              <a:pathLst>
                <a:path w="33350" h="8502" extrusionOk="0">
                  <a:moveTo>
                    <a:pt x="16978" y="0"/>
                  </a:moveTo>
                  <a:cubicBezTo>
                    <a:pt x="14800" y="0"/>
                    <a:pt x="12942" y="1608"/>
                    <a:pt x="12204" y="3882"/>
                  </a:cubicBezTo>
                  <a:cubicBezTo>
                    <a:pt x="11287" y="2989"/>
                    <a:pt x="10037" y="2441"/>
                    <a:pt x="8656" y="2441"/>
                  </a:cubicBezTo>
                  <a:cubicBezTo>
                    <a:pt x="6168" y="2441"/>
                    <a:pt x="4096" y="4251"/>
                    <a:pt x="3679" y="6632"/>
                  </a:cubicBezTo>
                  <a:cubicBezTo>
                    <a:pt x="3334" y="6465"/>
                    <a:pt x="2953" y="6358"/>
                    <a:pt x="2548" y="6358"/>
                  </a:cubicBezTo>
                  <a:cubicBezTo>
                    <a:pt x="1274" y="6358"/>
                    <a:pt x="214" y="7287"/>
                    <a:pt x="0" y="8501"/>
                  </a:cubicBezTo>
                  <a:lnTo>
                    <a:pt x="33349" y="8501"/>
                  </a:lnTo>
                  <a:cubicBezTo>
                    <a:pt x="33349" y="6501"/>
                    <a:pt x="31730" y="4882"/>
                    <a:pt x="29730" y="4882"/>
                  </a:cubicBezTo>
                  <a:cubicBezTo>
                    <a:pt x="29230" y="4882"/>
                    <a:pt x="28754" y="4989"/>
                    <a:pt x="28313" y="5179"/>
                  </a:cubicBezTo>
                  <a:cubicBezTo>
                    <a:pt x="27742" y="3108"/>
                    <a:pt x="25849" y="1584"/>
                    <a:pt x="23586" y="1584"/>
                  </a:cubicBezTo>
                  <a:cubicBezTo>
                    <a:pt x="22634" y="1584"/>
                    <a:pt x="21753" y="1858"/>
                    <a:pt x="21003" y="2334"/>
                  </a:cubicBezTo>
                  <a:cubicBezTo>
                    <a:pt x="20062" y="917"/>
                    <a:pt x="18610" y="0"/>
                    <a:pt x="16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5471500" y="2831950"/>
              <a:ext cx="195575" cy="150950"/>
            </a:xfrm>
            <a:custGeom>
              <a:avLst/>
              <a:gdLst/>
              <a:ahLst/>
              <a:cxnLst/>
              <a:rect l="l" t="t" r="r" b="b"/>
              <a:pathLst>
                <a:path w="7823" h="6038" extrusionOk="0">
                  <a:moveTo>
                    <a:pt x="1715" y="1"/>
                  </a:moveTo>
                  <a:lnTo>
                    <a:pt x="0" y="287"/>
                  </a:lnTo>
                  <a:lnTo>
                    <a:pt x="6132" y="6037"/>
                  </a:lnTo>
                  <a:lnTo>
                    <a:pt x="7823" y="5847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5373875" y="2839100"/>
              <a:ext cx="263450" cy="441150"/>
            </a:xfrm>
            <a:custGeom>
              <a:avLst/>
              <a:gdLst/>
              <a:ahLst/>
              <a:cxnLst/>
              <a:rect l="l" t="t" r="r" b="b"/>
              <a:pathLst>
                <a:path w="10538" h="17646" extrusionOk="0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5373875" y="2839100"/>
              <a:ext cx="263450" cy="441150"/>
            </a:xfrm>
            <a:custGeom>
              <a:avLst/>
              <a:gdLst/>
              <a:ahLst/>
              <a:cxnLst/>
              <a:rect l="l" t="t" r="r" b="b"/>
              <a:pathLst>
                <a:path w="10538" h="17646" extrusionOk="0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5155100" y="2954300"/>
              <a:ext cx="218800" cy="324475"/>
            </a:xfrm>
            <a:custGeom>
              <a:avLst/>
              <a:gdLst/>
              <a:ahLst/>
              <a:cxnLst/>
              <a:rect l="l" t="t" r="r" b="b"/>
              <a:pathLst>
                <a:path w="8752" h="12979" extrusionOk="0">
                  <a:moveTo>
                    <a:pt x="0" y="0"/>
                  </a:moveTo>
                  <a:lnTo>
                    <a:pt x="0" y="10680"/>
                  </a:lnTo>
                  <a:lnTo>
                    <a:pt x="8751" y="12978"/>
                  </a:lnTo>
                  <a:lnTo>
                    <a:pt x="875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5125325" y="2839100"/>
              <a:ext cx="389050" cy="206600"/>
            </a:xfrm>
            <a:custGeom>
              <a:avLst/>
              <a:gdLst/>
              <a:ahLst/>
              <a:cxnLst/>
              <a:rect l="l" t="t" r="r" b="b"/>
              <a:pathLst>
                <a:path w="15562" h="8264" extrusionOk="0">
                  <a:moveTo>
                    <a:pt x="15562" y="1"/>
                  </a:moveTo>
                  <a:lnTo>
                    <a:pt x="0" y="5763"/>
                  </a:lnTo>
                  <a:lnTo>
                    <a:pt x="0" y="6049"/>
                  </a:lnTo>
                  <a:lnTo>
                    <a:pt x="9978" y="8264"/>
                  </a:lnTo>
                  <a:lnTo>
                    <a:pt x="155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5125325" y="2804875"/>
              <a:ext cx="389050" cy="233675"/>
            </a:xfrm>
            <a:custGeom>
              <a:avLst/>
              <a:gdLst/>
              <a:ahLst/>
              <a:cxnLst/>
              <a:rect l="l" t="t" r="r" b="b"/>
              <a:pathLst>
                <a:path w="15562" h="9347" extrusionOk="0">
                  <a:moveTo>
                    <a:pt x="6251" y="1"/>
                  </a:moveTo>
                  <a:lnTo>
                    <a:pt x="0" y="7132"/>
                  </a:lnTo>
                  <a:lnTo>
                    <a:pt x="9978" y="9347"/>
                  </a:lnTo>
                  <a:lnTo>
                    <a:pt x="15562" y="1084"/>
                  </a:lnTo>
                  <a:lnTo>
                    <a:pt x="6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5173250" y="3046875"/>
              <a:ext cx="36325" cy="88125"/>
            </a:xfrm>
            <a:custGeom>
              <a:avLst/>
              <a:gdLst/>
              <a:ahLst/>
              <a:cxnLst/>
              <a:rect l="l" t="t" r="r" b="b"/>
              <a:pathLst>
                <a:path w="1453" h="3525" extrusionOk="0">
                  <a:moveTo>
                    <a:pt x="0" y="0"/>
                  </a:moveTo>
                  <a:lnTo>
                    <a:pt x="0" y="3203"/>
                  </a:lnTo>
                  <a:lnTo>
                    <a:pt x="1453" y="3525"/>
                  </a:lnTo>
                  <a:lnTo>
                    <a:pt x="1453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5310475" y="3080500"/>
              <a:ext cx="36325" cy="87850"/>
            </a:xfrm>
            <a:custGeom>
              <a:avLst/>
              <a:gdLst/>
              <a:ahLst/>
              <a:cxnLst/>
              <a:rect l="l" t="t" r="r" b="b"/>
              <a:pathLst>
                <a:path w="1453" h="3514" extrusionOk="0">
                  <a:moveTo>
                    <a:pt x="0" y="1"/>
                  </a:moveTo>
                  <a:lnTo>
                    <a:pt x="0" y="3203"/>
                  </a:lnTo>
                  <a:lnTo>
                    <a:pt x="1453" y="3513"/>
                  </a:lnTo>
                  <a:lnTo>
                    <a:pt x="1453" y="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5242900" y="3066825"/>
              <a:ext cx="36325" cy="187250"/>
            </a:xfrm>
            <a:custGeom>
              <a:avLst/>
              <a:gdLst/>
              <a:ahLst/>
              <a:cxnLst/>
              <a:rect l="l" t="t" r="r" b="b"/>
              <a:pathLst>
                <a:path w="1453" h="7490" extrusionOk="0">
                  <a:moveTo>
                    <a:pt x="0" y="0"/>
                  </a:moveTo>
                  <a:lnTo>
                    <a:pt x="0" y="7084"/>
                  </a:lnTo>
                  <a:lnTo>
                    <a:pt x="1453" y="7489"/>
                  </a:lnTo>
                  <a:lnTo>
                    <a:pt x="145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5442625" y="2976325"/>
              <a:ext cx="57775" cy="72050"/>
            </a:xfrm>
            <a:custGeom>
              <a:avLst/>
              <a:gdLst/>
              <a:ahLst/>
              <a:cxnLst/>
              <a:rect l="l" t="t" r="r" b="b"/>
              <a:pathLst>
                <a:path w="2311" h="2882" extrusionOk="0">
                  <a:moveTo>
                    <a:pt x="2310" y="1"/>
                  </a:moveTo>
                  <a:lnTo>
                    <a:pt x="0" y="524"/>
                  </a:lnTo>
                  <a:lnTo>
                    <a:pt x="0" y="2882"/>
                  </a:lnTo>
                  <a:lnTo>
                    <a:pt x="2310" y="235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5442625" y="3070975"/>
              <a:ext cx="151525" cy="89325"/>
            </a:xfrm>
            <a:custGeom>
              <a:avLst/>
              <a:gdLst/>
              <a:ahLst/>
              <a:cxnLst/>
              <a:rect l="l" t="t" r="r" b="b"/>
              <a:pathLst>
                <a:path w="6061" h="3573" extrusionOk="0">
                  <a:moveTo>
                    <a:pt x="6061" y="1"/>
                  </a:moveTo>
                  <a:lnTo>
                    <a:pt x="0" y="1215"/>
                  </a:lnTo>
                  <a:lnTo>
                    <a:pt x="0" y="3573"/>
                  </a:lnTo>
                  <a:lnTo>
                    <a:pt x="6061" y="2358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5521800" y="2962050"/>
              <a:ext cx="57475" cy="71750"/>
            </a:xfrm>
            <a:custGeom>
              <a:avLst/>
              <a:gdLst/>
              <a:ahLst/>
              <a:cxnLst/>
              <a:rect l="l" t="t" r="r" b="b"/>
              <a:pathLst>
                <a:path w="2299" h="2870" extrusionOk="0">
                  <a:moveTo>
                    <a:pt x="2298" y="0"/>
                  </a:moveTo>
                  <a:lnTo>
                    <a:pt x="1" y="512"/>
                  </a:lnTo>
                  <a:lnTo>
                    <a:pt x="1" y="2869"/>
                  </a:lnTo>
                  <a:lnTo>
                    <a:pt x="2298" y="235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198075" y="2817075"/>
              <a:ext cx="238450" cy="125350"/>
            </a:xfrm>
            <a:custGeom>
              <a:avLst/>
              <a:gdLst/>
              <a:ahLst/>
              <a:cxnLst/>
              <a:rect l="l" t="t" r="r" b="b"/>
              <a:pathLst>
                <a:path w="9538" h="5014" extrusionOk="0">
                  <a:moveTo>
                    <a:pt x="2096" y="1"/>
                  </a:moveTo>
                  <a:lnTo>
                    <a:pt x="1" y="239"/>
                  </a:lnTo>
                  <a:lnTo>
                    <a:pt x="7478" y="5013"/>
                  </a:lnTo>
                  <a:lnTo>
                    <a:pt x="9537" y="484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079025" y="2823025"/>
              <a:ext cx="321475" cy="366450"/>
            </a:xfrm>
            <a:custGeom>
              <a:avLst/>
              <a:gdLst/>
              <a:ahLst/>
              <a:cxnLst/>
              <a:rect l="l" t="t" r="r" b="b"/>
              <a:pathLst>
                <a:path w="12859" h="14658" extrusionOk="0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079025" y="2823025"/>
              <a:ext cx="321475" cy="366450"/>
            </a:xfrm>
            <a:custGeom>
              <a:avLst/>
              <a:gdLst/>
              <a:ahLst/>
              <a:cxnLst/>
              <a:rect l="l" t="t" r="r" b="b"/>
              <a:pathLst>
                <a:path w="12859" h="14658" extrusionOk="0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5812025" y="2918575"/>
              <a:ext cx="267000" cy="269700"/>
            </a:xfrm>
            <a:custGeom>
              <a:avLst/>
              <a:gdLst/>
              <a:ahLst/>
              <a:cxnLst/>
              <a:rect l="l" t="t" r="r" b="b"/>
              <a:pathLst>
                <a:path w="10680" h="10788" extrusionOk="0">
                  <a:moveTo>
                    <a:pt x="0" y="1"/>
                  </a:moveTo>
                  <a:lnTo>
                    <a:pt x="0" y="8871"/>
                  </a:lnTo>
                  <a:lnTo>
                    <a:pt x="10680" y="10788"/>
                  </a:lnTo>
                  <a:lnTo>
                    <a:pt x="10680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5775700" y="2823025"/>
              <a:ext cx="474775" cy="171475"/>
            </a:xfrm>
            <a:custGeom>
              <a:avLst/>
              <a:gdLst/>
              <a:ahLst/>
              <a:cxnLst/>
              <a:rect l="l" t="t" r="r" b="b"/>
              <a:pathLst>
                <a:path w="18991" h="6859" extrusionOk="0">
                  <a:moveTo>
                    <a:pt x="18991" y="1"/>
                  </a:moveTo>
                  <a:lnTo>
                    <a:pt x="1" y="4787"/>
                  </a:lnTo>
                  <a:lnTo>
                    <a:pt x="1" y="5025"/>
                  </a:lnTo>
                  <a:lnTo>
                    <a:pt x="12181" y="6859"/>
                  </a:lnTo>
                  <a:lnTo>
                    <a:pt x="189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5775700" y="2794750"/>
              <a:ext cx="474775" cy="193800"/>
            </a:xfrm>
            <a:custGeom>
              <a:avLst/>
              <a:gdLst/>
              <a:ahLst/>
              <a:cxnLst/>
              <a:rect l="l" t="t" r="r" b="b"/>
              <a:pathLst>
                <a:path w="18991" h="7752" extrusionOk="0">
                  <a:moveTo>
                    <a:pt x="7621" y="1"/>
                  </a:moveTo>
                  <a:lnTo>
                    <a:pt x="1" y="5918"/>
                  </a:lnTo>
                  <a:lnTo>
                    <a:pt x="12181" y="7752"/>
                  </a:lnTo>
                  <a:lnTo>
                    <a:pt x="18991" y="894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5834050" y="2995675"/>
              <a:ext cx="44375" cy="78900"/>
            </a:xfrm>
            <a:custGeom>
              <a:avLst/>
              <a:gdLst/>
              <a:ahLst/>
              <a:cxnLst/>
              <a:rect l="l" t="t" r="r" b="b"/>
              <a:pathLst>
                <a:path w="1775" h="3156" extrusionOk="0">
                  <a:moveTo>
                    <a:pt x="0" y="0"/>
                  </a:moveTo>
                  <a:lnTo>
                    <a:pt x="0" y="2894"/>
                  </a:lnTo>
                  <a:lnTo>
                    <a:pt x="1774" y="3156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6001625" y="3023350"/>
              <a:ext cx="44375" cy="79200"/>
            </a:xfrm>
            <a:custGeom>
              <a:avLst/>
              <a:gdLst/>
              <a:ahLst/>
              <a:cxnLst/>
              <a:rect l="l" t="t" r="r" b="b"/>
              <a:pathLst>
                <a:path w="1775" h="3168" extrusionOk="0">
                  <a:moveTo>
                    <a:pt x="0" y="1"/>
                  </a:moveTo>
                  <a:lnTo>
                    <a:pt x="0" y="2906"/>
                  </a:lnTo>
                  <a:lnTo>
                    <a:pt x="1774" y="3168"/>
                  </a:lnTo>
                  <a:lnTo>
                    <a:pt x="1774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5919175" y="3012050"/>
              <a:ext cx="44375" cy="155400"/>
            </a:xfrm>
            <a:custGeom>
              <a:avLst/>
              <a:gdLst/>
              <a:ahLst/>
              <a:cxnLst/>
              <a:rect l="l" t="t" r="r" b="b"/>
              <a:pathLst>
                <a:path w="1775" h="6216" extrusionOk="0">
                  <a:moveTo>
                    <a:pt x="0" y="0"/>
                  </a:moveTo>
                  <a:lnTo>
                    <a:pt x="0" y="5882"/>
                  </a:lnTo>
                  <a:lnTo>
                    <a:pt x="1774" y="6215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6135575" y="3015625"/>
              <a:ext cx="52700" cy="73525"/>
            </a:xfrm>
            <a:custGeom>
              <a:avLst/>
              <a:gdLst/>
              <a:ahLst/>
              <a:cxnLst/>
              <a:rect l="l" t="t" r="r" b="b"/>
              <a:pathLst>
                <a:path w="2108" h="2941" extrusionOk="0">
                  <a:moveTo>
                    <a:pt x="2108" y="0"/>
                  </a:moveTo>
                  <a:lnTo>
                    <a:pt x="0" y="286"/>
                  </a:lnTo>
                  <a:lnTo>
                    <a:pt x="0" y="2941"/>
                  </a:lnTo>
                  <a:lnTo>
                    <a:pt x="2108" y="265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6225750" y="3004300"/>
              <a:ext cx="52725" cy="73550"/>
            </a:xfrm>
            <a:custGeom>
              <a:avLst/>
              <a:gdLst/>
              <a:ahLst/>
              <a:cxnLst/>
              <a:rect l="l" t="t" r="r" b="b"/>
              <a:pathLst>
                <a:path w="2109" h="2942" extrusionOk="0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6310875" y="2994775"/>
              <a:ext cx="52725" cy="73550"/>
            </a:xfrm>
            <a:custGeom>
              <a:avLst/>
              <a:gdLst/>
              <a:ahLst/>
              <a:cxnLst/>
              <a:rect l="l" t="t" r="r" b="b"/>
              <a:pathLst>
                <a:path w="2109" h="2942" extrusionOk="0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5982875" y="3122475"/>
              <a:ext cx="353325" cy="90225"/>
            </a:xfrm>
            <a:custGeom>
              <a:avLst/>
              <a:gdLst/>
              <a:ahLst/>
              <a:cxnLst/>
              <a:rect l="l" t="t" r="r" b="b"/>
              <a:pathLst>
                <a:path w="14133" h="3609" extrusionOk="0">
                  <a:moveTo>
                    <a:pt x="7192" y="0"/>
                  </a:moveTo>
                  <a:cubicBezTo>
                    <a:pt x="6275" y="0"/>
                    <a:pt x="5489" y="679"/>
                    <a:pt x="5168" y="1644"/>
                  </a:cubicBezTo>
                  <a:cubicBezTo>
                    <a:pt x="4787" y="1263"/>
                    <a:pt x="4251" y="1036"/>
                    <a:pt x="3667" y="1036"/>
                  </a:cubicBezTo>
                  <a:cubicBezTo>
                    <a:pt x="2608" y="1036"/>
                    <a:pt x="1727" y="1798"/>
                    <a:pt x="1548" y="2810"/>
                  </a:cubicBezTo>
                  <a:cubicBezTo>
                    <a:pt x="1405" y="2739"/>
                    <a:pt x="1250" y="2691"/>
                    <a:pt x="1072" y="2691"/>
                  </a:cubicBezTo>
                  <a:cubicBezTo>
                    <a:pt x="536" y="2691"/>
                    <a:pt x="84" y="3084"/>
                    <a:pt x="0" y="3608"/>
                  </a:cubicBezTo>
                  <a:lnTo>
                    <a:pt x="14133" y="3608"/>
                  </a:lnTo>
                  <a:cubicBezTo>
                    <a:pt x="14133" y="3608"/>
                    <a:pt x="14133" y="3596"/>
                    <a:pt x="14133" y="3596"/>
                  </a:cubicBezTo>
                  <a:cubicBezTo>
                    <a:pt x="14133" y="2751"/>
                    <a:pt x="13454" y="2072"/>
                    <a:pt x="12609" y="2072"/>
                  </a:cubicBezTo>
                  <a:cubicBezTo>
                    <a:pt x="12395" y="2072"/>
                    <a:pt x="12192" y="2120"/>
                    <a:pt x="12002" y="2191"/>
                  </a:cubicBezTo>
                  <a:cubicBezTo>
                    <a:pt x="11752" y="1322"/>
                    <a:pt x="10954" y="667"/>
                    <a:pt x="10002" y="667"/>
                  </a:cubicBezTo>
                  <a:cubicBezTo>
                    <a:pt x="9597" y="667"/>
                    <a:pt x="9216" y="786"/>
                    <a:pt x="8906" y="989"/>
                  </a:cubicBezTo>
                  <a:cubicBezTo>
                    <a:pt x="8501" y="381"/>
                    <a:pt x="7882" y="0"/>
                    <a:pt x="7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6149550" y="3167425"/>
              <a:ext cx="285175" cy="72950"/>
            </a:xfrm>
            <a:custGeom>
              <a:avLst/>
              <a:gdLst/>
              <a:ahLst/>
              <a:cxnLst/>
              <a:rect l="l" t="t" r="r" b="b"/>
              <a:pathLst>
                <a:path w="11407" h="2918" extrusionOk="0">
                  <a:moveTo>
                    <a:pt x="5811" y="0"/>
                  </a:moveTo>
                  <a:cubicBezTo>
                    <a:pt x="5061" y="0"/>
                    <a:pt x="4430" y="560"/>
                    <a:pt x="4168" y="1334"/>
                  </a:cubicBezTo>
                  <a:cubicBezTo>
                    <a:pt x="3858" y="1024"/>
                    <a:pt x="3430" y="834"/>
                    <a:pt x="2965" y="834"/>
                  </a:cubicBezTo>
                  <a:cubicBezTo>
                    <a:pt x="2108" y="834"/>
                    <a:pt x="1394" y="1453"/>
                    <a:pt x="1251" y="2274"/>
                  </a:cubicBezTo>
                  <a:cubicBezTo>
                    <a:pt x="1132" y="2215"/>
                    <a:pt x="1013" y="2179"/>
                    <a:pt x="870" y="2179"/>
                  </a:cubicBezTo>
                  <a:cubicBezTo>
                    <a:pt x="429" y="2179"/>
                    <a:pt x="72" y="2501"/>
                    <a:pt x="1" y="2917"/>
                  </a:cubicBezTo>
                  <a:lnTo>
                    <a:pt x="11407" y="2917"/>
                  </a:lnTo>
                  <a:cubicBezTo>
                    <a:pt x="11407" y="2917"/>
                    <a:pt x="11407" y="2917"/>
                    <a:pt x="11407" y="2905"/>
                  </a:cubicBezTo>
                  <a:cubicBezTo>
                    <a:pt x="11407" y="2227"/>
                    <a:pt x="10859" y="1679"/>
                    <a:pt x="10169" y="1679"/>
                  </a:cubicBezTo>
                  <a:cubicBezTo>
                    <a:pt x="10002" y="1679"/>
                    <a:pt x="9835" y="1715"/>
                    <a:pt x="9681" y="1774"/>
                  </a:cubicBezTo>
                  <a:cubicBezTo>
                    <a:pt x="9490" y="1072"/>
                    <a:pt x="8835" y="548"/>
                    <a:pt x="8073" y="548"/>
                  </a:cubicBezTo>
                  <a:cubicBezTo>
                    <a:pt x="7740" y="548"/>
                    <a:pt x="7442" y="643"/>
                    <a:pt x="7180" y="798"/>
                  </a:cubicBezTo>
                  <a:cubicBezTo>
                    <a:pt x="6859" y="310"/>
                    <a:pt x="6371" y="0"/>
                    <a:pt x="5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3146200" y="3199875"/>
              <a:ext cx="613200" cy="156575"/>
            </a:xfrm>
            <a:custGeom>
              <a:avLst/>
              <a:gdLst/>
              <a:ahLst/>
              <a:cxnLst/>
              <a:rect l="l" t="t" r="r" b="b"/>
              <a:pathLst>
                <a:path w="24528" h="6263" extrusionOk="0">
                  <a:moveTo>
                    <a:pt x="12478" y="0"/>
                  </a:moveTo>
                  <a:cubicBezTo>
                    <a:pt x="10883" y="0"/>
                    <a:pt x="9514" y="1191"/>
                    <a:pt x="8966" y="2858"/>
                  </a:cubicBezTo>
                  <a:cubicBezTo>
                    <a:pt x="8299" y="2203"/>
                    <a:pt x="7383" y="1798"/>
                    <a:pt x="6371" y="1798"/>
                  </a:cubicBezTo>
                  <a:cubicBezTo>
                    <a:pt x="4525" y="1798"/>
                    <a:pt x="3001" y="3131"/>
                    <a:pt x="2692" y="4882"/>
                  </a:cubicBezTo>
                  <a:cubicBezTo>
                    <a:pt x="2442" y="4763"/>
                    <a:pt x="2168" y="4679"/>
                    <a:pt x="1870" y="4679"/>
                  </a:cubicBezTo>
                  <a:cubicBezTo>
                    <a:pt x="929" y="4679"/>
                    <a:pt x="156" y="5358"/>
                    <a:pt x="1" y="6263"/>
                  </a:cubicBezTo>
                  <a:lnTo>
                    <a:pt x="24528" y="6263"/>
                  </a:lnTo>
                  <a:cubicBezTo>
                    <a:pt x="24528" y="6251"/>
                    <a:pt x="24528" y="6251"/>
                    <a:pt x="24528" y="6251"/>
                  </a:cubicBezTo>
                  <a:cubicBezTo>
                    <a:pt x="24528" y="4786"/>
                    <a:pt x="23337" y="3596"/>
                    <a:pt x="21873" y="3596"/>
                  </a:cubicBezTo>
                  <a:cubicBezTo>
                    <a:pt x="21503" y="3596"/>
                    <a:pt x="21146" y="3679"/>
                    <a:pt x="20825" y="3810"/>
                  </a:cubicBezTo>
                  <a:cubicBezTo>
                    <a:pt x="20396" y="2286"/>
                    <a:pt x="19003" y="1167"/>
                    <a:pt x="17348" y="1167"/>
                  </a:cubicBezTo>
                  <a:cubicBezTo>
                    <a:pt x="16646" y="1167"/>
                    <a:pt x="16003" y="1369"/>
                    <a:pt x="15443" y="1715"/>
                  </a:cubicBezTo>
                  <a:cubicBezTo>
                    <a:pt x="14753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3404875" y="2910250"/>
              <a:ext cx="130975" cy="175050"/>
            </a:xfrm>
            <a:custGeom>
              <a:avLst/>
              <a:gdLst/>
              <a:ahLst/>
              <a:cxnLst/>
              <a:rect l="l" t="t" r="r" b="b"/>
              <a:pathLst>
                <a:path w="5239" h="7002" extrusionOk="0">
                  <a:moveTo>
                    <a:pt x="5239" y="0"/>
                  </a:moveTo>
                  <a:lnTo>
                    <a:pt x="0" y="7001"/>
                  </a:lnTo>
                  <a:lnTo>
                    <a:pt x="4906" y="6870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3633175" y="3064725"/>
              <a:ext cx="570625" cy="375375"/>
            </a:xfrm>
            <a:custGeom>
              <a:avLst/>
              <a:gdLst/>
              <a:ahLst/>
              <a:cxnLst/>
              <a:rect l="l" t="t" r="r" b="b"/>
              <a:pathLst>
                <a:path w="22825" h="15015" extrusionOk="0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3434050" y="2910250"/>
              <a:ext cx="199150" cy="529850"/>
            </a:xfrm>
            <a:custGeom>
              <a:avLst/>
              <a:gdLst/>
              <a:ahLst/>
              <a:cxnLst/>
              <a:rect l="l" t="t" r="r" b="b"/>
              <a:pathLst>
                <a:path w="7966" h="21194" extrusionOk="0">
                  <a:moveTo>
                    <a:pt x="4072" y="0"/>
                  </a:moveTo>
                  <a:lnTo>
                    <a:pt x="0" y="6799"/>
                  </a:lnTo>
                  <a:lnTo>
                    <a:pt x="0" y="17598"/>
                  </a:lnTo>
                  <a:lnTo>
                    <a:pt x="7965" y="21193"/>
                  </a:lnTo>
                  <a:lnTo>
                    <a:pt x="7965" y="8990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3633175" y="3064725"/>
              <a:ext cx="570625" cy="375375"/>
            </a:xfrm>
            <a:custGeom>
              <a:avLst/>
              <a:gdLst/>
              <a:ahLst/>
              <a:cxnLst/>
              <a:rect l="l" t="t" r="r" b="b"/>
              <a:pathLst>
                <a:path w="22825" h="15015" extrusionOk="0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3535850" y="2910250"/>
              <a:ext cx="705750" cy="244700"/>
            </a:xfrm>
            <a:custGeom>
              <a:avLst/>
              <a:gdLst/>
              <a:ahLst/>
              <a:cxnLst/>
              <a:rect l="l" t="t" r="r" b="b"/>
              <a:pathLst>
                <a:path w="28230" h="9788" extrusionOk="0">
                  <a:moveTo>
                    <a:pt x="0" y="0"/>
                  </a:moveTo>
                  <a:lnTo>
                    <a:pt x="3858" y="9787"/>
                  </a:lnTo>
                  <a:lnTo>
                    <a:pt x="28230" y="7227"/>
                  </a:lnTo>
                  <a:lnTo>
                    <a:pt x="28230" y="6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3747475" y="3201950"/>
              <a:ext cx="73550" cy="119675"/>
            </a:xfrm>
            <a:custGeom>
              <a:avLst/>
              <a:gdLst/>
              <a:ahLst/>
              <a:cxnLst/>
              <a:rect l="l" t="t" r="r" b="b"/>
              <a:pathLst>
                <a:path w="2942" h="4787" extrusionOk="0">
                  <a:moveTo>
                    <a:pt x="2941" y="0"/>
                  </a:moveTo>
                  <a:lnTo>
                    <a:pt x="0" y="274"/>
                  </a:lnTo>
                  <a:lnTo>
                    <a:pt x="0" y="4787"/>
                  </a:lnTo>
                  <a:lnTo>
                    <a:pt x="2941" y="44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3881725" y="3192125"/>
              <a:ext cx="73525" cy="216425"/>
            </a:xfrm>
            <a:custGeom>
              <a:avLst/>
              <a:gdLst/>
              <a:ahLst/>
              <a:cxnLst/>
              <a:rect l="l" t="t" r="r" b="b"/>
              <a:pathLst>
                <a:path w="2941" h="8657" extrusionOk="0">
                  <a:moveTo>
                    <a:pt x="2941" y="1"/>
                  </a:moveTo>
                  <a:lnTo>
                    <a:pt x="0" y="274"/>
                  </a:lnTo>
                  <a:lnTo>
                    <a:pt x="0" y="8656"/>
                  </a:lnTo>
                  <a:lnTo>
                    <a:pt x="2941" y="8299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4015950" y="3182300"/>
              <a:ext cx="73550" cy="119675"/>
            </a:xfrm>
            <a:custGeom>
              <a:avLst/>
              <a:gdLst/>
              <a:ahLst/>
              <a:cxnLst/>
              <a:rect l="l" t="t" r="r" b="b"/>
              <a:pathLst>
                <a:path w="2942" h="4787" extrusionOk="0">
                  <a:moveTo>
                    <a:pt x="2942" y="1"/>
                  </a:moveTo>
                  <a:lnTo>
                    <a:pt x="1" y="286"/>
                  </a:lnTo>
                  <a:lnTo>
                    <a:pt x="1" y="4787"/>
                  </a:lnTo>
                  <a:lnTo>
                    <a:pt x="2942" y="44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3487925" y="3140925"/>
              <a:ext cx="63425" cy="111050"/>
            </a:xfrm>
            <a:custGeom>
              <a:avLst/>
              <a:gdLst/>
              <a:ahLst/>
              <a:cxnLst/>
              <a:rect l="l" t="t" r="r" b="b"/>
              <a:pathLst>
                <a:path w="2537" h="4442" extrusionOk="0">
                  <a:moveTo>
                    <a:pt x="0" y="1"/>
                  </a:moveTo>
                  <a:lnTo>
                    <a:pt x="0" y="4049"/>
                  </a:lnTo>
                  <a:lnTo>
                    <a:pt x="2536" y="4442"/>
                  </a:lnTo>
                  <a:lnTo>
                    <a:pt x="2536" y="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3535850" y="2866200"/>
              <a:ext cx="705750" cy="274750"/>
            </a:xfrm>
            <a:custGeom>
              <a:avLst/>
              <a:gdLst/>
              <a:ahLst/>
              <a:cxnLst/>
              <a:rect l="l" t="t" r="r" b="b"/>
              <a:pathLst>
                <a:path w="28230" h="10990" extrusionOk="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4027275" y="3230825"/>
              <a:ext cx="613200" cy="156575"/>
            </a:xfrm>
            <a:custGeom>
              <a:avLst/>
              <a:gdLst/>
              <a:ahLst/>
              <a:cxnLst/>
              <a:rect l="l" t="t" r="r" b="b"/>
              <a:pathLst>
                <a:path w="24528" h="6263" extrusionOk="0">
                  <a:moveTo>
                    <a:pt x="12478" y="0"/>
                  </a:moveTo>
                  <a:cubicBezTo>
                    <a:pt x="10883" y="0"/>
                    <a:pt x="9525" y="1191"/>
                    <a:pt x="8966" y="2858"/>
                  </a:cubicBezTo>
                  <a:cubicBezTo>
                    <a:pt x="8299" y="2203"/>
                    <a:pt x="7382" y="1798"/>
                    <a:pt x="6370" y="1798"/>
                  </a:cubicBezTo>
                  <a:cubicBezTo>
                    <a:pt x="4525" y="1798"/>
                    <a:pt x="3001" y="3132"/>
                    <a:pt x="2703" y="4882"/>
                  </a:cubicBezTo>
                  <a:cubicBezTo>
                    <a:pt x="2441" y="4763"/>
                    <a:pt x="2167" y="4679"/>
                    <a:pt x="1870" y="4679"/>
                  </a:cubicBezTo>
                  <a:cubicBezTo>
                    <a:pt x="929" y="4679"/>
                    <a:pt x="155" y="5358"/>
                    <a:pt x="0" y="6263"/>
                  </a:cubicBezTo>
                  <a:lnTo>
                    <a:pt x="24527" y="6263"/>
                  </a:lnTo>
                  <a:cubicBezTo>
                    <a:pt x="24527" y="6251"/>
                    <a:pt x="24527" y="6251"/>
                    <a:pt x="24527" y="6251"/>
                  </a:cubicBezTo>
                  <a:cubicBezTo>
                    <a:pt x="24527" y="4787"/>
                    <a:pt x="23336" y="3596"/>
                    <a:pt x="21872" y="3596"/>
                  </a:cubicBezTo>
                  <a:cubicBezTo>
                    <a:pt x="21503" y="3596"/>
                    <a:pt x="21146" y="3679"/>
                    <a:pt x="20824" y="3810"/>
                  </a:cubicBezTo>
                  <a:cubicBezTo>
                    <a:pt x="20408" y="2286"/>
                    <a:pt x="19015" y="1167"/>
                    <a:pt x="17348" y="1167"/>
                  </a:cubicBezTo>
                  <a:cubicBezTo>
                    <a:pt x="16645" y="1167"/>
                    <a:pt x="16002" y="1370"/>
                    <a:pt x="15443" y="1715"/>
                  </a:cubicBezTo>
                  <a:cubicBezTo>
                    <a:pt x="14752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4027275" y="3332625"/>
              <a:ext cx="386075" cy="98550"/>
            </a:xfrm>
            <a:custGeom>
              <a:avLst/>
              <a:gdLst/>
              <a:ahLst/>
              <a:cxnLst/>
              <a:rect l="l" t="t" r="r" b="b"/>
              <a:pathLst>
                <a:path w="15443" h="3942" extrusionOk="0">
                  <a:moveTo>
                    <a:pt x="7858" y="0"/>
                  </a:moveTo>
                  <a:cubicBezTo>
                    <a:pt x="6858" y="0"/>
                    <a:pt x="5989" y="750"/>
                    <a:pt x="5644" y="1798"/>
                  </a:cubicBezTo>
                  <a:cubicBezTo>
                    <a:pt x="5227" y="1393"/>
                    <a:pt x="4644" y="1131"/>
                    <a:pt x="4013" y="1131"/>
                  </a:cubicBezTo>
                  <a:cubicBezTo>
                    <a:pt x="2846" y="1131"/>
                    <a:pt x="1893" y="1977"/>
                    <a:pt x="1703" y="3072"/>
                  </a:cubicBezTo>
                  <a:cubicBezTo>
                    <a:pt x="1536" y="3001"/>
                    <a:pt x="1369" y="2953"/>
                    <a:pt x="1179" y="2953"/>
                  </a:cubicBezTo>
                  <a:cubicBezTo>
                    <a:pt x="584" y="2953"/>
                    <a:pt x="95" y="3382"/>
                    <a:pt x="0" y="3941"/>
                  </a:cubicBezTo>
                  <a:lnTo>
                    <a:pt x="15443" y="3941"/>
                  </a:lnTo>
                  <a:cubicBezTo>
                    <a:pt x="15443" y="3013"/>
                    <a:pt x="14693" y="2262"/>
                    <a:pt x="13776" y="2262"/>
                  </a:cubicBezTo>
                  <a:cubicBezTo>
                    <a:pt x="13538" y="2262"/>
                    <a:pt x="13311" y="2310"/>
                    <a:pt x="13121" y="2405"/>
                  </a:cubicBezTo>
                  <a:cubicBezTo>
                    <a:pt x="12847" y="1441"/>
                    <a:pt x="11966" y="738"/>
                    <a:pt x="10930" y="738"/>
                  </a:cubicBezTo>
                  <a:cubicBezTo>
                    <a:pt x="10490" y="738"/>
                    <a:pt x="10073" y="869"/>
                    <a:pt x="9728" y="1084"/>
                  </a:cubicBezTo>
                  <a:cubicBezTo>
                    <a:pt x="9287" y="429"/>
                    <a:pt x="8620" y="0"/>
                    <a:pt x="7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0550" y="1938400"/>
              <a:ext cx="32175" cy="1017700"/>
            </a:xfrm>
            <a:custGeom>
              <a:avLst/>
              <a:gdLst/>
              <a:ahLst/>
              <a:cxnLst/>
              <a:rect l="l" t="t" r="r" b="b"/>
              <a:pathLst>
                <a:path w="1287" h="40708" extrusionOk="0">
                  <a:moveTo>
                    <a:pt x="1" y="1"/>
                  </a:moveTo>
                  <a:lnTo>
                    <a:pt x="1" y="40708"/>
                  </a:lnTo>
                  <a:lnTo>
                    <a:pt x="1286" y="40708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6502575" y="1938400"/>
              <a:ext cx="10150" cy="1017700"/>
            </a:xfrm>
            <a:custGeom>
              <a:avLst/>
              <a:gdLst/>
              <a:ahLst/>
              <a:cxnLst/>
              <a:rect l="l" t="t" r="r" b="b"/>
              <a:pathLst>
                <a:path w="406" h="40708" extrusionOk="0">
                  <a:moveTo>
                    <a:pt x="1" y="1"/>
                  </a:moveTo>
                  <a:lnTo>
                    <a:pt x="1" y="40708"/>
                  </a:lnTo>
                  <a:lnTo>
                    <a:pt x="405" y="4070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6449000" y="1438350"/>
              <a:ext cx="89925" cy="472700"/>
            </a:xfrm>
            <a:custGeom>
              <a:avLst/>
              <a:gdLst/>
              <a:ahLst/>
              <a:cxnLst/>
              <a:rect l="l" t="t" r="r" b="b"/>
              <a:pathLst>
                <a:path w="3597" h="18908" extrusionOk="0">
                  <a:moveTo>
                    <a:pt x="751" y="0"/>
                  </a:moveTo>
                  <a:lnTo>
                    <a:pt x="0" y="16788"/>
                  </a:lnTo>
                  <a:lnTo>
                    <a:pt x="1751" y="18907"/>
                  </a:lnTo>
                  <a:lnTo>
                    <a:pt x="3596" y="1640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6490975" y="1902675"/>
              <a:ext cx="469425" cy="139925"/>
            </a:xfrm>
            <a:custGeom>
              <a:avLst/>
              <a:gdLst/>
              <a:ahLst/>
              <a:cxnLst/>
              <a:rect l="l" t="t" r="r" b="b"/>
              <a:pathLst>
                <a:path w="18777" h="5597" extrusionOk="0">
                  <a:moveTo>
                    <a:pt x="2405" y="1"/>
                  </a:moveTo>
                  <a:lnTo>
                    <a:pt x="0" y="1346"/>
                  </a:lnTo>
                  <a:lnTo>
                    <a:pt x="2131" y="3620"/>
                  </a:lnTo>
                  <a:lnTo>
                    <a:pt x="18443" y="5597"/>
                  </a:lnTo>
                  <a:lnTo>
                    <a:pt x="18776" y="379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6442750" y="1438350"/>
              <a:ext cx="89925" cy="472700"/>
            </a:xfrm>
            <a:custGeom>
              <a:avLst/>
              <a:gdLst/>
              <a:ahLst/>
              <a:cxnLst/>
              <a:rect l="l" t="t" r="r" b="b"/>
              <a:pathLst>
                <a:path w="3597" h="18908" extrusionOk="0">
                  <a:moveTo>
                    <a:pt x="762" y="0"/>
                  </a:moveTo>
                  <a:lnTo>
                    <a:pt x="0" y="16788"/>
                  </a:lnTo>
                  <a:lnTo>
                    <a:pt x="1763" y="18907"/>
                  </a:lnTo>
                  <a:lnTo>
                    <a:pt x="3596" y="16407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6490975" y="1894050"/>
              <a:ext cx="469425" cy="139625"/>
            </a:xfrm>
            <a:custGeom>
              <a:avLst/>
              <a:gdLst/>
              <a:ahLst/>
              <a:cxnLst/>
              <a:rect l="l" t="t" r="r" b="b"/>
              <a:pathLst>
                <a:path w="18777" h="5585" extrusionOk="0">
                  <a:moveTo>
                    <a:pt x="2405" y="0"/>
                  </a:moveTo>
                  <a:lnTo>
                    <a:pt x="0" y="1346"/>
                  </a:lnTo>
                  <a:lnTo>
                    <a:pt x="2131" y="3608"/>
                  </a:lnTo>
                  <a:lnTo>
                    <a:pt x="18443" y="5584"/>
                  </a:lnTo>
                  <a:lnTo>
                    <a:pt x="18776" y="379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6070375" y="1919650"/>
              <a:ext cx="421800" cy="263750"/>
            </a:xfrm>
            <a:custGeom>
              <a:avLst/>
              <a:gdLst/>
              <a:ahLst/>
              <a:cxnLst/>
              <a:rect l="l" t="t" r="r" b="b"/>
              <a:pathLst>
                <a:path w="16872" h="10550" extrusionOk="0">
                  <a:moveTo>
                    <a:pt x="13788" y="0"/>
                  </a:moveTo>
                  <a:lnTo>
                    <a:pt x="1" y="8966"/>
                  </a:lnTo>
                  <a:lnTo>
                    <a:pt x="906" y="10549"/>
                  </a:lnTo>
                  <a:lnTo>
                    <a:pt x="15896" y="2953"/>
                  </a:lnTo>
                  <a:lnTo>
                    <a:pt x="16872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6066225" y="1911025"/>
              <a:ext cx="421500" cy="263750"/>
            </a:xfrm>
            <a:custGeom>
              <a:avLst/>
              <a:gdLst/>
              <a:ahLst/>
              <a:cxnLst/>
              <a:rect l="l" t="t" r="r" b="b"/>
              <a:pathLst>
                <a:path w="16860" h="10550" extrusionOk="0">
                  <a:moveTo>
                    <a:pt x="13776" y="0"/>
                  </a:moveTo>
                  <a:lnTo>
                    <a:pt x="0" y="8966"/>
                  </a:lnTo>
                  <a:lnTo>
                    <a:pt x="893" y="10549"/>
                  </a:lnTo>
                  <a:lnTo>
                    <a:pt x="15883" y="2941"/>
                  </a:lnTo>
                  <a:lnTo>
                    <a:pt x="16859" y="369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6445725" y="1872925"/>
              <a:ext cx="90800" cy="90800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22"/>
                  </a:cubicBezTo>
                  <a:cubicBezTo>
                    <a:pt x="1" y="2822"/>
                    <a:pt x="810" y="3632"/>
                    <a:pt x="1810" y="3632"/>
                  </a:cubicBezTo>
                  <a:cubicBezTo>
                    <a:pt x="2822" y="3632"/>
                    <a:pt x="3632" y="2822"/>
                    <a:pt x="3632" y="1822"/>
                  </a:cubicBezTo>
                  <a:cubicBezTo>
                    <a:pt x="3632" y="810"/>
                    <a:pt x="2822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4370175" y="2501850"/>
              <a:ext cx="16975" cy="535525"/>
            </a:xfrm>
            <a:custGeom>
              <a:avLst/>
              <a:gdLst/>
              <a:ahLst/>
              <a:cxnLst/>
              <a:rect l="l" t="t" r="r" b="b"/>
              <a:pathLst>
                <a:path w="679" h="21421" extrusionOk="0">
                  <a:moveTo>
                    <a:pt x="0" y="1"/>
                  </a:moveTo>
                  <a:lnTo>
                    <a:pt x="0" y="21420"/>
                  </a:lnTo>
                  <a:lnTo>
                    <a:pt x="679" y="2142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4381775" y="2501850"/>
              <a:ext cx="5375" cy="535525"/>
            </a:xfrm>
            <a:custGeom>
              <a:avLst/>
              <a:gdLst/>
              <a:ahLst/>
              <a:cxnLst/>
              <a:rect l="l" t="t" r="r" b="b"/>
              <a:pathLst>
                <a:path w="215" h="21421" extrusionOk="0">
                  <a:moveTo>
                    <a:pt x="1" y="1"/>
                  </a:moveTo>
                  <a:lnTo>
                    <a:pt x="1" y="21420"/>
                  </a:lnTo>
                  <a:lnTo>
                    <a:pt x="215" y="2142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4364800" y="2250950"/>
              <a:ext cx="105400" cy="238725"/>
            </a:xfrm>
            <a:custGeom>
              <a:avLst/>
              <a:gdLst/>
              <a:ahLst/>
              <a:cxnLst/>
              <a:rect l="l" t="t" r="r" b="b"/>
              <a:pathLst>
                <a:path w="4216" h="9549" extrusionOk="0">
                  <a:moveTo>
                    <a:pt x="3311" y="0"/>
                  </a:moveTo>
                  <a:lnTo>
                    <a:pt x="1" y="8192"/>
                  </a:lnTo>
                  <a:lnTo>
                    <a:pt x="501" y="9549"/>
                  </a:lnTo>
                  <a:lnTo>
                    <a:pt x="1846" y="8632"/>
                  </a:lnTo>
                  <a:lnTo>
                    <a:pt x="4216" y="310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4371950" y="2495900"/>
              <a:ext cx="222075" cy="139325"/>
            </a:xfrm>
            <a:custGeom>
              <a:avLst/>
              <a:gdLst/>
              <a:ahLst/>
              <a:cxnLst/>
              <a:rect l="l" t="t" r="r" b="b"/>
              <a:pathLst>
                <a:path w="8883" h="5573" extrusionOk="0">
                  <a:moveTo>
                    <a:pt x="1429" y="1"/>
                  </a:moveTo>
                  <a:lnTo>
                    <a:pt x="1" y="239"/>
                  </a:lnTo>
                  <a:lnTo>
                    <a:pt x="656" y="1739"/>
                  </a:lnTo>
                  <a:lnTo>
                    <a:pt x="8406" y="5573"/>
                  </a:lnTo>
                  <a:lnTo>
                    <a:pt x="8883" y="47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4361525" y="2249750"/>
              <a:ext cx="105700" cy="239050"/>
            </a:xfrm>
            <a:custGeom>
              <a:avLst/>
              <a:gdLst/>
              <a:ahLst/>
              <a:cxnLst/>
              <a:rect l="l" t="t" r="r" b="b"/>
              <a:pathLst>
                <a:path w="4228" h="9562" extrusionOk="0">
                  <a:moveTo>
                    <a:pt x="3323" y="0"/>
                  </a:moveTo>
                  <a:lnTo>
                    <a:pt x="1" y="8204"/>
                  </a:lnTo>
                  <a:lnTo>
                    <a:pt x="513" y="9561"/>
                  </a:lnTo>
                  <a:lnTo>
                    <a:pt x="1858" y="8632"/>
                  </a:lnTo>
                  <a:lnTo>
                    <a:pt x="4228" y="322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4373450" y="2491450"/>
              <a:ext cx="222075" cy="139625"/>
            </a:xfrm>
            <a:custGeom>
              <a:avLst/>
              <a:gdLst/>
              <a:ahLst/>
              <a:cxnLst/>
              <a:rect l="l" t="t" r="r" b="b"/>
              <a:pathLst>
                <a:path w="8883" h="5585" extrusionOk="0">
                  <a:moveTo>
                    <a:pt x="1429" y="0"/>
                  </a:moveTo>
                  <a:lnTo>
                    <a:pt x="0" y="250"/>
                  </a:lnTo>
                  <a:lnTo>
                    <a:pt x="655" y="1739"/>
                  </a:lnTo>
                  <a:lnTo>
                    <a:pt x="8406" y="5584"/>
                  </a:lnTo>
                  <a:lnTo>
                    <a:pt x="8882" y="47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4126975" y="2480425"/>
              <a:ext cx="246800" cy="74450"/>
            </a:xfrm>
            <a:custGeom>
              <a:avLst/>
              <a:gdLst/>
              <a:ahLst/>
              <a:cxnLst/>
              <a:rect l="l" t="t" r="r" b="b"/>
              <a:pathLst>
                <a:path w="9872" h="2978" extrusionOk="0">
                  <a:moveTo>
                    <a:pt x="8407" y="1"/>
                  </a:moveTo>
                  <a:lnTo>
                    <a:pt x="1" y="2037"/>
                  </a:lnTo>
                  <a:lnTo>
                    <a:pt x="168" y="2977"/>
                  </a:lnTo>
                  <a:lnTo>
                    <a:pt x="8942" y="1834"/>
                  </a:lnTo>
                  <a:lnTo>
                    <a:pt x="9871" y="72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4126400" y="2475375"/>
              <a:ext cx="246775" cy="74425"/>
            </a:xfrm>
            <a:custGeom>
              <a:avLst/>
              <a:gdLst/>
              <a:ahLst/>
              <a:cxnLst/>
              <a:rect l="l" t="t" r="r" b="b"/>
              <a:pathLst>
                <a:path w="9871" h="2977" extrusionOk="0">
                  <a:moveTo>
                    <a:pt x="8406" y="0"/>
                  </a:moveTo>
                  <a:lnTo>
                    <a:pt x="0" y="2036"/>
                  </a:lnTo>
                  <a:lnTo>
                    <a:pt x="167" y="2977"/>
                  </a:lnTo>
                  <a:lnTo>
                    <a:pt x="8930" y="1822"/>
                  </a:lnTo>
                  <a:lnTo>
                    <a:pt x="9870" y="727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4351125" y="2469125"/>
              <a:ext cx="47950" cy="47950"/>
            </a:xfrm>
            <a:custGeom>
              <a:avLst/>
              <a:gdLst/>
              <a:ahLst/>
              <a:cxnLst/>
              <a:rect l="l" t="t" r="r" b="b"/>
              <a:pathLst>
                <a:path w="1918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9" y="1917"/>
                    <a:pt x="1917" y="1489"/>
                    <a:pt x="1917" y="953"/>
                  </a:cubicBezTo>
                  <a:cubicBezTo>
                    <a:pt x="1917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5916800" y="2292325"/>
              <a:ext cx="11625" cy="365225"/>
            </a:xfrm>
            <a:custGeom>
              <a:avLst/>
              <a:gdLst/>
              <a:ahLst/>
              <a:cxnLst/>
              <a:rect l="l" t="t" r="r" b="b"/>
              <a:pathLst>
                <a:path w="465" h="14609" extrusionOk="0">
                  <a:moveTo>
                    <a:pt x="0" y="0"/>
                  </a:moveTo>
                  <a:lnTo>
                    <a:pt x="0" y="14609"/>
                  </a:lnTo>
                  <a:lnTo>
                    <a:pt x="464" y="14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5924525" y="2292325"/>
              <a:ext cx="3900" cy="365225"/>
            </a:xfrm>
            <a:custGeom>
              <a:avLst/>
              <a:gdLst/>
              <a:ahLst/>
              <a:cxnLst/>
              <a:rect l="l" t="t" r="r" b="b"/>
              <a:pathLst>
                <a:path w="156" h="14609" extrusionOk="0">
                  <a:moveTo>
                    <a:pt x="1" y="0"/>
                  </a:moveTo>
                  <a:lnTo>
                    <a:pt x="1" y="14609"/>
                  </a:lnTo>
                  <a:lnTo>
                    <a:pt x="155" y="146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5912925" y="2120875"/>
              <a:ext cx="72050" cy="163125"/>
            </a:xfrm>
            <a:custGeom>
              <a:avLst/>
              <a:gdLst/>
              <a:ahLst/>
              <a:cxnLst/>
              <a:rect l="l" t="t" r="r" b="b"/>
              <a:pathLst>
                <a:path w="2882" h="6525" extrusionOk="0">
                  <a:moveTo>
                    <a:pt x="2263" y="0"/>
                  </a:moveTo>
                  <a:lnTo>
                    <a:pt x="0" y="5596"/>
                  </a:lnTo>
                  <a:lnTo>
                    <a:pt x="346" y="6525"/>
                  </a:lnTo>
                  <a:lnTo>
                    <a:pt x="1274" y="5894"/>
                  </a:lnTo>
                  <a:lnTo>
                    <a:pt x="2882" y="214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5917975" y="2288150"/>
              <a:ext cx="151525" cy="95275"/>
            </a:xfrm>
            <a:custGeom>
              <a:avLst/>
              <a:gdLst/>
              <a:ahLst/>
              <a:cxnLst/>
              <a:rect l="l" t="t" r="r" b="b"/>
              <a:pathLst>
                <a:path w="6061" h="3811" extrusionOk="0">
                  <a:moveTo>
                    <a:pt x="977" y="0"/>
                  </a:moveTo>
                  <a:lnTo>
                    <a:pt x="1" y="167"/>
                  </a:lnTo>
                  <a:lnTo>
                    <a:pt x="453" y="1191"/>
                  </a:lnTo>
                  <a:lnTo>
                    <a:pt x="5740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5910825" y="2120275"/>
              <a:ext cx="72075" cy="162825"/>
            </a:xfrm>
            <a:custGeom>
              <a:avLst/>
              <a:gdLst/>
              <a:ahLst/>
              <a:cxnLst/>
              <a:rect l="l" t="t" r="r" b="b"/>
              <a:pathLst>
                <a:path w="2883" h="6513" extrusionOk="0">
                  <a:moveTo>
                    <a:pt x="2263" y="0"/>
                  </a:moveTo>
                  <a:lnTo>
                    <a:pt x="1" y="5596"/>
                  </a:lnTo>
                  <a:lnTo>
                    <a:pt x="346" y="6513"/>
                  </a:lnTo>
                  <a:lnTo>
                    <a:pt x="1275" y="5894"/>
                  </a:lnTo>
                  <a:lnTo>
                    <a:pt x="2882" y="21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5918875" y="2285175"/>
              <a:ext cx="151525" cy="95275"/>
            </a:xfrm>
            <a:custGeom>
              <a:avLst/>
              <a:gdLst/>
              <a:ahLst/>
              <a:cxnLst/>
              <a:rect l="l" t="t" r="r" b="b"/>
              <a:pathLst>
                <a:path w="6061" h="3811" extrusionOk="0">
                  <a:moveTo>
                    <a:pt x="977" y="0"/>
                  </a:moveTo>
                  <a:lnTo>
                    <a:pt x="0" y="167"/>
                  </a:lnTo>
                  <a:lnTo>
                    <a:pt x="453" y="1191"/>
                  </a:lnTo>
                  <a:lnTo>
                    <a:pt x="5739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5750700" y="2277725"/>
              <a:ext cx="168500" cy="50625"/>
            </a:xfrm>
            <a:custGeom>
              <a:avLst/>
              <a:gdLst/>
              <a:ahLst/>
              <a:cxnLst/>
              <a:rect l="l" t="t" r="r" b="b"/>
              <a:pathLst>
                <a:path w="6740" h="2025" extrusionOk="0">
                  <a:moveTo>
                    <a:pt x="5739" y="1"/>
                  </a:moveTo>
                  <a:lnTo>
                    <a:pt x="0" y="1382"/>
                  </a:lnTo>
                  <a:lnTo>
                    <a:pt x="119" y="2025"/>
                  </a:lnTo>
                  <a:lnTo>
                    <a:pt x="6096" y="1239"/>
                  </a:lnTo>
                  <a:lnTo>
                    <a:pt x="6739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5750400" y="2274150"/>
              <a:ext cx="168200" cy="50625"/>
            </a:xfrm>
            <a:custGeom>
              <a:avLst/>
              <a:gdLst/>
              <a:ahLst/>
              <a:cxnLst/>
              <a:rect l="l" t="t" r="r" b="b"/>
              <a:pathLst>
                <a:path w="6728" h="2025" extrusionOk="0">
                  <a:moveTo>
                    <a:pt x="5739" y="1"/>
                  </a:moveTo>
                  <a:lnTo>
                    <a:pt x="1" y="1382"/>
                  </a:lnTo>
                  <a:lnTo>
                    <a:pt x="108" y="2025"/>
                  </a:lnTo>
                  <a:lnTo>
                    <a:pt x="6097" y="1251"/>
                  </a:lnTo>
                  <a:lnTo>
                    <a:pt x="6728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5903700" y="2270000"/>
              <a:ext cx="32750" cy="32450"/>
            </a:xfrm>
            <a:custGeom>
              <a:avLst/>
              <a:gdLst/>
              <a:ahLst/>
              <a:cxnLst/>
              <a:rect l="l" t="t" r="r" b="b"/>
              <a:pathLst>
                <a:path w="1310" h="1298" extrusionOk="0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12"/>
                    <a:pt x="298" y="1298"/>
                    <a:pt x="655" y="1298"/>
                  </a:cubicBezTo>
                  <a:cubicBezTo>
                    <a:pt x="1012" y="1298"/>
                    <a:pt x="1310" y="1012"/>
                    <a:pt x="1310" y="643"/>
                  </a:cubicBezTo>
                  <a:cubicBezTo>
                    <a:pt x="1310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5400050" y="2039600"/>
              <a:ext cx="23250" cy="728700"/>
            </a:xfrm>
            <a:custGeom>
              <a:avLst/>
              <a:gdLst/>
              <a:ahLst/>
              <a:cxnLst/>
              <a:rect l="l" t="t" r="r" b="b"/>
              <a:pathLst>
                <a:path w="930" h="29148" extrusionOk="0">
                  <a:moveTo>
                    <a:pt x="1" y="1"/>
                  </a:moveTo>
                  <a:lnTo>
                    <a:pt x="1" y="29147"/>
                  </a:lnTo>
                  <a:lnTo>
                    <a:pt x="930" y="2914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5417847" y="2039600"/>
              <a:ext cx="7475" cy="728700"/>
            </a:xfrm>
            <a:custGeom>
              <a:avLst/>
              <a:gdLst/>
              <a:ahLst/>
              <a:cxnLst/>
              <a:rect l="l" t="t" r="r" b="b"/>
              <a:pathLst>
                <a:path w="299" h="29148" extrusionOk="0">
                  <a:moveTo>
                    <a:pt x="1" y="1"/>
                  </a:moveTo>
                  <a:lnTo>
                    <a:pt x="1" y="29147"/>
                  </a:lnTo>
                  <a:lnTo>
                    <a:pt x="299" y="29147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5198250" y="1783325"/>
              <a:ext cx="213150" cy="283100"/>
            </a:xfrm>
            <a:custGeom>
              <a:avLst/>
              <a:gdLst/>
              <a:ahLst/>
              <a:cxnLst/>
              <a:rect l="l" t="t" r="r" b="b"/>
              <a:pathLst>
                <a:path w="8526" h="11324" extrusionOk="0">
                  <a:moveTo>
                    <a:pt x="1060" y="0"/>
                  </a:moveTo>
                  <a:lnTo>
                    <a:pt x="0" y="762"/>
                  </a:lnTo>
                  <a:lnTo>
                    <a:pt x="6596" y="10835"/>
                  </a:lnTo>
                  <a:lnTo>
                    <a:pt x="8501" y="11323"/>
                  </a:lnTo>
                  <a:lnTo>
                    <a:pt x="8525" y="909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5420300" y="1920850"/>
              <a:ext cx="312275" cy="171750"/>
            </a:xfrm>
            <a:custGeom>
              <a:avLst/>
              <a:gdLst/>
              <a:ahLst/>
              <a:cxnLst/>
              <a:rect l="l" t="t" r="r" b="b"/>
              <a:pathLst>
                <a:path w="12491" h="6870" extrusionOk="0">
                  <a:moveTo>
                    <a:pt x="11931" y="0"/>
                  </a:moveTo>
                  <a:lnTo>
                    <a:pt x="834" y="4655"/>
                  </a:lnTo>
                  <a:lnTo>
                    <a:pt x="0" y="6441"/>
                  </a:lnTo>
                  <a:lnTo>
                    <a:pt x="2191" y="6870"/>
                  </a:lnTo>
                  <a:lnTo>
                    <a:pt x="12490" y="117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5194675" y="1786000"/>
              <a:ext cx="213150" cy="283100"/>
            </a:xfrm>
            <a:custGeom>
              <a:avLst/>
              <a:gdLst/>
              <a:ahLst/>
              <a:cxnLst/>
              <a:rect l="l" t="t" r="r" b="b"/>
              <a:pathLst>
                <a:path w="8526" h="11324" extrusionOk="0">
                  <a:moveTo>
                    <a:pt x="1060" y="1"/>
                  </a:moveTo>
                  <a:lnTo>
                    <a:pt x="1" y="763"/>
                  </a:lnTo>
                  <a:lnTo>
                    <a:pt x="6597" y="10835"/>
                  </a:lnTo>
                  <a:lnTo>
                    <a:pt x="8502" y="11323"/>
                  </a:lnTo>
                  <a:lnTo>
                    <a:pt x="8525" y="9097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5416725" y="1915775"/>
              <a:ext cx="312275" cy="171775"/>
            </a:xfrm>
            <a:custGeom>
              <a:avLst/>
              <a:gdLst/>
              <a:ahLst/>
              <a:cxnLst/>
              <a:rect l="l" t="t" r="r" b="b"/>
              <a:pathLst>
                <a:path w="12491" h="6871" extrusionOk="0">
                  <a:moveTo>
                    <a:pt x="11931" y="1"/>
                  </a:moveTo>
                  <a:lnTo>
                    <a:pt x="834" y="4656"/>
                  </a:lnTo>
                  <a:lnTo>
                    <a:pt x="1" y="6442"/>
                  </a:lnTo>
                  <a:lnTo>
                    <a:pt x="2179" y="6871"/>
                  </a:lnTo>
                  <a:lnTo>
                    <a:pt x="12490" y="1179"/>
                  </a:lnTo>
                  <a:lnTo>
                    <a:pt x="11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5263125" y="2077400"/>
              <a:ext cx="167625" cy="314950"/>
            </a:xfrm>
            <a:custGeom>
              <a:avLst/>
              <a:gdLst/>
              <a:ahLst/>
              <a:cxnLst/>
              <a:rect l="l" t="t" r="r" b="b"/>
              <a:pathLst>
                <a:path w="6705" h="12598" extrusionOk="0">
                  <a:moveTo>
                    <a:pt x="6192" y="1"/>
                  </a:moveTo>
                  <a:lnTo>
                    <a:pt x="4252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5256875" y="2074125"/>
              <a:ext cx="167625" cy="314950"/>
            </a:xfrm>
            <a:custGeom>
              <a:avLst/>
              <a:gdLst/>
              <a:ahLst/>
              <a:cxnLst/>
              <a:rect l="l" t="t" r="r" b="b"/>
              <a:pathLst>
                <a:path w="6705" h="12598" extrusionOk="0">
                  <a:moveTo>
                    <a:pt x="6192" y="1"/>
                  </a:moveTo>
                  <a:lnTo>
                    <a:pt x="4251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5380125" y="2039000"/>
              <a:ext cx="65200" cy="64925"/>
            </a:xfrm>
            <a:custGeom>
              <a:avLst/>
              <a:gdLst/>
              <a:ahLst/>
              <a:cxnLst/>
              <a:rect l="l" t="t" r="r" b="b"/>
              <a:pathLst>
                <a:path w="2608" h="2597" extrusionOk="0">
                  <a:moveTo>
                    <a:pt x="1310" y="1"/>
                  </a:moveTo>
                  <a:cubicBezTo>
                    <a:pt x="584" y="1"/>
                    <a:pt x="0" y="584"/>
                    <a:pt x="0" y="1299"/>
                  </a:cubicBezTo>
                  <a:cubicBezTo>
                    <a:pt x="0" y="2013"/>
                    <a:pt x="584" y="2596"/>
                    <a:pt x="1310" y="2596"/>
                  </a:cubicBezTo>
                  <a:cubicBezTo>
                    <a:pt x="2024" y="2596"/>
                    <a:pt x="2608" y="2013"/>
                    <a:pt x="2608" y="1299"/>
                  </a:cubicBezTo>
                  <a:cubicBezTo>
                    <a:pt x="2608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7405375" y="305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854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4008525" y="3049550"/>
              <a:ext cx="3708800" cy="809200"/>
            </a:xfrm>
            <a:custGeom>
              <a:avLst/>
              <a:gdLst/>
              <a:ahLst/>
              <a:cxnLst/>
              <a:rect l="l" t="t" r="r" b="b"/>
              <a:pathLst>
                <a:path w="148352" h="32368" extrusionOk="0">
                  <a:moveTo>
                    <a:pt x="128403" y="1"/>
                  </a:moveTo>
                  <a:cubicBezTo>
                    <a:pt x="126146" y="1"/>
                    <a:pt x="123944" y="496"/>
                    <a:pt x="122027" y="1780"/>
                  </a:cubicBezTo>
                  <a:cubicBezTo>
                    <a:pt x="113657" y="7400"/>
                    <a:pt x="108359" y="12281"/>
                    <a:pt x="91535" y="12496"/>
                  </a:cubicBezTo>
                  <a:cubicBezTo>
                    <a:pt x="74712" y="12722"/>
                    <a:pt x="55388" y="17187"/>
                    <a:pt x="47780" y="22247"/>
                  </a:cubicBezTo>
                  <a:cubicBezTo>
                    <a:pt x="40803" y="26902"/>
                    <a:pt x="12764" y="26235"/>
                    <a:pt x="0" y="32367"/>
                  </a:cubicBezTo>
                  <a:lnTo>
                    <a:pt x="148352" y="32367"/>
                  </a:lnTo>
                  <a:lnTo>
                    <a:pt x="148352" y="9555"/>
                  </a:lnTo>
                  <a:lnTo>
                    <a:pt x="144221" y="5614"/>
                  </a:lnTo>
                  <a:cubicBezTo>
                    <a:pt x="144221" y="5614"/>
                    <a:pt x="136003" y="1"/>
                    <a:pt x="128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1655813" y="3473125"/>
              <a:ext cx="1529975" cy="390550"/>
            </a:xfrm>
            <a:custGeom>
              <a:avLst/>
              <a:gdLst/>
              <a:ahLst/>
              <a:cxnLst/>
              <a:rect l="l" t="t" r="r" b="b"/>
              <a:pathLst>
                <a:path w="61199" h="15622" extrusionOk="0">
                  <a:moveTo>
                    <a:pt x="31147" y="1"/>
                  </a:moveTo>
                  <a:cubicBezTo>
                    <a:pt x="27159" y="1"/>
                    <a:pt x="23753" y="2965"/>
                    <a:pt x="22384" y="7145"/>
                  </a:cubicBezTo>
                  <a:cubicBezTo>
                    <a:pt x="20717" y="5501"/>
                    <a:pt x="18419" y="4489"/>
                    <a:pt x="15895" y="4489"/>
                  </a:cubicBezTo>
                  <a:cubicBezTo>
                    <a:pt x="11311" y="4489"/>
                    <a:pt x="7501" y="7811"/>
                    <a:pt x="6739" y="12181"/>
                  </a:cubicBezTo>
                  <a:cubicBezTo>
                    <a:pt x="6108" y="11871"/>
                    <a:pt x="5418" y="11693"/>
                    <a:pt x="4680" y="11693"/>
                  </a:cubicBezTo>
                  <a:cubicBezTo>
                    <a:pt x="2334" y="11693"/>
                    <a:pt x="393" y="13383"/>
                    <a:pt x="0" y="15622"/>
                  </a:cubicBezTo>
                  <a:lnTo>
                    <a:pt x="61199" y="15622"/>
                  </a:lnTo>
                  <a:cubicBezTo>
                    <a:pt x="61199" y="15610"/>
                    <a:pt x="61199" y="15610"/>
                    <a:pt x="61199" y="15598"/>
                  </a:cubicBezTo>
                  <a:cubicBezTo>
                    <a:pt x="61199" y="11943"/>
                    <a:pt x="58234" y="8978"/>
                    <a:pt x="54579" y="8978"/>
                  </a:cubicBezTo>
                  <a:cubicBezTo>
                    <a:pt x="53650" y="8978"/>
                    <a:pt x="52769" y="9169"/>
                    <a:pt x="51959" y="9514"/>
                  </a:cubicBezTo>
                  <a:cubicBezTo>
                    <a:pt x="50912" y="5716"/>
                    <a:pt x="47435" y="2918"/>
                    <a:pt x="43292" y="2918"/>
                  </a:cubicBezTo>
                  <a:cubicBezTo>
                    <a:pt x="41553" y="2918"/>
                    <a:pt x="39922" y="3430"/>
                    <a:pt x="38541" y="4287"/>
                  </a:cubicBezTo>
                  <a:cubicBezTo>
                    <a:pt x="36827" y="1680"/>
                    <a:pt x="34148" y="1"/>
                    <a:pt x="31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5460488" y="3289175"/>
              <a:ext cx="2250625" cy="574500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3512313" y="3449600"/>
              <a:ext cx="1621650" cy="414075"/>
            </a:xfrm>
            <a:custGeom>
              <a:avLst/>
              <a:gdLst/>
              <a:ahLst/>
              <a:cxnLst/>
              <a:rect l="l" t="t" r="r" b="b"/>
              <a:pathLst>
                <a:path w="64866" h="16563" extrusionOk="0">
                  <a:moveTo>
                    <a:pt x="33016" y="1"/>
                  </a:moveTo>
                  <a:cubicBezTo>
                    <a:pt x="28790" y="1"/>
                    <a:pt x="25182" y="3144"/>
                    <a:pt x="23729" y="7573"/>
                  </a:cubicBezTo>
                  <a:cubicBezTo>
                    <a:pt x="21955" y="5835"/>
                    <a:pt x="19527" y="4763"/>
                    <a:pt x="16848" y="4763"/>
                  </a:cubicBezTo>
                  <a:cubicBezTo>
                    <a:pt x="11990" y="4763"/>
                    <a:pt x="7954" y="8287"/>
                    <a:pt x="7144" y="12919"/>
                  </a:cubicBezTo>
                  <a:cubicBezTo>
                    <a:pt x="6477" y="12597"/>
                    <a:pt x="5739" y="12395"/>
                    <a:pt x="4953" y="12395"/>
                  </a:cubicBezTo>
                  <a:cubicBezTo>
                    <a:pt x="2477" y="12395"/>
                    <a:pt x="417" y="14193"/>
                    <a:pt x="0" y="16562"/>
                  </a:cubicBezTo>
                  <a:lnTo>
                    <a:pt x="64866" y="16562"/>
                  </a:lnTo>
                  <a:cubicBezTo>
                    <a:pt x="64866" y="16550"/>
                    <a:pt x="64866" y="16550"/>
                    <a:pt x="64866" y="16538"/>
                  </a:cubicBezTo>
                  <a:cubicBezTo>
                    <a:pt x="64866" y="12669"/>
                    <a:pt x="61722" y="9526"/>
                    <a:pt x="57841" y="9526"/>
                  </a:cubicBezTo>
                  <a:cubicBezTo>
                    <a:pt x="56865" y="9526"/>
                    <a:pt x="55924" y="9728"/>
                    <a:pt x="55079" y="10097"/>
                  </a:cubicBezTo>
                  <a:cubicBezTo>
                    <a:pt x="53959" y="6061"/>
                    <a:pt x="50280" y="3108"/>
                    <a:pt x="45887" y="3108"/>
                  </a:cubicBezTo>
                  <a:cubicBezTo>
                    <a:pt x="44041" y="3108"/>
                    <a:pt x="42315" y="3644"/>
                    <a:pt x="40851" y="4549"/>
                  </a:cubicBezTo>
                  <a:cubicBezTo>
                    <a:pt x="39029" y="1787"/>
                    <a:pt x="36195" y="1"/>
                    <a:pt x="33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4241588" y="3588925"/>
              <a:ext cx="1076350" cy="274750"/>
            </a:xfrm>
            <a:custGeom>
              <a:avLst/>
              <a:gdLst/>
              <a:ahLst/>
              <a:cxnLst/>
              <a:rect l="l" t="t" r="r" b="b"/>
              <a:pathLst>
                <a:path w="43054" h="10990" extrusionOk="0">
                  <a:moveTo>
                    <a:pt x="21908" y="0"/>
                  </a:moveTo>
                  <a:cubicBezTo>
                    <a:pt x="19110" y="0"/>
                    <a:pt x="16717" y="2084"/>
                    <a:pt x="15753" y="5025"/>
                  </a:cubicBezTo>
                  <a:cubicBezTo>
                    <a:pt x="14574" y="3882"/>
                    <a:pt x="12955" y="3168"/>
                    <a:pt x="11181" y="3168"/>
                  </a:cubicBezTo>
                  <a:cubicBezTo>
                    <a:pt x="7954" y="3168"/>
                    <a:pt x="5275" y="5501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32" y="8228"/>
                    <a:pt x="275" y="9418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6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53" y="6704"/>
                  </a:cubicBezTo>
                  <a:cubicBezTo>
                    <a:pt x="35815" y="4025"/>
                    <a:pt x="33374" y="2060"/>
                    <a:pt x="30457" y="2060"/>
                  </a:cubicBezTo>
                  <a:cubicBezTo>
                    <a:pt x="29231" y="2060"/>
                    <a:pt x="28088" y="2417"/>
                    <a:pt x="27111" y="3025"/>
                  </a:cubicBezTo>
                  <a:cubicBezTo>
                    <a:pt x="25897" y="1191"/>
                    <a:pt x="24028" y="0"/>
                    <a:pt x="21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4749063" y="3588900"/>
              <a:ext cx="1076350" cy="274775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2647613" y="3588900"/>
              <a:ext cx="1076350" cy="274775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08" y="1"/>
                  </a:moveTo>
                  <a:cubicBezTo>
                    <a:pt x="19110" y="1"/>
                    <a:pt x="16716" y="2084"/>
                    <a:pt x="15752" y="5025"/>
                  </a:cubicBezTo>
                  <a:cubicBezTo>
                    <a:pt x="14573" y="3882"/>
                    <a:pt x="12954" y="3168"/>
                    <a:pt x="11180" y="3168"/>
                  </a:cubicBezTo>
                  <a:cubicBezTo>
                    <a:pt x="7953" y="3168"/>
                    <a:pt x="5275" y="5502"/>
                    <a:pt x="4739" y="8573"/>
                  </a:cubicBezTo>
                  <a:cubicBezTo>
                    <a:pt x="4298" y="8359"/>
                    <a:pt x="3810" y="8228"/>
                    <a:pt x="3286" y="8228"/>
                  </a:cubicBezTo>
                  <a:cubicBezTo>
                    <a:pt x="1631" y="8228"/>
                    <a:pt x="274" y="9419"/>
                    <a:pt x="0" y="10990"/>
                  </a:cubicBezTo>
                  <a:lnTo>
                    <a:pt x="43053" y="10990"/>
                  </a:lnTo>
                  <a:cubicBezTo>
                    <a:pt x="43053" y="10990"/>
                    <a:pt x="43053" y="10990"/>
                    <a:pt x="43053" y="10978"/>
                  </a:cubicBezTo>
                  <a:cubicBezTo>
                    <a:pt x="43053" y="8407"/>
                    <a:pt x="40970" y="6323"/>
                    <a:pt x="38398" y="6323"/>
                  </a:cubicBezTo>
                  <a:cubicBezTo>
                    <a:pt x="37743" y="6323"/>
                    <a:pt x="37124" y="6454"/>
                    <a:pt x="36552" y="6704"/>
                  </a:cubicBezTo>
                  <a:cubicBezTo>
                    <a:pt x="35814" y="4025"/>
                    <a:pt x="33373" y="2061"/>
                    <a:pt x="30456" y="2061"/>
                  </a:cubicBezTo>
                  <a:cubicBezTo>
                    <a:pt x="29230" y="2061"/>
                    <a:pt x="28087" y="2418"/>
                    <a:pt x="27111" y="3025"/>
                  </a:cubicBezTo>
                  <a:cubicBezTo>
                    <a:pt x="25896" y="1191"/>
                    <a:pt x="24027" y="1"/>
                    <a:pt x="21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711200" y="685800"/>
            <a:ext cx="3962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904009" y="1093077"/>
            <a:ext cx="10149754" cy="5318234"/>
          </a:xfrm>
        </p:spPr>
        <p:txBody>
          <a:bodyPr/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Company profile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Existing system and its disadvantages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Proposed system and its advantages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requirements and specification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Screen shots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740"/>
            <a:ext cx="8511540" cy="830898"/>
          </a:xfrm>
        </p:spPr>
        <p:txBody>
          <a:bodyPr/>
          <a:lstStyle/>
          <a:p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4900"/>
            <a:ext cx="10972800" cy="4525963"/>
          </a:xfrm>
        </p:spPr>
        <p:txBody>
          <a:bodyPr/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INTERONE TECHNOLOGIES PRIVATE LIMITED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UI&amp;UX Design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craft subtle yet elegant design, which offers innovative experience. Our capabilities include elegant designs and user experience for various devices with different screen size and types.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 Development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Offering profound innovation information and wide broadness of experience over different enterprises to assist customers with their custom web application development and support activities.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 Development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provide top notch mobile app development solutions. With capabilities in Hybrid and Native mobile apps we help our clients.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0248-EB95-CBDA-DE6F-4E8556FE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315" y="133961"/>
            <a:ext cx="9255369" cy="83319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444D-D572-6807-81B3-8CF0DC777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967154"/>
            <a:ext cx="11028485" cy="5159010"/>
          </a:xfrm>
        </p:spPr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AI-based system for the detection of species of iris flower.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flower is a popular plant used for both ornamental and medicinal purposes.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utilizes machine learning algorithms to analyze the physical characteristics of iris flowers and classify them into different species.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for training and testing the model consists of various features such as sepal length, sepal width, petal length, and petal width.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designed to accurately identify the species of iris flower based on these features.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study indicate that the proposed AI-based system is effective in detecting and classifying the iris flower species, with high accuracy and reliability.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6E9-3871-8DA7-EF7C-FCF3C3E5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78686-AC05-D325-E6A3-86D59A6F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196C-9BF1-D2E6-A6A6-E79C2046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093" y="37491"/>
            <a:ext cx="6450623" cy="96507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A677-1AC1-AB8E-D0DF-97FE0F9D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46" y="1002568"/>
            <a:ext cx="10972800" cy="452596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of species of iris flower is an important task in the field of botany and agriculture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species of iris flowers have unique physical characteristics such as the length and width of petals and sepals, which can be used to differentiate them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develop an AI-based system for the detection of iris flower species.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utilizes a dataset of iris flower features such as sepal length, sepal width, petal length, and petal width to train a machine learning algorithm.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algorithm is then used to classify new iris flowers into different species based on their physical characteristics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used to analyze large datasets of iris flower features quickly and efficiently, which can save time and resources compared to traditional manual methods.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FD9F9-FEEB-32F3-2B33-E9F0AFE5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B2C57-487D-F9C6-854C-189BC372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CA60-90EB-A82E-FB1F-2F72D0E9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038256"/>
          </a:xfrm>
        </p:spPr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EXISTING SYSTEM AND ITS DISADVANTAGES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FC41-8614-3177-137A-5A2CEF95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2973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existing systems, the iris flower has been classified into its 3 subclasses namely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virginica and versicolor.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ML algorithm which has been used in the existing systems are K-nearest neighbor.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the Existing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attributes selected for classifying the iris flower are less.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single algorithm has been used for classification.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is also less.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D69FA-2649-E885-6424-940239FA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1B34-7A05-D4BF-F262-2A017528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9823" y="6356349"/>
            <a:ext cx="2844800" cy="365125"/>
          </a:xfrm>
        </p:spPr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A0A8-9B40-2438-00C9-C3CED77B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948609"/>
          </a:xfrm>
        </p:spPr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PROPOSED SYSTEM AND ITS ADVANTAGES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6A11-7EC8-4224-8256-35C391DF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9859"/>
            <a:ext cx="10972800" cy="44049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developed which classifies the iris flower into its subspecies.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classification is done using different supervised machine learning algorithms namely logistic regression, K-nearest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 vector machines.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attributes considered for classifying are sepal length, sepal width, petal length and petal width.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Proposed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number of attributes are considered for classification.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algorithms are used to classify the species independently.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is also increased because of using different types of algorithms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A3A83-CE35-0A2E-9B4E-FC3A9C8D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16BF4-7B66-5CAB-569F-5212DA1C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20A2-9119-A8CB-453C-FEC000A4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AND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9675-14A1-6A8A-4E62-DEC51C0E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7082"/>
            <a:ext cx="10972800" cy="4369081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Intel i5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8GB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 Python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BACKEND LIBRARIES : matplotlib,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Seaborn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FF5E3-35AB-AAA4-2364-3A84EB8C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E5B4-5384-A1C8-0D34-0E820AAB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6531-F2B0-FDD5-0682-7067FF00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MODULES</a:t>
            </a:r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E4AB-F6F6-33DD-3E17-22E54FF2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Preprocessing the dataset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performed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package.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general, learning algorithms benefit from standardization of the data set. If some outliers are present in the set, robust scalers or transformers are more appropriate.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transform the dataset.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Visualizing the dataset is done manually.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Training the model using different ML algorithms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algorithms are individually trained and tested.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algorithms used for training are K-Nearest Neighbors, Logistic Regression, Support Vector Machine.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FC9A7-31D2-0E0F-61F8-C052916B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SJCIT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29556-C343-41A3-BDD9-CE2ABE9A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78C72-80D4-44C2-A5C0-B833B330A205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1239</Words>
  <Application>Microsoft Office PowerPoint</Application>
  <PresentationFormat>Widescreen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Open Sans</vt:lpstr>
      <vt:lpstr>Tahoma</vt:lpstr>
      <vt:lpstr>Times New Roman</vt:lpstr>
      <vt:lpstr>Wingdings</vt:lpstr>
      <vt:lpstr>Office Theme</vt:lpstr>
      <vt:lpstr>          S J C INSTITUTE OF TECHNOLOGY         DEPARTMENT OF INFORMATION SCIENCE AND ENGINEERING</vt:lpstr>
      <vt:lpstr>CONTENTS</vt:lpstr>
      <vt:lpstr>COMPANY PROFILE</vt:lpstr>
      <vt:lpstr>ABSTRACT</vt:lpstr>
      <vt:lpstr>INTRODUCTION</vt:lpstr>
      <vt:lpstr>EXISTING SYSTEM AND ITS DISADVANTAGES </vt:lpstr>
      <vt:lpstr>PROPOSED SYSTEM AND ITS ADVANTAGES </vt:lpstr>
      <vt:lpstr>SYSTEM REQUIREMENTS AND SPECIFICATION</vt:lpstr>
      <vt:lpstr>MODULES </vt:lpstr>
      <vt:lpstr>MODULES </vt:lpstr>
      <vt:lpstr>SYSTEM ARCHITECTURE </vt:lpstr>
      <vt:lpstr>UML DIAGRAMS </vt:lpstr>
      <vt:lpstr>SCREENSHOTS</vt:lpstr>
      <vt:lpstr>CONTD..</vt:lpstr>
      <vt:lpstr>CONCLUSION 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73</cp:revision>
  <dcterms:created xsi:type="dcterms:W3CDTF">2018-02-20T14:40:21Z</dcterms:created>
  <dcterms:modified xsi:type="dcterms:W3CDTF">2023-05-26T14:36:48Z</dcterms:modified>
</cp:coreProperties>
</file>