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65" r:id="rId2"/>
    <p:sldId id="258" r:id="rId3"/>
    <p:sldId id="262" r:id="rId4"/>
    <p:sldId id="285" r:id="rId5"/>
    <p:sldId id="263" r:id="rId6"/>
    <p:sldId id="301" r:id="rId7"/>
    <p:sldId id="302" r:id="rId8"/>
    <p:sldId id="288" r:id="rId9"/>
    <p:sldId id="290" r:id="rId10"/>
    <p:sldId id="295" r:id="rId11"/>
    <p:sldId id="296" r:id="rId12"/>
    <p:sldId id="297" r:id="rId13"/>
    <p:sldId id="298" r:id="rId14"/>
    <p:sldId id="300" r:id="rId15"/>
    <p:sldId id="30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660"/>
  </p:normalViewPr>
  <p:slideViewPr>
    <p:cSldViewPr snapToGrid="0">
      <p:cViewPr varScale="1">
        <p:scale>
          <a:sx n="87" d="100"/>
          <a:sy n="87" d="100"/>
        </p:scale>
        <p:origin x="547" y="58"/>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172D72-5DD2-4CA3-8D0B-DED1DAA268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Identification of Hate Contents in Social Media Platforms</a:t>
            </a:r>
          </a:p>
        </p:txBody>
      </p:sp>
      <p:sp>
        <p:nvSpPr>
          <p:cNvPr id="3" name="Date Placeholder 2">
            <a:extLst>
              <a:ext uri="{FF2B5EF4-FFF2-40B4-BE49-F238E27FC236}">
                <a16:creationId xmlns:a16="http://schemas.microsoft.com/office/drawing/2014/main" id="{90EAABA8-3853-4AFC-9077-F81D59E0415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FBC324-EF07-4364-80F3-E7EED987A27D}" type="datetime1">
              <a:rPr lang="en-US" smtClean="0"/>
              <a:pPr/>
              <a:t>1/2/2023</a:t>
            </a:fld>
            <a:endParaRPr lang="en-US"/>
          </a:p>
        </p:txBody>
      </p:sp>
      <p:sp>
        <p:nvSpPr>
          <p:cNvPr id="4" name="Footer Placeholder 3">
            <a:extLst>
              <a:ext uri="{FF2B5EF4-FFF2-40B4-BE49-F238E27FC236}">
                <a16:creationId xmlns:a16="http://schemas.microsoft.com/office/drawing/2014/main" id="{F8919DAF-9E7B-48A4-89D5-F7403EB925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DB041DD-426A-448D-8F5A-DB4FAD6C6E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10A22A-37E6-4066-909F-69E80D74FED6}" type="slidenum">
              <a:rPr lang="en-US" smtClean="0"/>
              <a:pPr/>
              <a:t>‹#›</a:t>
            </a:fld>
            <a:endParaRPr lang="en-US"/>
          </a:p>
        </p:txBody>
      </p:sp>
    </p:spTree>
    <p:extLst>
      <p:ext uri="{BB962C8B-B14F-4D97-AF65-F5344CB8AC3E}">
        <p14:creationId xmlns:p14="http://schemas.microsoft.com/office/powerpoint/2010/main" val="1404847706"/>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Identification of Hate Contents in Social Media Platforms</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A232AC-1CBF-4FB0-9062-4A5351CF0979}" type="datetime1">
              <a:rPr lang="en-US" smtClean="0"/>
              <a:pPr/>
              <a:t>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F8FF74-BC7B-4E3F-986C-EDCD8621A3FD}" type="slidenum">
              <a:rPr lang="en-US" smtClean="0"/>
              <a:pPr/>
              <a:t>‹#›</a:t>
            </a:fld>
            <a:endParaRPr lang="en-US"/>
          </a:p>
        </p:txBody>
      </p:sp>
    </p:spTree>
    <p:extLst>
      <p:ext uri="{BB962C8B-B14F-4D97-AF65-F5344CB8AC3E}">
        <p14:creationId xmlns:p14="http://schemas.microsoft.com/office/powerpoint/2010/main" val="2190007460"/>
      </p:ext>
    </p:extLst>
  </p:cSld>
  <p:clrMap bg1="lt1" tx1="dk1" bg2="lt2" tx2="dk2" accent1="accent1" accent2="accent2" accent3="accent3" accent4="accent4" accent5="accent5" accent6="accent6" hlink="hlink" folHlink="folHlink"/>
  <p:hf sldNum="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Identification of Hate Contents in Social Media Platforms</a:t>
            </a:r>
          </a:p>
        </p:txBody>
      </p:sp>
      <p:sp>
        <p:nvSpPr>
          <p:cNvPr id="5" name="Date Placeholder 4"/>
          <p:cNvSpPr>
            <a:spLocks noGrp="1"/>
          </p:cNvSpPr>
          <p:nvPr>
            <p:ph type="dt" idx="1"/>
          </p:nvPr>
        </p:nvSpPr>
        <p:spPr/>
        <p:txBody>
          <a:bodyPr/>
          <a:lstStyle/>
          <a:p>
            <a:fld id="{8FA232AC-1CBF-4FB0-9062-4A5351CF0979}" type="datetime1">
              <a:rPr lang="en-US" smtClean="0"/>
              <a:pPr/>
              <a:t>1/2/2023</a:t>
            </a:fld>
            <a:endParaRPr lang="en-US"/>
          </a:p>
        </p:txBody>
      </p:sp>
    </p:spTree>
    <p:extLst>
      <p:ext uri="{BB962C8B-B14F-4D97-AF65-F5344CB8AC3E}">
        <p14:creationId xmlns:p14="http://schemas.microsoft.com/office/powerpoint/2010/main" val="1694775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Identification of Hate Contents in Social Media Platforms</a:t>
            </a:r>
          </a:p>
        </p:txBody>
      </p:sp>
      <p:sp>
        <p:nvSpPr>
          <p:cNvPr id="5" name="Date Placeholder 4"/>
          <p:cNvSpPr>
            <a:spLocks noGrp="1"/>
          </p:cNvSpPr>
          <p:nvPr>
            <p:ph type="dt" idx="1"/>
          </p:nvPr>
        </p:nvSpPr>
        <p:spPr/>
        <p:txBody>
          <a:bodyPr/>
          <a:lstStyle/>
          <a:p>
            <a:fld id="{8FA232AC-1CBF-4FB0-9062-4A5351CF0979}" type="datetime1">
              <a:rPr lang="en-US" smtClean="0"/>
              <a:pPr/>
              <a:t>1/2/2023</a:t>
            </a:fld>
            <a:endParaRPr lang="en-US"/>
          </a:p>
        </p:txBody>
      </p:sp>
    </p:spTree>
    <p:extLst>
      <p:ext uri="{BB962C8B-B14F-4D97-AF65-F5344CB8AC3E}">
        <p14:creationId xmlns:p14="http://schemas.microsoft.com/office/powerpoint/2010/main" val="243162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Identification of Hate Contents in Social Media Platforms</a:t>
            </a:r>
          </a:p>
        </p:txBody>
      </p:sp>
      <p:sp>
        <p:nvSpPr>
          <p:cNvPr id="5" name="Date Placeholder 4"/>
          <p:cNvSpPr>
            <a:spLocks noGrp="1"/>
          </p:cNvSpPr>
          <p:nvPr>
            <p:ph type="dt" idx="1"/>
          </p:nvPr>
        </p:nvSpPr>
        <p:spPr/>
        <p:txBody>
          <a:bodyPr/>
          <a:lstStyle/>
          <a:p>
            <a:fld id="{8FA232AC-1CBF-4FB0-9062-4A5351CF0979}" type="datetime1">
              <a:rPr lang="en-US" smtClean="0"/>
              <a:pPr/>
              <a:t>1/2/2023</a:t>
            </a:fld>
            <a:endParaRPr lang="en-US"/>
          </a:p>
        </p:txBody>
      </p:sp>
    </p:spTree>
    <p:extLst>
      <p:ext uri="{BB962C8B-B14F-4D97-AF65-F5344CB8AC3E}">
        <p14:creationId xmlns:p14="http://schemas.microsoft.com/office/powerpoint/2010/main" val="243162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Identification of Hate Contents in Social Media Platforms</a:t>
            </a:r>
          </a:p>
        </p:txBody>
      </p:sp>
      <p:sp>
        <p:nvSpPr>
          <p:cNvPr id="5" name="Date Placeholder 4"/>
          <p:cNvSpPr>
            <a:spLocks noGrp="1"/>
          </p:cNvSpPr>
          <p:nvPr>
            <p:ph type="dt" idx="1"/>
          </p:nvPr>
        </p:nvSpPr>
        <p:spPr/>
        <p:txBody>
          <a:bodyPr/>
          <a:lstStyle/>
          <a:p>
            <a:fld id="{8FA232AC-1CBF-4FB0-9062-4A5351CF0979}" type="datetime1">
              <a:rPr lang="en-US" smtClean="0"/>
              <a:pPr/>
              <a:t>1/2/2023</a:t>
            </a:fld>
            <a:endParaRPr lang="en-US"/>
          </a:p>
        </p:txBody>
      </p:sp>
    </p:spTree>
    <p:extLst>
      <p:ext uri="{BB962C8B-B14F-4D97-AF65-F5344CB8AC3E}">
        <p14:creationId xmlns:p14="http://schemas.microsoft.com/office/powerpoint/2010/main" val="1694775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Identification of Hate Contents in Social Media Platforms</a:t>
            </a:r>
          </a:p>
        </p:txBody>
      </p:sp>
      <p:sp>
        <p:nvSpPr>
          <p:cNvPr id="5" name="Date Placeholder 4"/>
          <p:cNvSpPr>
            <a:spLocks noGrp="1"/>
          </p:cNvSpPr>
          <p:nvPr>
            <p:ph type="dt" idx="1"/>
          </p:nvPr>
        </p:nvSpPr>
        <p:spPr/>
        <p:txBody>
          <a:bodyPr/>
          <a:lstStyle/>
          <a:p>
            <a:fld id="{8FA232AC-1CBF-4FB0-9062-4A5351CF0979}" type="datetime1">
              <a:rPr lang="en-US" smtClean="0"/>
              <a:pPr/>
              <a:t>1/2/2023</a:t>
            </a:fld>
            <a:endParaRPr lang="en-US"/>
          </a:p>
        </p:txBody>
      </p:sp>
    </p:spTree>
    <p:extLst>
      <p:ext uri="{BB962C8B-B14F-4D97-AF65-F5344CB8AC3E}">
        <p14:creationId xmlns:p14="http://schemas.microsoft.com/office/powerpoint/2010/main" val="1694775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Identification of Hate Contents in Social Media Platforms</a:t>
            </a:r>
          </a:p>
        </p:txBody>
      </p:sp>
      <p:sp>
        <p:nvSpPr>
          <p:cNvPr id="5" name="Date Placeholder 4"/>
          <p:cNvSpPr>
            <a:spLocks noGrp="1"/>
          </p:cNvSpPr>
          <p:nvPr>
            <p:ph type="dt" idx="1"/>
          </p:nvPr>
        </p:nvSpPr>
        <p:spPr/>
        <p:txBody>
          <a:bodyPr/>
          <a:lstStyle/>
          <a:p>
            <a:fld id="{8FA232AC-1CBF-4FB0-9062-4A5351CF0979}" type="datetime1">
              <a:rPr lang="en-US" smtClean="0"/>
              <a:pPr/>
              <a:t>1/2/2023</a:t>
            </a:fld>
            <a:endParaRPr lang="en-US"/>
          </a:p>
        </p:txBody>
      </p:sp>
    </p:spTree>
    <p:extLst>
      <p:ext uri="{BB962C8B-B14F-4D97-AF65-F5344CB8AC3E}">
        <p14:creationId xmlns:p14="http://schemas.microsoft.com/office/powerpoint/2010/main" val="243162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Identification of Hate Contents in Social Media Platforms</a:t>
            </a:r>
          </a:p>
        </p:txBody>
      </p:sp>
      <p:sp>
        <p:nvSpPr>
          <p:cNvPr id="5" name="Date Placeholder 4"/>
          <p:cNvSpPr>
            <a:spLocks noGrp="1"/>
          </p:cNvSpPr>
          <p:nvPr>
            <p:ph type="dt" idx="1"/>
          </p:nvPr>
        </p:nvSpPr>
        <p:spPr/>
        <p:txBody>
          <a:bodyPr/>
          <a:lstStyle/>
          <a:p>
            <a:fld id="{8FA232AC-1CBF-4FB0-9062-4A5351CF0979}" type="datetime1">
              <a:rPr lang="en-US" smtClean="0"/>
              <a:pPr/>
              <a:t>1/2/2023</a:t>
            </a:fld>
            <a:endParaRPr lang="en-US"/>
          </a:p>
        </p:txBody>
      </p:sp>
    </p:spTree>
    <p:extLst>
      <p:ext uri="{BB962C8B-B14F-4D97-AF65-F5344CB8AC3E}">
        <p14:creationId xmlns:p14="http://schemas.microsoft.com/office/powerpoint/2010/main" val="243162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Identification of Hate Contents in Social Media Platforms</a:t>
            </a:r>
          </a:p>
        </p:txBody>
      </p:sp>
      <p:sp>
        <p:nvSpPr>
          <p:cNvPr id="5" name="Date Placeholder 4"/>
          <p:cNvSpPr>
            <a:spLocks noGrp="1"/>
          </p:cNvSpPr>
          <p:nvPr>
            <p:ph type="dt" idx="1"/>
          </p:nvPr>
        </p:nvSpPr>
        <p:spPr/>
        <p:txBody>
          <a:bodyPr/>
          <a:lstStyle/>
          <a:p>
            <a:fld id="{8FA232AC-1CBF-4FB0-9062-4A5351CF0979}" type="datetime1">
              <a:rPr lang="en-US" smtClean="0"/>
              <a:pPr/>
              <a:t>1/2/2023</a:t>
            </a:fld>
            <a:endParaRPr lang="en-US"/>
          </a:p>
        </p:txBody>
      </p:sp>
    </p:spTree>
    <p:extLst>
      <p:ext uri="{BB962C8B-B14F-4D97-AF65-F5344CB8AC3E}">
        <p14:creationId xmlns:p14="http://schemas.microsoft.com/office/powerpoint/2010/main" val="2443189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Identification of Hate Contents in Social Media Platforms</a:t>
            </a:r>
          </a:p>
        </p:txBody>
      </p:sp>
      <p:sp>
        <p:nvSpPr>
          <p:cNvPr id="5" name="Date Placeholder 4"/>
          <p:cNvSpPr>
            <a:spLocks noGrp="1"/>
          </p:cNvSpPr>
          <p:nvPr>
            <p:ph type="dt" idx="1"/>
          </p:nvPr>
        </p:nvSpPr>
        <p:spPr/>
        <p:txBody>
          <a:bodyPr/>
          <a:lstStyle/>
          <a:p>
            <a:fld id="{8FA232AC-1CBF-4FB0-9062-4A5351CF0979}" type="datetime1">
              <a:rPr lang="en-US" smtClean="0"/>
              <a:pPr/>
              <a:t>1/2/2023</a:t>
            </a:fld>
            <a:endParaRPr lang="en-US"/>
          </a:p>
        </p:txBody>
      </p:sp>
    </p:spTree>
    <p:extLst>
      <p:ext uri="{BB962C8B-B14F-4D97-AF65-F5344CB8AC3E}">
        <p14:creationId xmlns:p14="http://schemas.microsoft.com/office/powerpoint/2010/main" val="2443189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Identification of Hate Contents in Social Media Platforms</a:t>
            </a:r>
          </a:p>
        </p:txBody>
      </p:sp>
      <p:sp>
        <p:nvSpPr>
          <p:cNvPr id="5" name="Date Placeholder 4"/>
          <p:cNvSpPr>
            <a:spLocks noGrp="1"/>
          </p:cNvSpPr>
          <p:nvPr>
            <p:ph type="dt" idx="1"/>
          </p:nvPr>
        </p:nvSpPr>
        <p:spPr/>
        <p:txBody>
          <a:bodyPr/>
          <a:lstStyle/>
          <a:p>
            <a:fld id="{8FA232AC-1CBF-4FB0-9062-4A5351CF0979}" type="datetime1">
              <a:rPr lang="en-US" smtClean="0"/>
              <a:pPr/>
              <a:t>1/2/2023</a:t>
            </a:fld>
            <a:endParaRPr lang="en-US"/>
          </a:p>
        </p:txBody>
      </p:sp>
    </p:spTree>
    <p:extLst>
      <p:ext uri="{BB962C8B-B14F-4D97-AF65-F5344CB8AC3E}">
        <p14:creationId xmlns:p14="http://schemas.microsoft.com/office/powerpoint/2010/main" val="2443189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Identification of Hate Contents in Social Media Platforms</a:t>
            </a:r>
          </a:p>
        </p:txBody>
      </p:sp>
      <p:sp>
        <p:nvSpPr>
          <p:cNvPr id="5" name="Date Placeholder 4"/>
          <p:cNvSpPr>
            <a:spLocks noGrp="1"/>
          </p:cNvSpPr>
          <p:nvPr>
            <p:ph type="dt" idx="1"/>
          </p:nvPr>
        </p:nvSpPr>
        <p:spPr/>
        <p:txBody>
          <a:bodyPr/>
          <a:lstStyle/>
          <a:p>
            <a:fld id="{8FA232AC-1CBF-4FB0-9062-4A5351CF0979}" type="datetime1">
              <a:rPr lang="en-US" smtClean="0"/>
              <a:pPr/>
              <a:t>1/2/2023</a:t>
            </a:fld>
            <a:endParaRPr lang="en-US"/>
          </a:p>
        </p:txBody>
      </p:sp>
    </p:spTree>
    <p:extLst>
      <p:ext uri="{BB962C8B-B14F-4D97-AF65-F5344CB8AC3E}">
        <p14:creationId xmlns:p14="http://schemas.microsoft.com/office/powerpoint/2010/main" val="243162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Identification of Hate Contents in Social Media Platforms</a:t>
            </a:r>
          </a:p>
        </p:txBody>
      </p:sp>
      <p:sp>
        <p:nvSpPr>
          <p:cNvPr id="5" name="Date Placeholder 4"/>
          <p:cNvSpPr>
            <a:spLocks noGrp="1"/>
          </p:cNvSpPr>
          <p:nvPr>
            <p:ph type="dt" idx="1"/>
          </p:nvPr>
        </p:nvSpPr>
        <p:spPr/>
        <p:txBody>
          <a:bodyPr/>
          <a:lstStyle/>
          <a:p>
            <a:fld id="{8FA232AC-1CBF-4FB0-9062-4A5351CF0979}" type="datetime1">
              <a:rPr lang="en-US" smtClean="0"/>
              <a:pPr/>
              <a:t>1/2/2023</a:t>
            </a:fld>
            <a:endParaRPr lang="en-US"/>
          </a:p>
        </p:txBody>
      </p:sp>
    </p:spTree>
    <p:extLst>
      <p:ext uri="{BB962C8B-B14F-4D97-AF65-F5344CB8AC3E}">
        <p14:creationId xmlns:p14="http://schemas.microsoft.com/office/powerpoint/2010/main" val="243162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Identification of Hate Contents in Social Media Platforms</a:t>
            </a:r>
          </a:p>
        </p:txBody>
      </p:sp>
      <p:sp>
        <p:nvSpPr>
          <p:cNvPr id="5" name="Date Placeholder 4"/>
          <p:cNvSpPr>
            <a:spLocks noGrp="1"/>
          </p:cNvSpPr>
          <p:nvPr>
            <p:ph type="dt" idx="1"/>
          </p:nvPr>
        </p:nvSpPr>
        <p:spPr/>
        <p:txBody>
          <a:bodyPr/>
          <a:lstStyle/>
          <a:p>
            <a:fld id="{8FA232AC-1CBF-4FB0-9062-4A5351CF0979}" type="datetime1">
              <a:rPr lang="en-US" smtClean="0"/>
              <a:pPr/>
              <a:t>1/2/2023</a:t>
            </a:fld>
            <a:endParaRPr lang="en-US"/>
          </a:p>
        </p:txBody>
      </p:sp>
    </p:spTree>
    <p:extLst>
      <p:ext uri="{BB962C8B-B14F-4D97-AF65-F5344CB8AC3E}">
        <p14:creationId xmlns:p14="http://schemas.microsoft.com/office/powerpoint/2010/main" val="24316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EF00-3AF4-4294-84BA-01CC33512E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05AEC8-AF1B-4E92-9F91-600C0DA9344A}"/>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01F44C-A66F-42FF-A5AF-6F0DC8FE5D2F}"/>
              </a:ext>
            </a:extLst>
          </p:cNvPr>
          <p:cNvSpPr>
            <a:spLocks noGrp="1"/>
          </p:cNvSpPr>
          <p:nvPr>
            <p:ph type="dt" sz="half" idx="10"/>
          </p:nvPr>
        </p:nvSpPr>
        <p:spPr/>
        <p:txBody>
          <a:bodyPr/>
          <a:lstStyle/>
          <a:p>
            <a:fld id="{03F276A3-49EE-4DF4-B7BC-EC8D342E2054}" type="datetime1">
              <a:rPr lang="en-US" smtClean="0"/>
              <a:pPr/>
              <a:t>1/2/2023</a:t>
            </a:fld>
            <a:endParaRPr lang="en-US"/>
          </a:p>
        </p:txBody>
      </p:sp>
      <p:sp>
        <p:nvSpPr>
          <p:cNvPr id="5" name="Footer Placeholder 4">
            <a:extLst>
              <a:ext uri="{FF2B5EF4-FFF2-40B4-BE49-F238E27FC236}">
                <a16:creationId xmlns:a16="http://schemas.microsoft.com/office/drawing/2014/main" id="{07AA7517-4659-42E8-B875-36C327ACB0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03573-5B8A-48C8-AB17-ACC6DEA624B0}"/>
              </a:ext>
            </a:extLst>
          </p:cNvPr>
          <p:cNvSpPr>
            <a:spLocks noGrp="1"/>
          </p:cNvSpPr>
          <p:nvPr>
            <p:ph type="sldNum" sz="quarter" idx="12"/>
          </p:nvPr>
        </p:nvSpPr>
        <p:spPr/>
        <p:txBody>
          <a:bodyPr/>
          <a:lstStyle/>
          <a:p>
            <a:fld id="{8C721F6C-B85C-4C1D-A6E9-C859699753CC}" type="slidenum">
              <a:rPr lang="en-US" smtClean="0"/>
              <a:pPr/>
              <a:t>‹#›</a:t>
            </a:fld>
            <a:endParaRPr lang="en-US"/>
          </a:p>
        </p:txBody>
      </p:sp>
    </p:spTree>
    <p:extLst>
      <p:ext uri="{BB962C8B-B14F-4D97-AF65-F5344CB8AC3E}">
        <p14:creationId xmlns:p14="http://schemas.microsoft.com/office/powerpoint/2010/main" val="215889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371B9-FA76-4E92-8203-D054E08E9E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7BF370-5D3D-4A2D-AB72-13FABB7BB1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DE579D-CD88-4282-8506-19A02854585D}"/>
              </a:ext>
            </a:extLst>
          </p:cNvPr>
          <p:cNvSpPr>
            <a:spLocks noGrp="1"/>
          </p:cNvSpPr>
          <p:nvPr>
            <p:ph type="dt" sz="half" idx="10"/>
          </p:nvPr>
        </p:nvSpPr>
        <p:spPr/>
        <p:txBody>
          <a:bodyPr/>
          <a:lstStyle/>
          <a:p>
            <a:fld id="{7F9E2A84-44C2-440F-AA79-C9880CB03AA6}" type="datetime1">
              <a:rPr lang="en-US" smtClean="0"/>
              <a:pPr/>
              <a:t>1/2/2023</a:t>
            </a:fld>
            <a:endParaRPr lang="en-US"/>
          </a:p>
        </p:txBody>
      </p:sp>
      <p:sp>
        <p:nvSpPr>
          <p:cNvPr id="5" name="Footer Placeholder 4">
            <a:extLst>
              <a:ext uri="{FF2B5EF4-FFF2-40B4-BE49-F238E27FC236}">
                <a16:creationId xmlns:a16="http://schemas.microsoft.com/office/drawing/2014/main" id="{2DB8D267-B8A1-4A25-BFB3-EBB67BAC7F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76553C-AFDC-4570-B1E6-BF7978D6B78C}"/>
              </a:ext>
            </a:extLst>
          </p:cNvPr>
          <p:cNvSpPr>
            <a:spLocks noGrp="1"/>
          </p:cNvSpPr>
          <p:nvPr>
            <p:ph type="sldNum" sz="quarter" idx="12"/>
          </p:nvPr>
        </p:nvSpPr>
        <p:spPr/>
        <p:txBody>
          <a:bodyPr/>
          <a:lstStyle/>
          <a:p>
            <a:fld id="{8C721F6C-B85C-4C1D-A6E9-C859699753CC}" type="slidenum">
              <a:rPr lang="en-US" smtClean="0"/>
              <a:pPr/>
              <a:t>‹#›</a:t>
            </a:fld>
            <a:endParaRPr lang="en-US"/>
          </a:p>
        </p:txBody>
      </p:sp>
    </p:spTree>
    <p:extLst>
      <p:ext uri="{BB962C8B-B14F-4D97-AF65-F5344CB8AC3E}">
        <p14:creationId xmlns:p14="http://schemas.microsoft.com/office/powerpoint/2010/main" val="3205362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0AA0DA-694B-4079-84D2-0916AAD8E9E0}"/>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5A60D4-8E83-4258-B101-A5634AAFC7BE}"/>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164BD7-7F30-4B4B-AA31-864D16C5E510}"/>
              </a:ext>
            </a:extLst>
          </p:cNvPr>
          <p:cNvSpPr>
            <a:spLocks noGrp="1"/>
          </p:cNvSpPr>
          <p:nvPr>
            <p:ph type="dt" sz="half" idx="10"/>
          </p:nvPr>
        </p:nvSpPr>
        <p:spPr/>
        <p:txBody>
          <a:bodyPr/>
          <a:lstStyle/>
          <a:p>
            <a:fld id="{71953376-EB3F-498F-AE3F-D14DB21DE080}" type="datetime1">
              <a:rPr lang="en-US" smtClean="0"/>
              <a:pPr/>
              <a:t>1/2/2023</a:t>
            </a:fld>
            <a:endParaRPr lang="en-US"/>
          </a:p>
        </p:txBody>
      </p:sp>
      <p:sp>
        <p:nvSpPr>
          <p:cNvPr id="5" name="Footer Placeholder 4">
            <a:extLst>
              <a:ext uri="{FF2B5EF4-FFF2-40B4-BE49-F238E27FC236}">
                <a16:creationId xmlns:a16="http://schemas.microsoft.com/office/drawing/2014/main" id="{51B5ACB8-8550-44A5-B9EA-F94A00E8AB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4BE2F1-0D87-424B-A4E7-F6D2F110D87E}"/>
              </a:ext>
            </a:extLst>
          </p:cNvPr>
          <p:cNvSpPr>
            <a:spLocks noGrp="1"/>
          </p:cNvSpPr>
          <p:nvPr>
            <p:ph type="sldNum" sz="quarter" idx="12"/>
          </p:nvPr>
        </p:nvSpPr>
        <p:spPr/>
        <p:txBody>
          <a:bodyPr/>
          <a:lstStyle/>
          <a:p>
            <a:fld id="{8C721F6C-B85C-4C1D-A6E9-C859699753CC}" type="slidenum">
              <a:rPr lang="en-US" smtClean="0"/>
              <a:pPr/>
              <a:t>‹#›</a:t>
            </a:fld>
            <a:endParaRPr lang="en-US"/>
          </a:p>
        </p:txBody>
      </p:sp>
    </p:spTree>
    <p:extLst>
      <p:ext uri="{BB962C8B-B14F-4D97-AF65-F5344CB8AC3E}">
        <p14:creationId xmlns:p14="http://schemas.microsoft.com/office/powerpoint/2010/main" val="460426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D79C5-9EAF-43C7-8DE0-509BE354B9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F9FD4E-6EDC-48FA-9BD3-21ACFA1D7B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A388AC-A63D-4838-A749-15F8ABED17FF}"/>
              </a:ext>
            </a:extLst>
          </p:cNvPr>
          <p:cNvSpPr>
            <a:spLocks noGrp="1"/>
          </p:cNvSpPr>
          <p:nvPr>
            <p:ph type="dt" sz="half" idx="10"/>
          </p:nvPr>
        </p:nvSpPr>
        <p:spPr/>
        <p:txBody>
          <a:bodyPr/>
          <a:lstStyle/>
          <a:p>
            <a:fld id="{38E311A6-8315-40F3-AB84-6E290D4A965F}" type="datetime1">
              <a:rPr lang="en-US" smtClean="0"/>
              <a:pPr/>
              <a:t>1/2/2023</a:t>
            </a:fld>
            <a:endParaRPr lang="en-US"/>
          </a:p>
        </p:txBody>
      </p:sp>
      <p:sp>
        <p:nvSpPr>
          <p:cNvPr id="5" name="Footer Placeholder 4">
            <a:extLst>
              <a:ext uri="{FF2B5EF4-FFF2-40B4-BE49-F238E27FC236}">
                <a16:creationId xmlns:a16="http://schemas.microsoft.com/office/drawing/2014/main" id="{B63F7C17-57E7-4C8B-9FCC-0F24E8DCF2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01E900-2D74-49BC-8CD6-86E0D1AE8A43}"/>
              </a:ext>
            </a:extLst>
          </p:cNvPr>
          <p:cNvSpPr>
            <a:spLocks noGrp="1"/>
          </p:cNvSpPr>
          <p:nvPr>
            <p:ph type="sldNum" sz="quarter" idx="12"/>
          </p:nvPr>
        </p:nvSpPr>
        <p:spPr/>
        <p:txBody>
          <a:bodyPr/>
          <a:lstStyle/>
          <a:p>
            <a:fld id="{8C721F6C-B85C-4C1D-A6E9-C859699753CC}" type="slidenum">
              <a:rPr lang="en-US" smtClean="0"/>
              <a:pPr/>
              <a:t>‹#›</a:t>
            </a:fld>
            <a:endParaRPr lang="en-US"/>
          </a:p>
        </p:txBody>
      </p:sp>
    </p:spTree>
    <p:extLst>
      <p:ext uri="{BB962C8B-B14F-4D97-AF65-F5344CB8AC3E}">
        <p14:creationId xmlns:p14="http://schemas.microsoft.com/office/powerpoint/2010/main" val="3805285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989C-443B-41E2-ABC9-C8DAC58E753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2C6A0C-93B0-4198-BD15-A9485F6525D9}"/>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5428CF-0D8D-43D5-96D0-34C7DCA1ACA8}"/>
              </a:ext>
            </a:extLst>
          </p:cNvPr>
          <p:cNvSpPr>
            <a:spLocks noGrp="1"/>
          </p:cNvSpPr>
          <p:nvPr>
            <p:ph type="dt" sz="half" idx="10"/>
          </p:nvPr>
        </p:nvSpPr>
        <p:spPr/>
        <p:txBody>
          <a:bodyPr/>
          <a:lstStyle/>
          <a:p>
            <a:fld id="{5DABE42E-E045-4D5F-856A-D2823DAD3828}" type="datetime1">
              <a:rPr lang="en-US" smtClean="0"/>
              <a:pPr/>
              <a:t>1/2/2023</a:t>
            </a:fld>
            <a:endParaRPr lang="en-US"/>
          </a:p>
        </p:txBody>
      </p:sp>
      <p:sp>
        <p:nvSpPr>
          <p:cNvPr id="5" name="Footer Placeholder 4">
            <a:extLst>
              <a:ext uri="{FF2B5EF4-FFF2-40B4-BE49-F238E27FC236}">
                <a16:creationId xmlns:a16="http://schemas.microsoft.com/office/drawing/2014/main" id="{F1BE366D-305C-4B39-AE89-A7DF1F837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D36DC3-5971-40F0-B611-45A9AF4482BB}"/>
              </a:ext>
            </a:extLst>
          </p:cNvPr>
          <p:cNvSpPr>
            <a:spLocks noGrp="1"/>
          </p:cNvSpPr>
          <p:nvPr>
            <p:ph type="sldNum" sz="quarter" idx="12"/>
          </p:nvPr>
        </p:nvSpPr>
        <p:spPr/>
        <p:txBody>
          <a:bodyPr/>
          <a:lstStyle/>
          <a:p>
            <a:fld id="{8C721F6C-B85C-4C1D-A6E9-C859699753CC}" type="slidenum">
              <a:rPr lang="en-US" smtClean="0"/>
              <a:pPr/>
              <a:t>‹#›</a:t>
            </a:fld>
            <a:endParaRPr lang="en-US"/>
          </a:p>
        </p:txBody>
      </p:sp>
    </p:spTree>
    <p:extLst>
      <p:ext uri="{BB962C8B-B14F-4D97-AF65-F5344CB8AC3E}">
        <p14:creationId xmlns:p14="http://schemas.microsoft.com/office/powerpoint/2010/main" val="2130184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BB279-8EA2-487D-8FD0-D51F5F5F5D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F7D80A-A96F-4C55-A44D-98F521983A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4D3FA1-52C8-4F98-B261-EF4530EF0A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0EEEE3-9B62-4BF4-86A0-BFD7F33E8D11}"/>
              </a:ext>
            </a:extLst>
          </p:cNvPr>
          <p:cNvSpPr>
            <a:spLocks noGrp="1"/>
          </p:cNvSpPr>
          <p:nvPr>
            <p:ph type="dt" sz="half" idx="10"/>
          </p:nvPr>
        </p:nvSpPr>
        <p:spPr/>
        <p:txBody>
          <a:bodyPr/>
          <a:lstStyle/>
          <a:p>
            <a:fld id="{DF62C37A-B655-4ED2-99BE-8254BD1D207B}" type="datetime1">
              <a:rPr lang="en-US" smtClean="0"/>
              <a:pPr/>
              <a:t>1/2/2023</a:t>
            </a:fld>
            <a:endParaRPr lang="en-US"/>
          </a:p>
        </p:txBody>
      </p:sp>
      <p:sp>
        <p:nvSpPr>
          <p:cNvPr id="6" name="Footer Placeholder 5">
            <a:extLst>
              <a:ext uri="{FF2B5EF4-FFF2-40B4-BE49-F238E27FC236}">
                <a16:creationId xmlns:a16="http://schemas.microsoft.com/office/drawing/2014/main" id="{9A75AF3C-0378-4043-B147-6C6ABF784D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A51509-1EF1-4DB3-9D7E-E1803ACF8FC9}"/>
              </a:ext>
            </a:extLst>
          </p:cNvPr>
          <p:cNvSpPr>
            <a:spLocks noGrp="1"/>
          </p:cNvSpPr>
          <p:nvPr>
            <p:ph type="sldNum" sz="quarter" idx="12"/>
          </p:nvPr>
        </p:nvSpPr>
        <p:spPr/>
        <p:txBody>
          <a:bodyPr/>
          <a:lstStyle/>
          <a:p>
            <a:fld id="{8C721F6C-B85C-4C1D-A6E9-C859699753CC}" type="slidenum">
              <a:rPr lang="en-US" smtClean="0"/>
              <a:pPr/>
              <a:t>‹#›</a:t>
            </a:fld>
            <a:endParaRPr lang="en-US"/>
          </a:p>
        </p:txBody>
      </p:sp>
    </p:spTree>
    <p:extLst>
      <p:ext uri="{BB962C8B-B14F-4D97-AF65-F5344CB8AC3E}">
        <p14:creationId xmlns:p14="http://schemas.microsoft.com/office/powerpoint/2010/main" val="4294883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D2BC-FC54-4F14-A4BE-BEECEDDDF3A0}"/>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684AD0-7E62-44EC-AA6F-A1ED55564E97}"/>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B33128-80F2-405A-9E05-785D35A91F11}"/>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24011F-087F-4B1A-B62C-519DB06A455F}"/>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B691F8-F570-46CE-8F89-B03E39DE3789}"/>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6FB8C5-D817-4478-BBA3-244C662717E1}"/>
              </a:ext>
            </a:extLst>
          </p:cNvPr>
          <p:cNvSpPr>
            <a:spLocks noGrp="1"/>
          </p:cNvSpPr>
          <p:nvPr>
            <p:ph type="dt" sz="half" idx="10"/>
          </p:nvPr>
        </p:nvSpPr>
        <p:spPr/>
        <p:txBody>
          <a:bodyPr/>
          <a:lstStyle/>
          <a:p>
            <a:fld id="{6C15C719-D4A2-457E-AF69-F11D8015D9A3}" type="datetime1">
              <a:rPr lang="en-US" smtClean="0"/>
              <a:pPr/>
              <a:t>1/2/2023</a:t>
            </a:fld>
            <a:endParaRPr lang="en-US"/>
          </a:p>
        </p:txBody>
      </p:sp>
      <p:sp>
        <p:nvSpPr>
          <p:cNvPr id="8" name="Footer Placeholder 7">
            <a:extLst>
              <a:ext uri="{FF2B5EF4-FFF2-40B4-BE49-F238E27FC236}">
                <a16:creationId xmlns:a16="http://schemas.microsoft.com/office/drawing/2014/main" id="{0704D6ED-3680-4E1A-BC56-C5FF909BE9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3CF515-D18D-4D1A-9DBD-04627D551A5B}"/>
              </a:ext>
            </a:extLst>
          </p:cNvPr>
          <p:cNvSpPr>
            <a:spLocks noGrp="1"/>
          </p:cNvSpPr>
          <p:nvPr>
            <p:ph type="sldNum" sz="quarter" idx="12"/>
          </p:nvPr>
        </p:nvSpPr>
        <p:spPr/>
        <p:txBody>
          <a:bodyPr/>
          <a:lstStyle/>
          <a:p>
            <a:fld id="{8C721F6C-B85C-4C1D-A6E9-C859699753CC}" type="slidenum">
              <a:rPr lang="en-US" smtClean="0"/>
              <a:pPr/>
              <a:t>‹#›</a:t>
            </a:fld>
            <a:endParaRPr lang="en-US"/>
          </a:p>
        </p:txBody>
      </p:sp>
    </p:spTree>
    <p:extLst>
      <p:ext uri="{BB962C8B-B14F-4D97-AF65-F5344CB8AC3E}">
        <p14:creationId xmlns:p14="http://schemas.microsoft.com/office/powerpoint/2010/main" val="3844396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37341-A99C-4CD3-8CB6-9A3E2863A6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BE6625-A290-4321-BDD2-5F3A22A0B69E}"/>
              </a:ext>
            </a:extLst>
          </p:cNvPr>
          <p:cNvSpPr>
            <a:spLocks noGrp="1"/>
          </p:cNvSpPr>
          <p:nvPr>
            <p:ph type="dt" sz="half" idx="10"/>
          </p:nvPr>
        </p:nvSpPr>
        <p:spPr/>
        <p:txBody>
          <a:bodyPr/>
          <a:lstStyle/>
          <a:p>
            <a:fld id="{8F62DE75-BB99-4B76-883F-5560F658DA3A}" type="datetime1">
              <a:rPr lang="en-US" smtClean="0"/>
              <a:pPr/>
              <a:t>1/2/2023</a:t>
            </a:fld>
            <a:endParaRPr lang="en-US"/>
          </a:p>
        </p:txBody>
      </p:sp>
      <p:sp>
        <p:nvSpPr>
          <p:cNvPr id="4" name="Footer Placeholder 3">
            <a:extLst>
              <a:ext uri="{FF2B5EF4-FFF2-40B4-BE49-F238E27FC236}">
                <a16:creationId xmlns:a16="http://schemas.microsoft.com/office/drawing/2014/main" id="{CDE7F267-C894-4BEB-B6E0-B819ECFD46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23B169-2A2C-4D13-8AC8-388746EF197E}"/>
              </a:ext>
            </a:extLst>
          </p:cNvPr>
          <p:cNvSpPr>
            <a:spLocks noGrp="1"/>
          </p:cNvSpPr>
          <p:nvPr>
            <p:ph type="sldNum" sz="quarter" idx="12"/>
          </p:nvPr>
        </p:nvSpPr>
        <p:spPr/>
        <p:txBody>
          <a:bodyPr/>
          <a:lstStyle/>
          <a:p>
            <a:fld id="{8C721F6C-B85C-4C1D-A6E9-C859699753CC}" type="slidenum">
              <a:rPr lang="en-US" smtClean="0"/>
              <a:pPr/>
              <a:t>‹#›</a:t>
            </a:fld>
            <a:endParaRPr lang="en-US"/>
          </a:p>
        </p:txBody>
      </p:sp>
    </p:spTree>
    <p:extLst>
      <p:ext uri="{BB962C8B-B14F-4D97-AF65-F5344CB8AC3E}">
        <p14:creationId xmlns:p14="http://schemas.microsoft.com/office/powerpoint/2010/main" val="2738284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A048ED-017C-4EAF-A7A7-C2A50D1D8D2C}"/>
              </a:ext>
            </a:extLst>
          </p:cNvPr>
          <p:cNvSpPr>
            <a:spLocks noGrp="1"/>
          </p:cNvSpPr>
          <p:nvPr>
            <p:ph type="dt" sz="half" idx="10"/>
          </p:nvPr>
        </p:nvSpPr>
        <p:spPr/>
        <p:txBody>
          <a:bodyPr/>
          <a:lstStyle/>
          <a:p>
            <a:fld id="{D204CC1C-71D6-4FBB-A411-903FE60F33C3}" type="datetime1">
              <a:rPr lang="en-US" smtClean="0"/>
              <a:pPr/>
              <a:t>1/2/2023</a:t>
            </a:fld>
            <a:endParaRPr lang="en-US"/>
          </a:p>
        </p:txBody>
      </p:sp>
      <p:sp>
        <p:nvSpPr>
          <p:cNvPr id="3" name="Footer Placeholder 2">
            <a:extLst>
              <a:ext uri="{FF2B5EF4-FFF2-40B4-BE49-F238E27FC236}">
                <a16:creationId xmlns:a16="http://schemas.microsoft.com/office/drawing/2014/main" id="{98CD19C4-7697-4647-9232-EF072D77B8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0FA447-3DDD-4CFA-A855-0BE5BEE8E0A6}"/>
              </a:ext>
            </a:extLst>
          </p:cNvPr>
          <p:cNvSpPr>
            <a:spLocks noGrp="1"/>
          </p:cNvSpPr>
          <p:nvPr>
            <p:ph type="sldNum" sz="quarter" idx="12"/>
          </p:nvPr>
        </p:nvSpPr>
        <p:spPr/>
        <p:txBody>
          <a:bodyPr/>
          <a:lstStyle/>
          <a:p>
            <a:fld id="{8C721F6C-B85C-4C1D-A6E9-C859699753CC}" type="slidenum">
              <a:rPr lang="en-US" smtClean="0"/>
              <a:pPr/>
              <a:t>‹#›</a:t>
            </a:fld>
            <a:endParaRPr lang="en-US"/>
          </a:p>
        </p:txBody>
      </p:sp>
    </p:spTree>
    <p:extLst>
      <p:ext uri="{BB962C8B-B14F-4D97-AF65-F5344CB8AC3E}">
        <p14:creationId xmlns:p14="http://schemas.microsoft.com/office/powerpoint/2010/main" val="4213834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A8852-9411-4310-975C-17643A00B0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4CD798-A3B2-4316-9355-803C861E286C}"/>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978F39-B98B-48B1-8B0C-74E08CF1531E}"/>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B234DA-94D0-40DA-AC35-5B535EB0ABB1}"/>
              </a:ext>
            </a:extLst>
          </p:cNvPr>
          <p:cNvSpPr>
            <a:spLocks noGrp="1"/>
          </p:cNvSpPr>
          <p:nvPr>
            <p:ph type="dt" sz="half" idx="10"/>
          </p:nvPr>
        </p:nvSpPr>
        <p:spPr/>
        <p:txBody>
          <a:bodyPr/>
          <a:lstStyle/>
          <a:p>
            <a:fld id="{8FB8E235-2FAA-4F1C-B320-457122BE6F12}" type="datetime1">
              <a:rPr lang="en-US" smtClean="0"/>
              <a:pPr/>
              <a:t>1/2/2023</a:t>
            </a:fld>
            <a:endParaRPr lang="en-US"/>
          </a:p>
        </p:txBody>
      </p:sp>
      <p:sp>
        <p:nvSpPr>
          <p:cNvPr id="6" name="Footer Placeholder 5">
            <a:extLst>
              <a:ext uri="{FF2B5EF4-FFF2-40B4-BE49-F238E27FC236}">
                <a16:creationId xmlns:a16="http://schemas.microsoft.com/office/drawing/2014/main" id="{AC56B721-FF97-4C1A-A19F-9C7DE7AE1B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6B3D92-6282-4E36-AE32-E560B45BE823}"/>
              </a:ext>
            </a:extLst>
          </p:cNvPr>
          <p:cNvSpPr>
            <a:spLocks noGrp="1"/>
          </p:cNvSpPr>
          <p:nvPr>
            <p:ph type="sldNum" sz="quarter" idx="12"/>
          </p:nvPr>
        </p:nvSpPr>
        <p:spPr/>
        <p:txBody>
          <a:bodyPr/>
          <a:lstStyle/>
          <a:p>
            <a:fld id="{8C721F6C-B85C-4C1D-A6E9-C859699753CC}" type="slidenum">
              <a:rPr lang="en-US" smtClean="0"/>
              <a:pPr/>
              <a:t>‹#›</a:t>
            </a:fld>
            <a:endParaRPr lang="en-US"/>
          </a:p>
        </p:txBody>
      </p:sp>
    </p:spTree>
    <p:extLst>
      <p:ext uri="{BB962C8B-B14F-4D97-AF65-F5344CB8AC3E}">
        <p14:creationId xmlns:p14="http://schemas.microsoft.com/office/powerpoint/2010/main" val="1096868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EFD21-D657-416F-B726-0EC06A0178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EEB67E-04C2-425E-8442-0A2B0F33F632}"/>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E8927145-473F-4B0F-9AE1-FC5199C800D8}"/>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FC70B5-862D-4C39-91FF-A9BDC122CFBC}"/>
              </a:ext>
            </a:extLst>
          </p:cNvPr>
          <p:cNvSpPr>
            <a:spLocks noGrp="1"/>
          </p:cNvSpPr>
          <p:nvPr>
            <p:ph type="dt" sz="half" idx="10"/>
          </p:nvPr>
        </p:nvSpPr>
        <p:spPr/>
        <p:txBody>
          <a:bodyPr/>
          <a:lstStyle/>
          <a:p>
            <a:fld id="{D889A4FB-8835-4A85-8430-5F82A8657E0E}" type="datetime1">
              <a:rPr lang="en-US" smtClean="0"/>
              <a:pPr/>
              <a:t>1/2/2023</a:t>
            </a:fld>
            <a:endParaRPr lang="en-US"/>
          </a:p>
        </p:txBody>
      </p:sp>
      <p:sp>
        <p:nvSpPr>
          <p:cNvPr id="6" name="Footer Placeholder 5">
            <a:extLst>
              <a:ext uri="{FF2B5EF4-FFF2-40B4-BE49-F238E27FC236}">
                <a16:creationId xmlns:a16="http://schemas.microsoft.com/office/drawing/2014/main" id="{9DEEAF52-EDB6-4125-8EFD-EDA5A4DF72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0A8912-6056-4B95-A715-E96CCFEB2E87}"/>
              </a:ext>
            </a:extLst>
          </p:cNvPr>
          <p:cNvSpPr>
            <a:spLocks noGrp="1"/>
          </p:cNvSpPr>
          <p:nvPr>
            <p:ph type="sldNum" sz="quarter" idx="12"/>
          </p:nvPr>
        </p:nvSpPr>
        <p:spPr/>
        <p:txBody>
          <a:bodyPr/>
          <a:lstStyle/>
          <a:p>
            <a:fld id="{8C721F6C-B85C-4C1D-A6E9-C859699753CC}" type="slidenum">
              <a:rPr lang="en-US" smtClean="0"/>
              <a:pPr/>
              <a:t>‹#›</a:t>
            </a:fld>
            <a:endParaRPr lang="en-US"/>
          </a:p>
        </p:txBody>
      </p:sp>
    </p:spTree>
    <p:extLst>
      <p:ext uri="{BB962C8B-B14F-4D97-AF65-F5344CB8AC3E}">
        <p14:creationId xmlns:p14="http://schemas.microsoft.com/office/powerpoint/2010/main" val="4191022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86F321-1115-4401-8B2B-FD551F8D2BBA}"/>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55CE00-16CF-4D37-923F-4A82A4212B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94CCB3-BB06-4F67-9A06-CD34D3E051C3}"/>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DA2F17-2514-4E80-9D9D-5215557EA90E}" type="datetime1">
              <a:rPr lang="en-US" smtClean="0"/>
              <a:pPr/>
              <a:t>1/2/2023</a:t>
            </a:fld>
            <a:endParaRPr lang="en-US"/>
          </a:p>
        </p:txBody>
      </p:sp>
      <p:sp>
        <p:nvSpPr>
          <p:cNvPr id="5" name="Footer Placeholder 4">
            <a:extLst>
              <a:ext uri="{FF2B5EF4-FFF2-40B4-BE49-F238E27FC236}">
                <a16:creationId xmlns:a16="http://schemas.microsoft.com/office/drawing/2014/main" id="{C354BDC5-4C30-4B0B-B503-EDEC3EC4DE47}"/>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F6F8FB-D9D0-41DA-B7B4-EB6B5B31C765}"/>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21F6C-B85C-4C1D-A6E9-C859699753CC}" type="slidenum">
              <a:rPr lang="en-US" smtClean="0"/>
              <a:pPr/>
              <a:t>‹#›</a:t>
            </a:fld>
            <a:endParaRPr lang="en-US"/>
          </a:p>
        </p:txBody>
      </p:sp>
    </p:spTree>
    <p:extLst>
      <p:ext uri="{BB962C8B-B14F-4D97-AF65-F5344CB8AC3E}">
        <p14:creationId xmlns:p14="http://schemas.microsoft.com/office/powerpoint/2010/main" val="370880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58813" y="157163"/>
            <a:ext cx="10507662" cy="1406525"/>
          </a:xfrm>
        </p:spPr>
        <p:txBody>
          <a:bodyPr/>
          <a:lstStyle/>
          <a:p>
            <a:pPr eaLnBrk="1" hangingPunct="1"/>
            <a:r>
              <a:rPr lang="en-US" altLang="en-US" sz="1600" dirty="0">
                <a:latin typeface="Times New Roman" panose="02020603050405020304" pitchFamily="18" charset="0"/>
                <a:cs typeface="Times New Roman" panose="02020603050405020304" pitchFamily="18" charset="0"/>
              </a:rPr>
              <a:t>“Jai Sri </a:t>
            </a:r>
            <a:r>
              <a:rPr lang="en-US" altLang="en-US" sz="1600" dirty="0" err="1">
                <a:latin typeface="Times New Roman" panose="02020603050405020304" pitchFamily="18" charset="0"/>
                <a:cs typeface="Times New Roman" panose="02020603050405020304" pitchFamily="18" charset="0"/>
              </a:rPr>
              <a:t>Gurudev</a:t>
            </a:r>
            <a:r>
              <a:rPr lang="en-US" altLang="en-US" sz="1600" dirty="0">
                <a:latin typeface="Times New Roman" panose="02020603050405020304" pitchFamily="18" charset="0"/>
                <a:cs typeface="Times New Roman" panose="02020603050405020304" pitchFamily="18" charset="0"/>
              </a:rPr>
              <a:t>”          </a:t>
            </a:r>
            <a:r>
              <a:rPr lang="en-US" altLang="en-US" sz="3200" dirty="0">
                <a:latin typeface="Times New Roman" panose="02020603050405020304" pitchFamily="18" charset="0"/>
                <a:cs typeface="Times New Roman" panose="02020603050405020304" pitchFamily="18" charset="0"/>
              </a:rPr>
              <a:t/>
            </a:r>
            <a:br>
              <a:rPr lang="en-US" altLang="en-US" sz="3200" dirty="0">
                <a:latin typeface="Times New Roman" panose="02020603050405020304" pitchFamily="18" charset="0"/>
                <a:cs typeface="Times New Roman" panose="02020603050405020304" pitchFamily="18" charset="0"/>
              </a:rPr>
            </a:br>
            <a:r>
              <a:rPr lang="en-US" altLang="en-US" sz="3600" b="1" dirty="0">
                <a:latin typeface="Times New Roman" panose="02020603050405020304" pitchFamily="18" charset="0"/>
                <a:cs typeface="Times New Roman" panose="02020603050405020304" pitchFamily="18" charset="0"/>
              </a:rPr>
              <a:t>S J C INSTITUTE OF TECHNOLOGY</a:t>
            </a:r>
            <a:r>
              <a:rPr lang="en-US" altLang="en-US" sz="3200" dirty="0">
                <a:latin typeface="Times New Roman" panose="02020603050405020304" pitchFamily="18" charset="0"/>
                <a:cs typeface="Times New Roman" panose="02020603050405020304" pitchFamily="18" charset="0"/>
              </a:rPr>
              <a:t/>
            </a:r>
            <a:br>
              <a:rPr lang="en-US" altLang="en-US" sz="32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DEPARTMENT OF INFORMATION SCIENCE AND ENGINEERING</a:t>
            </a:r>
            <a:endParaRPr lang="en-US" alt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59130" y="1565275"/>
            <a:ext cx="10963275" cy="4844415"/>
          </a:xfrm>
        </p:spPr>
        <p:txBody>
          <a:bodyPr rtlCol="0">
            <a:normAutofit lnSpcReduction="10000"/>
          </a:bodyPr>
          <a:lstStyle/>
          <a:p>
            <a:pPr eaLnBrk="1" fontAlgn="auto" hangingPunct="1">
              <a:spcAft>
                <a:spcPts val="0"/>
              </a:spcAft>
              <a:defRPr/>
            </a:pPr>
            <a:r>
              <a:rPr lang="en-US" sz="2400" dirty="0" smtClean="0">
                <a:latin typeface="Times New Roman" panose="02020603050405020304" pitchFamily="18" charset="0"/>
                <a:cs typeface="Times New Roman" panose="02020603050405020304" pitchFamily="18" charset="0"/>
              </a:rPr>
              <a:t>The Project Phase One Review</a:t>
            </a:r>
          </a:p>
          <a:p>
            <a:pPr eaLnBrk="1" fontAlgn="auto" hangingPunct="1">
              <a:spcAft>
                <a:spcPts val="0"/>
              </a:spcAft>
              <a:defRPr/>
            </a:pPr>
            <a:r>
              <a:rPr lang="en-US" sz="2400" dirty="0" smtClean="0">
                <a:latin typeface="Times New Roman" panose="02020603050405020304" pitchFamily="18" charset="0"/>
                <a:cs typeface="Times New Roman" panose="02020603050405020304" pitchFamily="18" charset="0"/>
              </a:rPr>
              <a:t> On       </a:t>
            </a:r>
          </a:p>
          <a:p>
            <a:pPr>
              <a:defRPr/>
            </a:pPr>
            <a:r>
              <a:rPr lang="en-US" dirty="0" smtClean="0">
                <a:solidFill>
                  <a:schemeClr val="accent1">
                    <a:lumMod val="75000"/>
                  </a:schemeClr>
                </a:solidFill>
                <a:latin typeface="Times New Roman" panose="02020603050405020304" pitchFamily="18" charset="0"/>
                <a:cs typeface="Times New Roman" panose="02020603050405020304" pitchFamily="18" charset="0"/>
              </a:rPr>
              <a:t>“</a:t>
            </a:r>
            <a:r>
              <a:rPr lang="en-US" b="1" dirty="0" smtClean="0">
                <a:solidFill>
                  <a:schemeClr val="accent1">
                    <a:lumMod val="75000"/>
                  </a:schemeClr>
                </a:solidFill>
                <a:latin typeface="Times New Roman" panose="02020603050405020304" pitchFamily="18" charset="0"/>
                <a:cs typeface="Times New Roman" panose="02020603050405020304" pitchFamily="18" charset="0"/>
              </a:rPr>
              <a:t>REAL-TIME ATTENTION SPAN TRACKING </a:t>
            </a:r>
          </a:p>
          <a:p>
            <a:pPr>
              <a:defRPr/>
            </a:pPr>
            <a:r>
              <a:rPr lang="en-US" b="1" dirty="0" smtClean="0">
                <a:solidFill>
                  <a:schemeClr val="accent1">
                    <a:lumMod val="75000"/>
                  </a:schemeClr>
                </a:solidFill>
                <a:latin typeface="Times New Roman" panose="02020603050405020304" pitchFamily="18" charset="0"/>
                <a:cs typeface="Times New Roman" panose="02020603050405020304" pitchFamily="18" charset="0"/>
              </a:rPr>
              <a:t>IN ONLINE EDUCATION</a:t>
            </a:r>
            <a:r>
              <a:rPr lang="en-US" dirty="0" smtClean="0">
                <a:solidFill>
                  <a:schemeClr val="accent1">
                    <a:lumMod val="75000"/>
                  </a:schemeClr>
                </a:solidFill>
                <a:latin typeface="Times New Roman" panose="02020603050405020304" pitchFamily="18" charset="0"/>
                <a:cs typeface="Times New Roman" panose="02020603050405020304" pitchFamily="18" charset="0"/>
              </a:rPr>
              <a:t>”</a:t>
            </a:r>
          </a:p>
          <a:p>
            <a:pPr eaLnBrk="1" fontAlgn="auto" hangingPunct="1">
              <a:spcAft>
                <a:spcPts val="0"/>
              </a:spcAft>
              <a:defRPr/>
            </a:pP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b="1" dirty="0" smtClean="0">
                <a:solidFill>
                  <a:schemeClr val="tx1"/>
                </a:solidFill>
                <a:latin typeface="Times New Roman" panose="02020603050405020304" pitchFamily="18" charset="0"/>
                <a:cs typeface="Times New Roman" panose="02020603050405020304" pitchFamily="18" charset="0"/>
              </a:rPr>
              <a:t>PRESENTED BY</a:t>
            </a:r>
          </a:p>
          <a:p>
            <a:pPr eaLnBrk="1" fontAlgn="auto" hangingPunct="1">
              <a:spcAft>
                <a:spcPts val="0"/>
              </a:spcAft>
              <a:defRPr/>
            </a:pPr>
            <a:r>
              <a:rPr lang="en-US" sz="2000" dirty="0" smtClean="0">
                <a:solidFill>
                  <a:srgbClr val="002060"/>
                </a:solidFill>
                <a:latin typeface="Times New Roman" panose="02020603050405020304" pitchFamily="18" charset="0"/>
                <a:cs typeface="Times New Roman" panose="02020603050405020304" pitchFamily="18" charset="0"/>
              </a:rPr>
              <a:t>  ADARSH K R </a:t>
            </a:r>
            <a:r>
              <a:rPr lang="en-US" sz="2000" dirty="0" smtClean="0">
                <a:solidFill>
                  <a:schemeClr val="bg1"/>
                </a:solidFill>
                <a:latin typeface="Times New Roman" panose="02020603050405020304" pitchFamily="18" charset="0"/>
                <a:cs typeface="Times New Roman" panose="02020603050405020304" pitchFamily="18" charset="0"/>
              </a:rPr>
              <a:t>1111111              1111  1111111111</a:t>
            </a:r>
            <a:r>
              <a:rPr lang="en-US" sz="2000" dirty="0" smtClean="0">
                <a:solidFill>
                  <a:srgbClr val="002060"/>
                </a:solidFill>
                <a:latin typeface="Times New Roman" panose="02020603050405020304" pitchFamily="18" charset="0"/>
                <a:cs typeface="Times New Roman" panose="02020603050405020304" pitchFamily="18" charset="0"/>
              </a:rPr>
              <a:t>1SJ19IS002</a:t>
            </a:r>
          </a:p>
          <a:p>
            <a:pPr eaLnBrk="1" fontAlgn="auto" hangingPunct="1">
              <a:spcAft>
                <a:spcPts val="0"/>
              </a:spcAft>
              <a:defRPr/>
            </a:pPr>
            <a:r>
              <a:rPr lang="en-US" sz="2000" dirty="0" smtClean="0">
                <a:solidFill>
                  <a:srgbClr val="002060"/>
                </a:solidFill>
                <a:latin typeface="Times New Roman" panose="02020603050405020304" pitchFamily="18" charset="0"/>
                <a:cs typeface="Times New Roman" panose="02020603050405020304" pitchFamily="18" charset="0"/>
              </a:rPr>
              <a:t>  RAKSHITHA H G                                                  1SJ19IS128</a:t>
            </a:r>
          </a:p>
          <a:p>
            <a:pPr eaLnBrk="1" fontAlgn="auto" hangingPunct="1">
              <a:spcAft>
                <a:spcPts val="0"/>
              </a:spcAft>
              <a:defRPr/>
            </a:pPr>
            <a:r>
              <a:rPr lang="en-US" sz="2000" dirty="0" smtClean="0">
                <a:solidFill>
                  <a:srgbClr val="002060"/>
                </a:solidFill>
                <a:latin typeface="Times New Roman" panose="02020603050405020304" pitchFamily="18" charset="0"/>
                <a:cs typeface="Times New Roman" panose="02020603050405020304" pitchFamily="18" charset="0"/>
              </a:rPr>
              <a:t> G YOGA SAI GANESH                                           1SJ19IS036</a:t>
            </a:r>
          </a:p>
          <a:p>
            <a:pPr eaLnBrk="1" fontAlgn="auto" hangingPunct="1">
              <a:spcAft>
                <a:spcPts val="0"/>
              </a:spcAft>
              <a:defRPr/>
            </a:pPr>
            <a:r>
              <a:rPr lang="en-US" sz="2000" dirty="0" smtClean="0">
                <a:solidFill>
                  <a:srgbClr val="002060"/>
                </a:solidFill>
                <a:latin typeface="Times New Roman" panose="02020603050405020304" pitchFamily="18" charset="0"/>
                <a:cs typeface="Times New Roman" panose="02020603050405020304" pitchFamily="18" charset="0"/>
              </a:rPr>
              <a:t> GOVARDHAN J A                                                   1SJ19IS037</a:t>
            </a:r>
          </a:p>
          <a:p>
            <a:pPr algn="just" eaLnBrk="1" fontAlgn="auto" hangingPunct="1">
              <a:spcAft>
                <a:spcPts val="0"/>
              </a:spcAft>
              <a:defRPr/>
            </a:pPr>
            <a:endParaRPr lang="en-US" sz="2000" dirty="0" smtClean="0">
              <a:solidFill>
                <a:srgbClr val="002060"/>
              </a:solidFill>
              <a:latin typeface="Times New Roman" panose="02020603050405020304" pitchFamily="18" charset="0"/>
              <a:cs typeface="Times New Roman" panose="02020603050405020304" pitchFamily="18" charset="0"/>
            </a:endParaRPr>
          </a:p>
          <a:p>
            <a:pPr algn="just" eaLnBrk="1" fontAlgn="auto" hangingPunct="1">
              <a:spcAft>
                <a:spcPts val="0"/>
              </a:spcAft>
              <a:defRPr/>
            </a:pPr>
            <a:r>
              <a:rPr lang="en-US" sz="2000" dirty="0" smtClean="0">
                <a:solidFill>
                  <a:srgbClr val="002060"/>
                </a:solidFill>
                <a:latin typeface="Times New Roman" panose="02020603050405020304" pitchFamily="18" charset="0"/>
                <a:cs typeface="Times New Roman" panose="02020603050405020304" pitchFamily="18" charset="0"/>
              </a:rPr>
              <a:t>                                                                Under the guidance of</a:t>
            </a:r>
          </a:p>
          <a:p>
            <a:pPr algn="just" eaLnBrk="1" fontAlgn="auto" hangingPunct="1">
              <a:spcAft>
                <a:spcPts val="0"/>
              </a:spcAft>
              <a:defRPr/>
            </a:pPr>
            <a:r>
              <a:rPr lang="en-US" sz="2000" dirty="0" smtClean="0">
                <a:solidFill>
                  <a:srgbClr val="002060"/>
                </a:solidFill>
                <a:latin typeface="Times New Roman" panose="02020603050405020304" pitchFamily="18" charset="0"/>
                <a:cs typeface="Times New Roman" panose="02020603050405020304" pitchFamily="18" charset="0"/>
              </a:rPr>
              <a:t>                                                                   Prof. </a:t>
            </a:r>
            <a:r>
              <a:rPr lang="en-US" sz="2000" dirty="0" err="1" smtClean="0">
                <a:solidFill>
                  <a:srgbClr val="002060"/>
                </a:solidFill>
                <a:latin typeface="Times New Roman" panose="02020603050405020304" pitchFamily="18" charset="0"/>
                <a:cs typeface="Times New Roman" panose="02020603050405020304" pitchFamily="18" charset="0"/>
              </a:rPr>
              <a:t>Ambika</a:t>
            </a:r>
            <a:r>
              <a:rPr lang="en-US" sz="2000" dirty="0" smtClean="0">
                <a:solidFill>
                  <a:srgbClr val="002060"/>
                </a:solidFill>
                <a:latin typeface="Times New Roman" panose="02020603050405020304" pitchFamily="18" charset="0"/>
                <a:cs typeface="Times New Roman" panose="02020603050405020304" pitchFamily="18" charset="0"/>
              </a:rPr>
              <a:t> L G</a:t>
            </a:r>
            <a:endParaRPr lang="en-US" sz="2000" dirty="0">
              <a:solidFill>
                <a:srgbClr val="002060"/>
              </a:solidFill>
              <a:latin typeface="Times New Roman" panose="02020603050405020304" pitchFamily="18" charset="0"/>
              <a:cs typeface="Times New Roman" panose="02020603050405020304" pitchFamily="18" charset="0"/>
            </a:endParaRPr>
          </a:p>
        </p:txBody>
      </p:sp>
      <p:pic>
        <p:nvPicPr>
          <p:cNvPr id="205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 y="38100"/>
            <a:ext cx="1384300"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165A32CC-E004-4DAC-91C9-C45713E8E7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7383" y="50132"/>
            <a:ext cx="2000250" cy="161503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01F6-1AFD-4BEB-9165-D61BF34CC464}"/>
              </a:ext>
            </a:extLst>
          </p:cNvPr>
          <p:cNvSpPr>
            <a:spLocks noGrp="1"/>
          </p:cNvSpPr>
          <p:nvPr>
            <p:ph type="ctrTitle"/>
          </p:nvPr>
        </p:nvSpPr>
        <p:spPr>
          <a:xfrm>
            <a:off x="1524000" y="791366"/>
            <a:ext cx="9144000" cy="639841"/>
          </a:xfrm>
        </p:spPr>
        <p:txBody>
          <a:bodyPr>
            <a:noAutofit/>
          </a:bodyPr>
          <a:lstStyle/>
          <a:p>
            <a:r>
              <a:rPr lang="en-US" sz="3600" b="1" dirty="0" smtClean="0">
                <a:latin typeface="Times New Roman" panose="02020603050405020304" pitchFamily="18" charset="0"/>
                <a:cs typeface="Times New Roman" panose="02020603050405020304" pitchFamily="18" charset="0"/>
              </a:rPr>
              <a:t>METHODOLOGY-LBPH</a:t>
            </a:r>
            <a:endParaRPr lang="en-US"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A71D341-4A9A-4B68-BB2D-94464D290890}"/>
              </a:ext>
            </a:extLst>
          </p:cNvPr>
          <p:cNvSpPr>
            <a:spLocks noGrp="1"/>
          </p:cNvSpPr>
          <p:nvPr>
            <p:ph type="subTitle" idx="1"/>
          </p:nvPr>
        </p:nvSpPr>
        <p:spPr>
          <a:xfrm>
            <a:off x="218660" y="1398106"/>
            <a:ext cx="11973339" cy="4823790"/>
          </a:xfrm>
        </p:spPr>
        <p:txBody>
          <a:bodyPr>
            <a:normAutofit/>
          </a:bodyPr>
          <a:lstStyle/>
          <a:p>
            <a:pPr marL="63500" algn="just"/>
            <a:r>
              <a:rPr lang="en-US" b="1" dirty="0" smtClean="0">
                <a:latin typeface="Times New Roman" pitchFamily="18" charset="0"/>
                <a:cs typeface="Times New Roman" pitchFamily="18" charset="0"/>
              </a:rPr>
              <a:t>STEPS:</a:t>
            </a:r>
          </a:p>
          <a:p>
            <a:pPr marL="63500" algn="just">
              <a:buFont typeface="Arial" pitchFamily="34" charset="0"/>
              <a:buChar char="•"/>
            </a:pPr>
            <a:r>
              <a:rPr lang="en-US" sz="2000" dirty="0" smtClean="0">
                <a:latin typeface="Times New Roman" pitchFamily="18" charset="0"/>
                <a:cs typeface="Times New Roman" pitchFamily="18" charset="0"/>
              </a:rPr>
              <a:t>The LBP operator is robust against monotonic gray scale transformations.</a:t>
            </a:r>
          </a:p>
          <a:p>
            <a:pPr marL="63500" algn="just">
              <a:buFont typeface="Arial" pitchFamily="34" charset="0"/>
              <a:buChar char="•"/>
            </a:pPr>
            <a:endParaRPr lang="en-US" sz="2000" dirty="0" smtClean="0">
              <a:latin typeface="Times New Roman" pitchFamily="18" charset="0"/>
              <a:cs typeface="Times New Roman" pitchFamily="18" charset="0"/>
            </a:endParaRPr>
          </a:p>
          <a:p>
            <a:pPr marL="63500" algn="just">
              <a:buFont typeface="Arial" pitchFamily="34" charset="0"/>
              <a:buChar char="•"/>
            </a:pPr>
            <a:endParaRPr lang="en-US" sz="2000" dirty="0" smtClean="0">
              <a:latin typeface="Times New Roman" pitchFamily="18" charset="0"/>
              <a:cs typeface="Times New Roman" pitchFamily="18" charset="0"/>
            </a:endParaRPr>
          </a:p>
          <a:p>
            <a:pPr marL="63500" algn="just">
              <a:buFont typeface="Arial" pitchFamily="34" charset="0"/>
              <a:buChar char="•"/>
            </a:pPr>
            <a:endParaRPr lang="en-US" sz="2000" dirty="0" smtClean="0">
              <a:latin typeface="Times New Roman" pitchFamily="18" charset="0"/>
              <a:cs typeface="Times New Roman" pitchFamily="18" charset="0"/>
            </a:endParaRPr>
          </a:p>
          <a:p>
            <a:pPr marL="63500" algn="just">
              <a:buFont typeface="Arial" pitchFamily="34" charset="0"/>
              <a:buChar char="•"/>
            </a:pPr>
            <a:endParaRPr lang="en-US" sz="2000" dirty="0" smtClean="0">
              <a:latin typeface="Times New Roman" pitchFamily="18" charset="0"/>
              <a:cs typeface="Times New Roman" pitchFamily="18" charset="0"/>
            </a:endParaRPr>
          </a:p>
          <a:p>
            <a:pPr marL="63500" algn="just">
              <a:buFont typeface="Arial" pitchFamily="34" charset="0"/>
              <a:buChar char="•"/>
            </a:pPr>
            <a:r>
              <a:rPr lang="en-US" sz="2000" dirty="0" smtClean="0">
                <a:latin typeface="Times New Roman" pitchFamily="18" charset="0"/>
                <a:cs typeface="Times New Roman" pitchFamily="18" charset="0"/>
              </a:rPr>
              <a:t>After the generation of LBP value histogram of the region is created by counting the number of similar LBP values in the region.</a:t>
            </a:r>
          </a:p>
          <a:p>
            <a:pPr marL="63500" algn="just">
              <a:buFont typeface="Arial" pitchFamily="34" charset="0"/>
              <a:buChar char="•"/>
            </a:pPr>
            <a:r>
              <a:rPr lang="en-US" sz="2000" dirty="0" smtClean="0">
                <a:latin typeface="Times New Roman" pitchFamily="18" charset="0"/>
                <a:cs typeface="Times New Roman" pitchFamily="18" charset="0"/>
              </a:rPr>
              <a:t>After creation of histogram for each region all the histograms are merged to form a single histogram and this is known as feature vector of the image.</a:t>
            </a:r>
          </a:p>
          <a:p>
            <a:pPr marL="63500" algn="just">
              <a:buFont typeface="Arial" pitchFamily="34" charset="0"/>
              <a:buChar char="•"/>
            </a:pPr>
            <a:endParaRPr lang="en-US" sz="2000" dirty="0" smtClean="0">
              <a:latin typeface="Times New Roman" pitchFamily="18" charset="0"/>
              <a:cs typeface="Times New Roman" pitchFamily="18" charset="0"/>
            </a:endParaRPr>
          </a:p>
          <a:p>
            <a:pPr marL="63500" algn="just">
              <a:buFont typeface="Arial" pitchFamily="34" charset="0"/>
              <a:buChar char="•"/>
            </a:pPr>
            <a:endParaRPr lang="en-US" dirty="0" smtClean="0">
              <a:latin typeface="Times New Roman" pitchFamily="18" charset="0"/>
              <a:cs typeface="Times New Roman" pitchFamily="18" charset="0"/>
            </a:endParaRPr>
          </a:p>
          <a:p>
            <a:pPr marL="63500" algn="just">
              <a:buFont typeface="Arial" pitchFamily="34" charset="0"/>
              <a:buChar char="•"/>
            </a:pPr>
            <a:endParaRPr lang="en-US" dirty="0" smtClean="0">
              <a:latin typeface="Times New Roman" pitchFamily="18" charset="0"/>
              <a:cs typeface="Times New Roman" pitchFamily="18" charset="0"/>
            </a:endParaRPr>
          </a:p>
          <a:p>
            <a:pPr marL="63500" algn="just">
              <a:buFont typeface="Arial" pitchFamily="34" charset="0"/>
              <a:buChar char="•"/>
            </a:pPr>
            <a:endParaRPr lang="en-US" dirty="0" smtClean="0">
              <a:latin typeface="Times New Roman" pitchFamily="18" charset="0"/>
              <a:cs typeface="Times New Roman" pitchFamily="18" charset="0"/>
            </a:endParaRPr>
          </a:p>
          <a:p>
            <a:pPr marL="63500" algn="just">
              <a:buFont typeface="Arial" pitchFamily="34" charset="0"/>
              <a:buChar char="•"/>
            </a:pPr>
            <a:endParaRPr lang="en-US" dirty="0" smtClean="0">
              <a:latin typeface="Times New Roman" pitchFamily="18" charset="0"/>
              <a:cs typeface="Times New Roman" pitchFamily="18" charset="0"/>
            </a:endParaRPr>
          </a:p>
          <a:p>
            <a:pPr marL="63500" algn="just"/>
            <a:endParaRPr lang="en-US" dirty="0" smtClean="0">
              <a:latin typeface="Times New Roman" pitchFamily="18" charset="0"/>
              <a:cs typeface="Times New Roman" pitchFamily="18" charset="0"/>
            </a:endParaRPr>
          </a:p>
          <a:p>
            <a:pPr marL="63500" algn="just"/>
            <a:endParaRPr lang="en-US" dirty="0" smtClean="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E04122ED-1312-4B29-964A-C1B8910212C2}"/>
              </a:ext>
            </a:extLst>
          </p:cNvPr>
          <p:cNvSpPr>
            <a:spLocks noGrp="1"/>
          </p:cNvSpPr>
          <p:nvPr>
            <p:ph type="dt" sz="half" idx="10"/>
          </p:nvPr>
        </p:nvSpPr>
        <p:spPr>
          <a:xfrm>
            <a:off x="0" y="6356352"/>
            <a:ext cx="35814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Dept of ISE, SJCIT</a:t>
            </a:r>
          </a:p>
        </p:txBody>
      </p:sp>
      <p:sp>
        <p:nvSpPr>
          <p:cNvPr id="5" name="Footer Placeholder 4">
            <a:extLst>
              <a:ext uri="{FF2B5EF4-FFF2-40B4-BE49-F238E27FC236}">
                <a16:creationId xmlns:a16="http://schemas.microsoft.com/office/drawing/2014/main" id="{1211D199-A518-40E1-A721-9B22F0315CB9}"/>
              </a:ext>
            </a:extLst>
          </p:cNvPr>
          <p:cNvSpPr>
            <a:spLocks noGrp="1"/>
          </p:cNvSpPr>
          <p:nvPr>
            <p:ph type="ftr" sz="quarter" idx="11"/>
          </p:nvPr>
        </p:nvSpPr>
        <p:spPr>
          <a:xfrm>
            <a:off x="4038600" y="6471817"/>
            <a:ext cx="41148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2022-23</a:t>
            </a:r>
          </a:p>
          <a:p>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E9BE78B-9D11-4EFD-BD09-9233F3009564}"/>
              </a:ext>
            </a:extLst>
          </p:cNvPr>
          <p:cNvSpPr>
            <a:spLocks noGrp="1"/>
          </p:cNvSpPr>
          <p:nvPr>
            <p:ph type="sldNum" sz="quarter" idx="12"/>
          </p:nvPr>
        </p:nvSpPr>
        <p:spPr>
          <a:xfrm>
            <a:off x="8610600" y="6356352"/>
            <a:ext cx="3435626"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9</a:t>
            </a:r>
          </a:p>
        </p:txBody>
      </p:sp>
      <p:cxnSp>
        <p:nvCxnSpPr>
          <p:cNvPr id="13" name="Straight Connector 12">
            <a:extLst>
              <a:ext uri="{FF2B5EF4-FFF2-40B4-BE49-F238E27FC236}">
                <a16:creationId xmlns:a16="http://schemas.microsoft.com/office/drawing/2014/main" id="{F439EFF9-5E5E-44F4-8DA2-E3B83782F789}"/>
              </a:ext>
            </a:extLst>
          </p:cNvPr>
          <p:cNvCxnSpPr>
            <a:cxnSpLocks/>
          </p:cNvCxnSpPr>
          <p:nvPr/>
        </p:nvCxnSpPr>
        <p:spPr>
          <a:xfrm>
            <a:off x="0" y="686279"/>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BFE7A3B7-3AA7-4350-8576-95210A15BB06}"/>
              </a:ext>
            </a:extLst>
          </p:cNvPr>
          <p:cNvCxnSpPr/>
          <p:nvPr/>
        </p:nvCxnSpPr>
        <p:spPr>
          <a:xfrm>
            <a:off x="0" y="6171721"/>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8E315619-E80E-456F-969A-95EF1CB41936}"/>
              </a:ext>
            </a:extLst>
          </p:cNvPr>
          <p:cNvSpPr txBox="1"/>
          <p:nvPr/>
        </p:nvSpPr>
        <p:spPr>
          <a:xfrm>
            <a:off x="279132" y="316946"/>
            <a:ext cx="1060036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REAL-TIME ATTENTION SPAN TRACKING IN ONLINE EDUCATION</a:t>
            </a:r>
            <a:endParaRPr lang="en-US" dirty="0">
              <a:latin typeface="Times New Roman" panose="02020603050405020304" pitchFamily="18" charset="0"/>
              <a:cs typeface="Times New Roman" panose="02020603050405020304" pitchFamily="18" charset="0"/>
            </a:endParaRPr>
          </a:p>
        </p:txBody>
      </p:sp>
      <p:pic>
        <p:nvPicPr>
          <p:cNvPr id="12" name="Picture 11" descr="imges"/>
          <p:cNvPicPr/>
          <p:nvPr/>
        </p:nvPicPr>
        <p:blipFill>
          <a:blip r:embed="rId3" cstate="print"/>
          <a:srcRect/>
          <a:stretch>
            <a:fillRect/>
          </a:stretch>
        </p:blipFill>
        <p:spPr bwMode="auto">
          <a:xfrm>
            <a:off x="3192946" y="2236304"/>
            <a:ext cx="2760594" cy="1479273"/>
          </a:xfrm>
          <a:prstGeom prst="rect">
            <a:avLst/>
          </a:prstGeom>
          <a:noFill/>
          <a:ln w="9525">
            <a:noFill/>
            <a:miter lim="800000"/>
            <a:headEnd/>
            <a:tailEnd/>
          </a:ln>
        </p:spPr>
      </p:pic>
    </p:spTree>
    <p:extLst>
      <p:ext uri="{BB962C8B-B14F-4D97-AF65-F5344CB8AC3E}">
        <p14:creationId xmlns:p14="http://schemas.microsoft.com/office/powerpoint/2010/main" val="2954552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01F6-1AFD-4BEB-9165-D61BF34CC464}"/>
              </a:ext>
            </a:extLst>
          </p:cNvPr>
          <p:cNvSpPr>
            <a:spLocks noGrp="1"/>
          </p:cNvSpPr>
          <p:nvPr>
            <p:ph type="ctrTitle"/>
          </p:nvPr>
        </p:nvSpPr>
        <p:spPr>
          <a:xfrm>
            <a:off x="1524000" y="791366"/>
            <a:ext cx="9144000" cy="639841"/>
          </a:xfrm>
        </p:spPr>
        <p:txBody>
          <a:bodyPr>
            <a:noAutofit/>
          </a:bodyPr>
          <a:lstStyle/>
          <a:p>
            <a:r>
              <a:rPr lang="en-US" sz="3600" b="1" dirty="0" smtClean="0">
                <a:latin typeface="Times New Roman" panose="02020603050405020304" pitchFamily="18" charset="0"/>
                <a:cs typeface="Times New Roman" panose="02020603050405020304" pitchFamily="18" charset="0"/>
              </a:rPr>
              <a:t>METHODOLOGY-LBPH</a:t>
            </a:r>
            <a:endParaRPr lang="en-US"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A71D341-4A9A-4B68-BB2D-94464D290890}"/>
              </a:ext>
            </a:extLst>
          </p:cNvPr>
          <p:cNvSpPr>
            <a:spLocks noGrp="1"/>
          </p:cNvSpPr>
          <p:nvPr>
            <p:ph type="subTitle" idx="1"/>
          </p:nvPr>
        </p:nvSpPr>
        <p:spPr>
          <a:xfrm>
            <a:off x="218660" y="1398106"/>
            <a:ext cx="11973339" cy="4823790"/>
          </a:xfrm>
        </p:spPr>
        <p:txBody>
          <a:bodyPr>
            <a:normAutofit/>
          </a:bodyPr>
          <a:lstStyle/>
          <a:p>
            <a:pPr marL="63500" algn="just"/>
            <a:r>
              <a:rPr lang="en-US" b="1" dirty="0" smtClean="0">
                <a:latin typeface="Times New Roman" pitchFamily="18" charset="0"/>
                <a:cs typeface="Times New Roman" pitchFamily="18" charset="0"/>
              </a:rPr>
              <a:t>STEPS:</a:t>
            </a:r>
          </a:p>
          <a:p>
            <a:pPr marL="63500" algn="just">
              <a:buFont typeface="Arial" pitchFamily="34" charset="0"/>
              <a:buChar char="•"/>
            </a:pPr>
            <a:r>
              <a:rPr lang="en-US" sz="2000" dirty="0" smtClean="0">
                <a:latin typeface="Times New Roman" pitchFamily="18" charset="0"/>
                <a:cs typeface="Times New Roman" pitchFamily="18" charset="0"/>
              </a:rPr>
              <a:t>Now we compare the histograms of the test image and the images in the database and then we return the image with the closest histogram.</a:t>
            </a:r>
          </a:p>
          <a:p>
            <a:pPr marL="63500" algn="just">
              <a:buFont typeface="Arial" pitchFamily="34" charset="0"/>
              <a:buChar char="•"/>
            </a:pPr>
            <a:endParaRPr lang="en-US" sz="2000" dirty="0" smtClean="0">
              <a:latin typeface="Times New Roman" pitchFamily="18" charset="0"/>
              <a:cs typeface="Times New Roman" pitchFamily="18" charset="0"/>
            </a:endParaRPr>
          </a:p>
          <a:p>
            <a:pPr marL="63500" algn="just"/>
            <a:r>
              <a:rPr lang="en-US" sz="2000" dirty="0" smtClean="0">
                <a:latin typeface="Times New Roman" pitchFamily="18" charset="0"/>
                <a:cs typeface="Times New Roman" pitchFamily="18" charset="0"/>
              </a:rPr>
              <a:t>( This can be done using many techniques like </a:t>
            </a:r>
            <a:r>
              <a:rPr lang="en-US" sz="2000" dirty="0" err="1" smtClean="0">
                <a:latin typeface="Times New Roman" pitchFamily="18" charset="0"/>
                <a:cs typeface="Times New Roman" pitchFamily="18" charset="0"/>
              </a:rPr>
              <a:t>euclidean</a:t>
            </a:r>
            <a:r>
              <a:rPr lang="en-US" sz="2000" dirty="0" smtClean="0">
                <a:latin typeface="Times New Roman" pitchFamily="18" charset="0"/>
                <a:cs typeface="Times New Roman" pitchFamily="18" charset="0"/>
              </a:rPr>
              <a:t> distance, chi-square, absolute value etc )</a:t>
            </a:r>
          </a:p>
          <a:p>
            <a:pPr marL="63500" algn="just">
              <a:buFont typeface="Arial" pitchFamily="34" charset="0"/>
              <a:buChar char="•"/>
            </a:pPr>
            <a:r>
              <a:rPr lang="en-US" sz="2000" dirty="0" smtClean="0">
                <a:latin typeface="Times New Roman" pitchFamily="18" charset="0"/>
                <a:cs typeface="Times New Roman" pitchFamily="18" charset="0"/>
              </a:rPr>
              <a:t>The Euclidean distance is calculated by comparing the test image features with features stored in the dataset. The minimum distance between test and original image gives the matching rate.</a:t>
            </a:r>
          </a:p>
          <a:p>
            <a:pPr marL="63500" algn="just">
              <a:buFont typeface="Arial" pitchFamily="34" charset="0"/>
              <a:buChar char="•"/>
            </a:pPr>
            <a:r>
              <a:rPr lang="en-US" sz="2000" dirty="0" smtClean="0">
                <a:latin typeface="Times New Roman" pitchFamily="18" charset="0"/>
                <a:cs typeface="Times New Roman" pitchFamily="18" charset="0"/>
              </a:rPr>
              <a:t>As an output we get an ID of the image from the database if the test image is recognized.</a:t>
            </a:r>
          </a:p>
          <a:p>
            <a:pPr marL="63500" algn="just">
              <a:buFont typeface="Arial" pitchFamily="34" charset="0"/>
              <a:buChar char="•"/>
            </a:pPr>
            <a:endParaRPr lang="en-US" sz="2000" dirty="0" smtClean="0">
              <a:latin typeface="Times New Roman" pitchFamily="18" charset="0"/>
              <a:cs typeface="Times New Roman" pitchFamily="18" charset="0"/>
            </a:endParaRPr>
          </a:p>
          <a:p>
            <a:pPr marL="63500" algn="just">
              <a:buFont typeface="Arial" pitchFamily="34" charset="0"/>
              <a:buChar char="•"/>
            </a:pPr>
            <a:endParaRPr lang="en-US" dirty="0" smtClean="0">
              <a:latin typeface="Times New Roman" pitchFamily="18" charset="0"/>
              <a:cs typeface="Times New Roman" pitchFamily="18" charset="0"/>
            </a:endParaRPr>
          </a:p>
          <a:p>
            <a:pPr marL="63500" algn="just">
              <a:buFont typeface="Arial" pitchFamily="34" charset="0"/>
              <a:buChar char="•"/>
            </a:pPr>
            <a:endParaRPr lang="en-US" dirty="0" smtClean="0">
              <a:latin typeface="Times New Roman" pitchFamily="18" charset="0"/>
              <a:cs typeface="Times New Roman" pitchFamily="18" charset="0"/>
            </a:endParaRPr>
          </a:p>
          <a:p>
            <a:pPr marL="63500" algn="just">
              <a:buFont typeface="Arial" pitchFamily="34" charset="0"/>
              <a:buChar char="•"/>
            </a:pPr>
            <a:endParaRPr lang="en-US" dirty="0" smtClean="0">
              <a:latin typeface="Times New Roman" pitchFamily="18" charset="0"/>
              <a:cs typeface="Times New Roman" pitchFamily="18" charset="0"/>
            </a:endParaRPr>
          </a:p>
          <a:p>
            <a:pPr marL="63500" algn="just">
              <a:buFont typeface="Arial" pitchFamily="34" charset="0"/>
              <a:buChar char="•"/>
            </a:pPr>
            <a:endParaRPr lang="en-US" dirty="0" smtClean="0">
              <a:latin typeface="Times New Roman" pitchFamily="18" charset="0"/>
              <a:cs typeface="Times New Roman" pitchFamily="18" charset="0"/>
            </a:endParaRPr>
          </a:p>
          <a:p>
            <a:pPr marL="63500" algn="just"/>
            <a:endParaRPr lang="en-US" dirty="0" smtClean="0">
              <a:latin typeface="Times New Roman" pitchFamily="18" charset="0"/>
              <a:cs typeface="Times New Roman" pitchFamily="18" charset="0"/>
            </a:endParaRPr>
          </a:p>
          <a:p>
            <a:pPr marL="63500" algn="just"/>
            <a:endParaRPr lang="en-US" dirty="0" smtClean="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E04122ED-1312-4B29-964A-C1B8910212C2}"/>
              </a:ext>
            </a:extLst>
          </p:cNvPr>
          <p:cNvSpPr>
            <a:spLocks noGrp="1"/>
          </p:cNvSpPr>
          <p:nvPr>
            <p:ph type="dt" sz="half" idx="10"/>
          </p:nvPr>
        </p:nvSpPr>
        <p:spPr>
          <a:xfrm>
            <a:off x="0" y="6356352"/>
            <a:ext cx="35814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Dept of ISE, SJCIT</a:t>
            </a:r>
          </a:p>
        </p:txBody>
      </p:sp>
      <p:sp>
        <p:nvSpPr>
          <p:cNvPr id="5" name="Footer Placeholder 4">
            <a:extLst>
              <a:ext uri="{FF2B5EF4-FFF2-40B4-BE49-F238E27FC236}">
                <a16:creationId xmlns:a16="http://schemas.microsoft.com/office/drawing/2014/main" id="{1211D199-A518-40E1-A721-9B22F0315CB9}"/>
              </a:ext>
            </a:extLst>
          </p:cNvPr>
          <p:cNvSpPr>
            <a:spLocks noGrp="1"/>
          </p:cNvSpPr>
          <p:nvPr>
            <p:ph type="ftr" sz="quarter" idx="11"/>
          </p:nvPr>
        </p:nvSpPr>
        <p:spPr>
          <a:xfrm>
            <a:off x="4038600" y="6463511"/>
            <a:ext cx="41148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2022-23</a:t>
            </a:r>
          </a:p>
          <a:p>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E9BE78B-9D11-4EFD-BD09-9233F3009564}"/>
              </a:ext>
            </a:extLst>
          </p:cNvPr>
          <p:cNvSpPr>
            <a:spLocks noGrp="1"/>
          </p:cNvSpPr>
          <p:nvPr>
            <p:ph type="sldNum" sz="quarter" idx="12"/>
          </p:nvPr>
        </p:nvSpPr>
        <p:spPr>
          <a:xfrm>
            <a:off x="8610600" y="6356352"/>
            <a:ext cx="3435626" cy="365125"/>
          </a:xfrm>
        </p:spPr>
        <p:txBody>
          <a:bodyPr/>
          <a:lstStyle/>
          <a:p>
            <a:r>
              <a:rPr lang="en-US" sz="1600" dirty="0" smtClean="0">
                <a:solidFill>
                  <a:schemeClr val="tx1"/>
                </a:solidFill>
                <a:latin typeface="Times New Roman" panose="02020603050405020304" pitchFamily="18" charset="0"/>
                <a:cs typeface="Times New Roman" panose="02020603050405020304" pitchFamily="18" charset="0"/>
              </a:rPr>
              <a:t>10</a:t>
            </a:r>
            <a:endParaRPr lang="en-US" sz="1600" dirty="0">
              <a:solidFill>
                <a:schemeClr val="tx1"/>
              </a:solidFill>
              <a:latin typeface="Times New Roman" panose="02020603050405020304" pitchFamily="18"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F439EFF9-5E5E-44F4-8DA2-E3B83782F789}"/>
              </a:ext>
            </a:extLst>
          </p:cNvPr>
          <p:cNvCxnSpPr>
            <a:cxnSpLocks/>
          </p:cNvCxnSpPr>
          <p:nvPr/>
        </p:nvCxnSpPr>
        <p:spPr>
          <a:xfrm>
            <a:off x="0" y="686279"/>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BFE7A3B7-3AA7-4350-8576-95210A15BB06}"/>
              </a:ext>
            </a:extLst>
          </p:cNvPr>
          <p:cNvCxnSpPr/>
          <p:nvPr/>
        </p:nvCxnSpPr>
        <p:spPr>
          <a:xfrm>
            <a:off x="0" y="6171721"/>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8E315619-E80E-456F-969A-95EF1CB41936}"/>
              </a:ext>
            </a:extLst>
          </p:cNvPr>
          <p:cNvSpPr txBox="1"/>
          <p:nvPr/>
        </p:nvSpPr>
        <p:spPr>
          <a:xfrm>
            <a:off x="279132" y="316946"/>
            <a:ext cx="1060036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REAL-TIME ATTENTION SPAN TRACKING IN ONLINE EDUCATION</a:t>
            </a:r>
            <a:endParaRPr lang="en-US" dirty="0">
              <a:latin typeface="Times New Roman" panose="02020603050405020304" pitchFamily="18" charset="0"/>
              <a:cs typeface="Times New Roman" panose="02020603050405020304" pitchFamily="18" charset="0"/>
            </a:endParaRPr>
          </a:p>
        </p:txBody>
      </p:sp>
      <p:pic>
        <p:nvPicPr>
          <p:cNvPr id="15" name="Picture 14" descr="hist-1"/>
          <p:cNvPicPr/>
          <p:nvPr/>
        </p:nvPicPr>
        <p:blipFill>
          <a:blip r:embed="rId3"/>
          <a:srcRect/>
          <a:stretch>
            <a:fillRect/>
          </a:stretch>
        </p:blipFill>
        <p:spPr bwMode="auto">
          <a:xfrm>
            <a:off x="2341717" y="4342921"/>
            <a:ext cx="5174560" cy="1828800"/>
          </a:xfrm>
          <a:prstGeom prst="rect">
            <a:avLst/>
          </a:prstGeom>
          <a:noFill/>
          <a:ln w="9525">
            <a:noFill/>
            <a:miter lim="800000"/>
            <a:headEnd/>
            <a:tailEnd/>
          </a:ln>
        </p:spPr>
      </p:pic>
      <p:pic>
        <p:nvPicPr>
          <p:cNvPr id="14" name="Picture 13" descr="eucli"/>
          <p:cNvPicPr/>
          <p:nvPr/>
        </p:nvPicPr>
        <p:blipFill>
          <a:blip r:embed="rId4"/>
          <a:srcRect/>
          <a:stretch>
            <a:fillRect/>
          </a:stretch>
        </p:blipFill>
        <p:spPr bwMode="auto">
          <a:xfrm>
            <a:off x="3888271" y="2217254"/>
            <a:ext cx="3416990" cy="764485"/>
          </a:xfrm>
          <a:prstGeom prst="rect">
            <a:avLst/>
          </a:prstGeom>
          <a:noFill/>
          <a:ln w="9525">
            <a:noFill/>
            <a:miter lim="800000"/>
            <a:headEnd/>
            <a:tailEnd/>
          </a:ln>
        </p:spPr>
      </p:pic>
    </p:spTree>
    <p:extLst>
      <p:ext uri="{BB962C8B-B14F-4D97-AF65-F5344CB8AC3E}">
        <p14:creationId xmlns:p14="http://schemas.microsoft.com/office/powerpoint/2010/main" val="29545524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01F6-1AFD-4BEB-9165-D61BF34CC464}"/>
              </a:ext>
            </a:extLst>
          </p:cNvPr>
          <p:cNvSpPr>
            <a:spLocks noGrp="1"/>
          </p:cNvSpPr>
          <p:nvPr>
            <p:ph type="ctrTitle"/>
          </p:nvPr>
        </p:nvSpPr>
        <p:spPr>
          <a:xfrm>
            <a:off x="1524000" y="791366"/>
            <a:ext cx="9144000" cy="639841"/>
          </a:xfrm>
        </p:spPr>
        <p:txBody>
          <a:bodyPr>
            <a:noAutofit/>
          </a:bodyPr>
          <a:lstStyle/>
          <a:p>
            <a:r>
              <a:rPr lang="en-US" sz="3600" b="1" dirty="0" smtClean="0">
                <a:latin typeface="Times New Roman" panose="02020603050405020304" pitchFamily="18" charset="0"/>
                <a:cs typeface="Times New Roman" panose="02020603050405020304" pitchFamily="18" charset="0"/>
              </a:rPr>
              <a:t>METHODOLOGY-CNN</a:t>
            </a:r>
            <a:endParaRPr lang="en-US"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A71D341-4A9A-4B68-BB2D-94464D290890}"/>
              </a:ext>
            </a:extLst>
          </p:cNvPr>
          <p:cNvSpPr>
            <a:spLocks noGrp="1"/>
          </p:cNvSpPr>
          <p:nvPr>
            <p:ph type="subTitle" idx="1"/>
          </p:nvPr>
        </p:nvSpPr>
        <p:spPr>
          <a:xfrm>
            <a:off x="218660" y="1398106"/>
            <a:ext cx="11973340" cy="1514059"/>
          </a:xfrm>
        </p:spPr>
        <p:txBody>
          <a:bodyPr>
            <a:normAutofit/>
          </a:bodyPr>
          <a:lstStyle/>
          <a:p>
            <a:pPr marL="406400" indent="-342900" algn="just">
              <a:buFont typeface="Arial" panose="020B0604020202020204" pitchFamily="34" charset="0"/>
              <a:buChar char="•"/>
            </a:pPr>
            <a:r>
              <a:rPr lang="en-US" sz="2000" dirty="0" smtClean="0">
                <a:latin typeface="Times New Roman" pitchFamily="18" charset="0"/>
                <a:cs typeface="Times New Roman" pitchFamily="18" charset="0"/>
              </a:rPr>
              <a:t>Open Pose also uses CNN as its main architecture. It consists of a VGG-19 convolutional network that is used to extract patterns and representations from the given input.</a:t>
            </a:r>
          </a:p>
          <a:p>
            <a:pPr marL="406400" indent="-342900" algn="just">
              <a:buFont typeface="Arial" panose="020B0604020202020204" pitchFamily="34" charset="0"/>
              <a:buChar char="•"/>
            </a:pPr>
            <a:r>
              <a:rPr lang="en-US" sz="2000" dirty="0" smtClean="0">
                <a:latin typeface="Times New Roman" pitchFamily="18" charset="0"/>
                <a:cs typeface="Times New Roman" pitchFamily="18" charset="0"/>
              </a:rPr>
              <a:t> The output from the VGG-19 goes into two branches of convolutional networks.</a:t>
            </a:r>
          </a:p>
        </p:txBody>
      </p:sp>
      <p:sp>
        <p:nvSpPr>
          <p:cNvPr id="4" name="Date Placeholder 3">
            <a:extLst>
              <a:ext uri="{FF2B5EF4-FFF2-40B4-BE49-F238E27FC236}">
                <a16:creationId xmlns:a16="http://schemas.microsoft.com/office/drawing/2014/main" id="{E04122ED-1312-4B29-964A-C1B8910212C2}"/>
              </a:ext>
            </a:extLst>
          </p:cNvPr>
          <p:cNvSpPr>
            <a:spLocks noGrp="1"/>
          </p:cNvSpPr>
          <p:nvPr>
            <p:ph type="dt" sz="half" idx="10"/>
          </p:nvPr>
        </p:nvSpPr>
        <p:spPr>
          <a:xfrm>
            <a:off x="0" y="6356352"/>
            <a:ext cx="35814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Dept of ISE, SJCIT</a:t>
            </a:r>
          </a:p>
        </p:txBody>
      </p:sp>
      <p:sp>
        <p:nvSpPr>
          <p:cNvPr id="5" name="Footer Placeholder 4">
            <a:extLst>
              <a:ext uri="{FF2B5EF4-FFF2-40B4-BE49-F238E27FC236}">
                <a16:creationId xmlns:a16="http://schemas.microsoft.com/office/drawing/2014/main" id="{1211D199-A518-40E1-A721-9B22F0315CB9}"/>
              </a:ext>
            </a:extLst>
          </p:cNvPr>
          <p:cNvSpPr>
            <a:spLocks noGrp="1"/>
          </p:cNvSpPr>
          <p:nvPr>
            <p:ph type="ftr" sz="quarter" idx="11"/>
          </p:nvPr>
        </p:nvSpPr>
        <p:spPr>
          <a:xfrm>
            <a:off x="4038600" y="6492875"/>
            <a:ext cx="41148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2022-23</a:t>
            </a:r>
          </a:p>
          <a:p>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E9BE78B-9D11-4EFD-BD09-9233F3009564}"/>
              </a:ext>
            </a:extLst>
          </p:cNvPr>
          <p:cNvSpPr>
            <a:spLocks noGrp="1"/>
          </p:cNvSpPr>
          <p:nvPr>
            <p:ph type="sldNum" sz="quarter" idx="12"/>
          </p:nvPr>
        </p:nvSpPr>
        <p:spPr>
          <a:xfrm>
            <a:off x="8610600" y="6356352"/>
            <a:ext cx="3435626" cy="365125"/>
          </a:xfrm>
        </p:spPr>
        <p:txBody>
          <a:bodyPr/>
          <a:lstStyle/>
          <a:p>
            <a:r>
              <a:rPr lang="en-US" sz="1600" dirty="0" smtClean="0">
                <a:solidFill>
                  <a:schemeClr val="tx1"/>
                </a:solidFill>
                <a:latin typeface="Times New Roman" panose="02020603050405020304" pitchFamily="18" charset="0"/>
                <a:cs typeface="Times New Roman" panose="02020603050405020304" pitchFamily="18" charset="0"/>
              </a:rPr>
              <a:t>11</a:t>
            </a:r>
            <a:endParaRPr lang="en-US" sz="1600" dirty="0">
              <a:solidFill>
                <a:schemeClr val="tx1"/>
              </a:solidFill>
              <a:latin typeface="Times New Roman" panose="02020603050405020304" pitchFamily="18"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F439EFF9-5E5E-44F4-8DA2-E3B83782F789}"/>
              </a:ext>
            </a:extLst>
          </p:cNvPr>
          <p:cNvCxnSpPr>
            <a:cxnSpLocks/>
          </p:cNvCxnSpPr>
          <p:nvPr/>
        </p:nvCxnSpPr>
        <p:spPr>
          <a:xfrm>
            <a:off x="0" y="686279"/>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BFE7A3B7-3AA7-4350-8576-95210A15BB06}"/>
              </a:ext>
            </a:extLst>
          </p:cNvPr>
          <p:cNvCxnSpPr/>
          <p:nvPr/>
        </p:nvCxnSpPr>
        <p:spPr>
          <a:xfrm>
            <a:off x="0" y="6171721"/>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8E315619-E80E-456F-969A-95EF1CB41936}"/>
              </a:ext>
            </a:extLst>
          </p:cNvPr>
          <p:cNvSpPr txBox="1"/>
          <p:nvPr/>
        </p:nvSpPr>
        <p:spPr>
          <a:xfrm>
            <a:off x="279132" y="316946"/>
            <a:ext cx="1060036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REAL-TIME ATTENTION SPAN TRACKING IN ONLINE EDUCATION</a:t>
            </a:r>
            <a:endParaRPr lang="en-US" dirty="0">
              <a:latin typeface="Times New Roman" panose="02020603050405020304" pitchFamily="18" charset="0"/>
              <a:cs typeface="Times New Roman" panose="02020603050405020304" pitchFamily="18" charset="0"/>
            </a:endParaRPr>
          </a:p>
        </p:txBody>
      </p:sp>
      <p:pic>
        <p:nvPicPr>
          <p:cNvPr id="3074" name="Picture 2" descr="OpenPose Architecture"/>
          <p:cNvPicPr>
            <a:picLocks noChangeAspect="1" noChangeArrowheads="1"/>
          </p:cNvPicPr>
          <p:nvPr/>
        </p:nvPicPr>
        <p:blipFill>
          <a:blip r:embed="rId3"/>
          <a:srcRect l="1915" t="8544" r="426" b="13115"/>
          <a:stretch>
            <a:fillRect/>
          </a:stretch>
        </p:blipFill>
        <p:spPr bwMode="auto">
          <a:xfrm>
            <a:off x="2860960" y="2540292"/>
            <a:ext cx="5436705" cy="3446799"/>
          </a:xfrm>
          <a:prstGeom prst="rect">
            <a:avLst/>
          </a:prstGeom>
          <a:noFill/>
        </p:spPr>
      </p:pic>
    </p:spTree>
    <p:extLst>
      <p:ext uri="{BB962C8B-B14F-4D97-AF65-F5344CB8AC3E}">
        <p14:creationId xmlns:p14="http://schemas.microsoft.com/office/powerpoint/2010/main" val="29545524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01F6-1AFD-4BEB-9165-D61BF34CC464}"/>
              </a:ext>
            </a:extLst>
          </p:cNvPr>
          <p:cNvSpPr>
            <a:spLocks noGrp="1"/>
          </p:cNvSpPr>
          <p:nvPr>
            <p:ph type="ctrTitle"/>
          </p:nvPr>
        </p:nvSpPr>
        <p:spPr>
          <a:xfrm>
            <a:off x="253127" y="637684"/>
            <a:ext cx="11276901" cy="639841"/>
          </a:xfrm>
        </p:spPr>
        <p:txBody>
          <a:bodyPr>
            <a:noAutofit/>
          </a:bodyPr>
          <a:lstStyle/>
          <a:p>
            <a:r>
              <a:rPr lang="en-US" altLang="en-US" sz="3600" dirty="0" smtClean="0">
                <a:latin typeface="Times New Roman" panose="02020603050405020304" pitchFamily="18" charset="0"/>
                <a:cs typeface="Times New Roman" panose="02020603050405020304" pitchFamily="18" charset="0"/>
              </a:rPr>
              <a:t>Plan Of Execution</a:t>
            </a:r>
            <a:endParaRPr lang="en-US" sz="36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04122ED-1312-4B29-964A-C1B8910212C2}"/>
              </a:ext>
            </a:extLst>
          </p:cNvPr>
          <p:cNvSpPr>
            <a:spLocks noGrp="1"/>
          </p:cNvSpPr>
          <p:nvPr>
            <p:ph type="dt" sz="half" idx="10"/>
          </p:nvPr>
        </p:nvSpPr>
        <p:spPr>
          <a:xfrm>
            <a:off x="0" y="6356352"/>
            <a:ext cx="35814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Dept of ISE, SJCIT</a:t>
            </a:r>
          </a:p>
        </p:txBody>
      </p:sp>
      <p:sp>
        <p:nvSpPr>
          <p:cNvPr id="5" name="Footer Placeholder 4">
            <a:extLst>
              <a:ext uri="{FF2B5EF4-FFF2-40B4-BE49-F238E27FC236}">
                <a16:creationId xmlns:a16="http://schemas.microsoft.com/office/drawing/2014/main" id="{1211D199-A518-40E1-A721-9B22F0315CB9}"/>
              </a:ext>
            </a:extLst>
          </p:cNvPr>
          <p:cNvSpPr>
            <a:spLocks noGrp="1"/>
          </p:cNvSpPr>
          <p:nvPr>
            <p:ph type="ftr" sz="quarter" idx="11"/>
          </p:nvPr>
        </p:nvSpPr>
        <p:spPr>
          <a:xfrm>
            <a:off x="4038600" y="6486552"/>
            <a:ext cx="41148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2022-23</a:t>
            </a:r>
          </a:p>
          <a:p>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E9BE78B-9D11-4EFD-BD09-9233F3009564}"/>
              </a:ext>
            </a:extLst>
          </p:cNvPr>
          <p:cNvSpPr>
            <a:spLocks noGrp="1"/>
          </p:cNvSpPr>
          <p:nvPr>
            <p:ph type="sldNum" sz="quarter" idx="12"/>
          </p:nvPr>
        </p:nvSpPr>
        <p:spPr>
          <a:xfrm>
            <a:off x="8610600" y="6356352"/>
            <a:ext cx="3435626" cy="365125"/>
          </a:xfrm>
        </p:spPr>
        <p:txBody>
          <a:bodyPr/>
          <a:lstStyle/>
          <a:p>
            <a:r>
              <a:rPr lang="en-US" sz="1600" dirty="0" smtClean="0">
                <a:solidFill>
                  <a:schemeClr val="tx1"/>
                </a:solidFill>
                <a:latin typeface="Times New Roman" panose="02020603050405020304" pitchFamily="18" charset="0"/>
                <a:cs typeface="Times New Roman" panose="02020603050405020304" pitchFamily="18" charset="0"/>
              </a:rPr>
              <a:t>12</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8C5B20E-7843-4527-BA95-07E3081754EB}"/>
              </a:ext>
            </a:extLst>
          </p:cNvPr>
          <p:cNvSpPr txBox="1"/>
          <p:nvPr/>
        </p:nvSpPr>
        <p:spPr>
          <a:xfrm>
            <a:off x="5638800" y="2975113"/>
            <a:ext cx="914400" cy="369332"/>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7669B366-78EF-4DF0-9854-6CAD740B1352}"/>
              </a:ext>
            </a:extLst>
          </p:cNvPr>
          <p:cNvSpPr txBox="1"/>
          <p:nvPr/>
        </p:nvSpPr>
        <p:spPr>
          <a:xfrm>
            <a:off x="516835" y="347724"/>
            <a:ext cx="9578887"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REAL-TIME ATTENTION SPAN TRACKING IN ONLINE EDUCATION</a:t>
            </a:r>
            <a:endParaRPr lang="en-US" sz="1600" dirty="0">
              <a:latin typeface="Times New Roman" panose="02020603050405020304" pitchFamily="18"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F439EFF9-5E5E-44F4-8DA2-E3B83782F789}"/>
              </a:ext>
            </a:extLst>
          </p:cNvPr>
          <p:cNvCxnSpPr>
            <a:cxnSpLocks/>
          </p:cNvCxnSpPr>
          <p:nvPr/>
        </p:nvCxnSpPr>
        <p:spPr>
          <a:xfrm>
            <a:off x="0" y="686279"/>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BFE7A3B7-3AA7-4350-8576-95210A15BB06}"/>
              </a:ext>
            </a:extLst>
          </p:cNvPr>
          <p:cNvCxnSpPr/>
          <p:nvPr/>
        </p:nvCxnSpPr>
        <p:spPr>
          <a:xfrm>
            <a:off x="0" y="6171721"/>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049" name="Rectangle 1"/>
          <p:cNvSpPr>
            <a:spLocks noChangeArrowheads="1"/>
          </p:cNvSpPr>
          <p:nvPr/>
        </p:nvSpPr>
        <p:spPr bwMode="auto">
          <a:xfrm>
            <a:off x="238539" y="1093426"/>
            <a:ext cx="11807687" cy="4985980"/>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just" defTabSz="914400" rtl="0" eaLnBrk="1" fontAlgn="base" latinLnBrk="0" hangingPunct="1">
              <a:spcBef>
                <a:spcPct val="0"/>
              </a:spcBef>
              <a:spcAft>
                <a:spcPct val="0"/>
              </a:spcAft>
              <a:buClrTx/>
              <a:buSzTx/>
              <a:buFontTx/>
              <a:buNone/>
              <a:tabLst>
                <a:tab pos="457200" algn="l"/>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During the execution phase ,the project team develops the product or service and presents final product to customer</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spcBef>
                <a:spcPct val="0"/>
              </a:spcBef>
              <a:spcAft>
                <a:spcPct val="0"/>
              </a:spcAft>
              <a:buClrTx/>
              <a:buSzTx/>
              <a:buFontTx/>
              <a:buNone/>
              <a:tabLst>
                <a:tab pos="457200" algn="l"/>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There are 3 execution phases </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spcBef>
                <a:spcPct val="0"/>
              </a:spcBef>
              <a:spcAft>
                <a:spcPct val="0"/>
              </a:spcAft>
              <a:buClrTx/>
              <a:buSzTx/>
              <a:buFontTx/>
              <a:buChar char="•"/>
              <a:tabLst>
                <a:tab pos="457200" algn="l"/>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Build Deliverables: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spcBef>
                <a:spcPct val="0"/>
              </a:spcBef>
              <a:spcAft>
                <a:spcPct val="0"/>
              </a:spcAft>
              <a:buClrTx/>
              <a:buSzTx/>
              <a:buFontTx/>
              <a:buNone/>
              <a:tabLst>
                <a:tab pos="457200" algn="l"/>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We have completed the first two phases of this project. We begins by reviewing the requirements of the project.</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spcBef>
                <a:spcPct val="0"/>
              </a:spcBef>
              <a:spcAft>
                <a:spcPct val="0"/>
              </a:spcAft>
              <a:buClrTx/>
              <a:buSzTx/>
              <a:buFontTx/>
              <a:buChar char="•"/>
              <a:tabLst>
                <a:tab pos="457200" algn="l"/>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Monitor and Control: </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spcBef>
                <a:spcPct val="0"/>
              </a:spcBef>
              <a:spcAft>
                <a:spcPct val="0"/>
              </a:spcAft>
              <a:buClrTx/>
              <a:buSzTx/>
              <a:buFontTx/>
              <a:buNone/>
              <a:tabLst>
                <a:tab pos="457200" algn="l"/>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This is the part of the execution phase because we must follow several steps to ensure the project meets the requirements  such as </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spcBef>
                <a:spcPct val="0"/>
              </a:spcBef>
              <a:spcAft>
                <a:spcPct val="0"/>
              </a:spcAft>
              <a:buClrTx/>
              <a:buSzTx/>
              <a:buFontTx/>
              <a:buAutoNum type="arabicPeriod"/>
              <a:tabLst>
                <a:tab pos="457200" algn="l"/>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Time management</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During the time management process , we controls the amount of time our team members spend working on each activity and monitor the stakeholders at the end of the project.</a:t>
            </a:r>
          </a:p>
          <a:p>
            <a:pPr marL="0" marR="0" lvl="0" indent="0" algn="just" defTabSz="914400" rtl="0" eaLnBrk="0" fontAlgn="base" latinLnBrk="0" hangingPunct="0">
              <a:spcBef>
                <a:spcPct val="0"/>
              </a:spcBef>
              <a:spcAft>
                <a:spcPct val="0"/>
              </a:spcAft>
              <a:buClrTx/>
              <a:buSzTx/>
              <a:buFontTx/>
              <a:buAutoNum type="arabicPeriod"/>
              <a:tabLst>
                <a:tab pos="457200" algn="l"/>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Change management</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if a change in the project’s scope of work we must formally request the change and get the changes approved.</a:t>
            </a:r>
          </a:p>
          <a:p>
            <a:pPr marL="0" marR="0" lvl="0" indent="0" algn="just" defTabSz="914400" rtl="0" eaLnBrk="0" fontAlgn="base" latinLnBrk="0" hangingPunct="0">
              <a:spcBef>
                <a:spcPct val="0"/>
              </a:spcBef>
              <a:spcAft>
                <a:spcPct val="0"/>
              </a:spcAft>
              <a:buClrTx/>
              <a:buSzTx/>
              <a:buFontTx/>
              <a:buAutoNum type="arabicPeriod"/>
              <a:tabLst>
                <a:tab pos="457200" algn="l"/>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Risk Management</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This involves handling the potential disadvantages and drawbacks that may arise during a project. </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spcBef>
                <a:spcPct val="0"/>
              </a:spcBef>
              <a:spcAft>
                <a:spcPct val="0"/>
              </a:spcAft>
              <a:buClrTx/>
              <a:buSzTx/>
              <a:buFontTx/>
              <a:buChar char="•"/>
              <a:tabLst>
                <a:tab pos="457200" algn="l"/>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Review</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This helps you document the results of our project review , at the end of the execution project phase.</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spcBef>
                <a:spcPct val="0"/>
              </a:spcBef>
              <a:spcAft>
                <a:spcPct val="0"/>
              </a:spcAft>
              <a:buClrTx/>
              <a:buSzTx/>
              <a:buFontTx/>
              <a:buChar char="•"/>
              <a:tabLst>
                <a:tab pos="457200" algn="l"/>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This is conducted at the end of the initiation, planning and execution phases within a project.</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spcBef>
                <a:spcPct val="0"/>
              </a:spcBef>
              <a:spcAft>
                <a:spcPct val="0"/>
              </a:spcAft>
              <a:buClrTx/>
              <a:buSzTx/>
              <a:buFontTx/>
              <a:buChar char="•"/>
              <a:tabLst>
                <a:tab pos="457200" algn="l"/>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Project is currently delivering to schedule.</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spcBef>
                <a:spcPct val="0"/>
              </a:spcBef>
              <a:spcAft>
                <a:spcPct val="0"/>
              </a:spcAft>
              <a:buClrTx/>
              <a:buSzTx/>
              <a:buFontTx/>
              <a:buChar char="•"/>
              <a:tabLst>
                <a:tab pos="457200" algn="l"/>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Risks have been controlled and mitigated.</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spcBef>
                <a:spcPct val="0"/>
              </a:spcBef>
              <a:spcAft>
                <a:spcPct val="0"/>
              </a:spcAft>
              <a:buClrTx/>
              <a:buSzTx/>
              <a:buFontTx/>
              <a:buChar char="•"/>
              <a:tabLst>
                <a:tab pos="457200" algn="l"/>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Changes were properly managed.</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spcBef>
                <a:spcPct val="0"/>
              </a:spcBef>
              <a:spcAft>
                <a:spcPct val="0"/>
              </a:spcAft>
              <a:buClrTx/>
              <a:buSzTx/>
              <a:buFontTx/>
              <a:buChar char="•"/>
              <a:tabLst>
                <a:tab pos="457200" algn="l"/>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Project is on task.</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9644566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01F6-1AFD-4BEB-9165-D61BF34CC464}"/>
              </a:ext>
            </a:extLst>
          </p:cNvPr>
          <p:cNvSpPr>
            <a:spLocks noGrp="1"/>
          </p:cNvSpPr>
          <p:nvPr>
            <p:ph type="ctrTitle"/>
          </p:nvPr>
        </p:nvSpPr>
        <p:spPr>
          <a:xfrm>
            <a:off x="385011" y="791366"/>
            <a:ext cx="11276901" cy="639841"/>
          </a:xfrm>
        </p:spPr>
        <p:txBody>
          <a:bodyPr>
            <a:noAutofit/>
          </a:bodyPr>
          <a:lstStyle/>
          <a:p>
            <a:r>
              <a:rPr lang="en-US" altLang="en-US" sz="3600" dirty="0" smtClean="0">
                <a:latin typeface="Times New Roman" panose="02020603050405020304" pitchFamily="18" charset="0"/>
                <a:cs typeface="Times New Roman" panose="02020603050405020304" pitchFamily="18" charset="0"/>
              </a:rPr>
              <a:t>Plan Of Execution</a:t>
            </a:r>
            <a:endParaRPr lang="en-US" sz="36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04122ED-1312-4B29-964A-C1B8910212C2}"/>
              </a:ext>
            </a:extLst>
          </p:cNvPr>
          <p:cNvSpPr>
            <a:spLocks noGrp="1"/>
          </p:cNvSpPr>
          <p:nvPr>
            <p:ph type="dt" sz="half" idx="10"/>
          </p:nvPr>
        </p:nvSpPr>
        <p:spPr>
          <a:xfrm>
            <a:off x="0" y="6356352"/>
            <a:ext cx="35814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Dept of ISE, SJCIT</a:t>
            </a:r>
          </a:p>
        </p:txBody>
      </p:sp>
      <p:sp>
        <p:nvSpPr>
          <p:cNvPr id="5" name="Footer Placeholder 4">
            <a:extLst>
              <a:ext uri="{FF2B5EF4-FFF2-40B4-BE49-F238E27FC236}">
                <a16:creationId xmlns:a16="http://schemas.microsoft.com/office/drawing/2014/main" id="{1211D199-A518-40E1-A721-9B22F0315CB9}"/>
              </a:ext>
            </a:extLst>
          </p:cNvPr>
          <p:cNvSpPr>
            <a:spLocks noGrp="1"/>
          </p:cNvSpPr>
          <p:nvPr>
            <p:ph type="ftr" sz="quarter" idx="11"/>
          </p:nvPr>
        </p:nvSpPr>
        <p:spPr>
          <a:xfrm>
            <a:off x="4038600" y="6492875"/>
            <a:ext cx="41148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2022-23</a:t>
            </a:r>
          </a:p>
          <a:p>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E9BE78B-9D11-4EFD-BD09-9233F3009564}"/>
              </a:ext>
            </a:extLst>
          </p:cNvPr>
          <p:cNvSpPr>
            <a:spLocks noGrp="1"/>
          </p:cNvSpPr>
          <p:nvPr>
            <p:ph type="sldNum" sz="quarter" idx="12"/>
          </p:nvPr>
        </p:nvSpPr>
        <p:spPr>
          <a:xfrm>
            <a:off x="8610600" y="6356352"/>
            <a:ext cx="3435626" cy="365125"/>
          </a:xfrm>
        </p:spPr>
        <p:txBody>
          <a:bodyPr/>
          <a:lstStyle/>
          <a:p>
            <a:r>
              <a:rPr lang="en-US" sz="1600" dirty="0" smtClean="0">
                <a:solidFill>
                  <a:schemeClr val="tx1"/>
                </a:solidFill>
                <a:latin typeface="Times New Roman" panose="02020603050405020304" pitchFamily="18" charset="0"/>
                <a:cs typeface="Times New Roman" panose="02020603050405020304" pitchFamily="18" charset="0"/>
              </a:rPr>
              <a:t>13</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8C5B20E-7843-4527-BA95-07E3081754EB}"/>
              </a:ext>
            </a:extLst>
          </p:cNvPr>
          <p:cNvSpPr txBox="1"/>
          <p:nvPr/>
        </p:nvSpPr>
        <p:spPr>
          <a:xfrm>
            <a:off x="5638800" y="2975113"/>
            <a:ext cx="914400" cy="369332"/>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7669B366-78EF-4DF0-9854-6CAD740B1352}"/>
              </a:ext>
            </a:extLst>
          </p:cNvPr>
          <p:cNvSpPr txBox="1"/>
          <p:nvPr/>
        </p:nvSpPr>
        <p:spPr>
          <a:xfrm>
            <a:off x="516835" y="347724"/>
            <a:ext cx="9578887"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REAL-TIME ATTENTION SPAN TRACKING IN ONLINE EDUCATION</a:t>
            </a:r>
            <a:endParaRPr lang="en-US" sz="1600" dirty="0">
              <a:latin typeface="Times New Roman" panose="02020603050405020304" pitchFamily="18"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F439EFF9-5E5E-44F4-8DA2-E3B83782F789}"/>
              </a:ext>
            </a:extLst>
          </p:cNvPr>
          <p:cNvCxnSpPr>
            <a:cxnSpLocks/>
          </p:cNvCxnSpPr>
          <p:nvPr/>
        </p:nvCxnSpPr>
        <p:spPr>
          <a:xfrm>
            <a:off x="0" y="686279"/>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BFE7A3B7-3AA7-4350-8576-95210A15BB06}"/>
              </a:ext>
            </a:extLst>
          </p:cNvPr>
          <p:cNvCxnSpPr/>
          <p:nvPr/>
        </p:nvCxnSpPr>
        <p:spPr>
          <a:xfrm>
            <a:off x="0" y="6171721"/>
            <a:ext cx="12192000" cy="0"/>
          </a:xfrm>
          <a:prstGeom prst="line">
            <a:avLst/>
          </a:prstGeom>
          <a:ln/>
        </p:spPr>
        <p:style>
          <a:lnRef idx="3">
            <a:schemeClr val="accent1"/>
          </a:lnRef>
          <a:fillRef idx="0">
            <a:schemeClr val="accent1"/>
          </a:fillRef>
          <a:effectRef idx="2">
            <a:schemeClr val="accent1"/>
          </a:effectRef>
          <a:fontRef idx="minor">
            <a:schemeClr val="tx1"/>
          </a:fontRef>
        </p:style>
      </p:cxnSp>
      <p:graphicFrame>
        <p:nvGraphicFramePr>
          <p:cNvPr id="12" name="Table 11"/>
          <p:cNvGraphicFramePr>
            <a:graphicFrameLocks noGrp="1"/>
          </p:cNvGraphicFramePr>
          <p:nvPr/>
        </p:nvGraphicFramePr>
        <p:xfrm>
          <a:off x="854765" y="1458423"/>
          <a:ext cx="11032437" cy="4533194"/>
        </p:xfrm>
        <a:graphic>
          <a:graphicData uri="http://schemas.openxmlformats.org/drawingml/2006/table">
            <a:tbl>
              <a:tblPr/>
              <a:tblGrid>
                <a:gridCol w="2462849">
                  <a:extLst>
                    <a:ext uri="{9D8B030D-6E8A-4147-A177-3AD203B41FA5}">
                      <a16:colId xmlns:a16="http://schemas.microsoft.com/office/drawing/2014/main" val="20000"/>
                    </a:ext>
                  </a:extLst>
                </a:gridCol>
                <a:gridCol w="845607">
                  <a:extLst>
                    <a:ext uri="{9D8B030D-6E8A-4147-A177-3AD203B41FA5}">
                      <a16:colId xmlns:a16="http://schemas.microsoft.com/office/drawing/2014/main" val="20001"/>
                    </a:ext>
                  </a:extLst>
                </a:gridCol>
                <a:gridCol w="900453">
                  <a:extLst>
                    <a:ext uri="{9D8B030D-6E8A-4147-A177-3AD203B41FA5}">
                      <a16:colId xmlns:a16="http://schemas.microsoft.com/office/drawing/2014/main" val="20002"/>
                    </a:ext>
                  </a:extLst>
                </a:gridCol>
                <a:gridCol w="809896">
                  <a:extLst>
                    <a:ext uri="{9D8B030D-6E8A-4147-A177-3AD203B41FA5}">
                      <a16:colId xmlns:a16="http://schemas.microsoft.com/office/drawing/2014/main" val="20003"/>
                    </a:ext>
                  </a:extLst>
                </a:gridCol>
                <a:gridCol w="919584">
                  <a:extLst>
                    <a:ext uri="{9D8B030D-6E8A-4147-A177-3AD203B41FA5}">
                      <a16:colId xmlns:a16="http://schemas.microsoft.com/office/drawing/2014/main" val="20004"/>
                    </a:ext>
                  </a:extLst>
                </a:gridCol>
                <a:gridCol w="882592">
                  <a:extLst>
                    <a:ext uri="{9D8B030D-6E8A-4147-A177-3AD203B41FA5}">
                      <a16:colId xmlns:a16="http://schemas.microsoft.com/office/drawing/2014/main" val="20005"/>
                    </a:ext>
                  </a:extLst>
                </a:gridCol>
                <a:gridCol w="974426">
                  <a:extLst>
                    <a:ext uri="{9D8B030D-6E8A-4147-A177-3AD203B41FA5}">
                      <a16:colId xmlns:a16="http://schemas.microsoft.com/office/drawing/2014/main" val="20006"/>
                    </a:ext>
                  </a:extLst>
                </a:gridCol>
                <a:gridCol w="827751">
                  <a:extLst>
                    <a:ext uri="{9D8B030D-6E8A-4147-A177-3AD203B41FA5}">
                      <a16:colId xmlns:a16="http://schemas.microsoft.com/office/drawing/2014/main" val="20007"/>
                    </a:ext>
                  </a:extLst>
                </a:gridCol>
                <a:gridCol w="827751">
                  <a:extLst>
                    <a:ext uri="{9D8B030D-6E8A-4147-A177-3AD203B41FA5}">
                      <a16:colId xmlns:a16="http://schemas.microsoft.com/office/drawing/2014/main" val="20008"/>
                    </a:ext>
                  </a:extLst>
                </a:gridCol>
                <a:gridCol w="827751">
                  <a:extLst>
                    <a:ext uri="{9D8B030D-6E8A-4147-A177-3AD203B41FA5}">
                      <a16:colId xmlns:a16="http://schemas.microsoft.com/office/drawing/2014/main" val="20009"/>
                    </a:ext>
                  </a:extLst>
                </a:gridCol>
                <a:gridCol w="753777">
                  <a:extLst>
                    <a:ext uri="{9D8B030D-6E8A-4147-A177-3AD203B41FA5}">
                      <a16:colId xmlns:a16="http://schemas.microsoft.com/office/drawing/2014/main" val="20010"/>
                    </a:ext>
                  </a:extLst>
                </a:gridCol>
              </a:tblGrid>
              <a:tr h="595535">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just">
                        <a:lnSpc>
                          <a:spcPct val="150000"/>
                        </a:lnSpc>
                        <a:spcBef>
                          <a:spcPts val="0"/>
                        </a:spcBef>
                        <a:spcAft>
                          <a:spcPts val="800"/>
                        </a:spcAft>
                      </a:pPr>
                      <a:r>
                        <a:rPr lang="en-US" sz="1200">
                          <a:latin typeface="Times New Roman" pitchFamily="18" charset="0"/>
                          <a:ea typeface="Times New Roman"/>
                          <a:cs typeface="Times New Roman" pitchFamily="18" charset="0"/>
                        </a:rPr>
                        <a:t>Oct</a:t>
                      </a:r>
                      <a:endParaRPr lang="en-US" sz="1200">
                        <a:latin typeface="Times New Roman" pitchFamily="18" charset="0"/>
                        <a:ea typeface="Calibri"/>
                        <a:cs typeface="Times New Roman" pitchFamily="18" charset="0"/>
                      </a:endParaRPr>
                    </a:p>
                    <a:p>
                      <a:pPr marL="0" marR="0" algn="just">
                        <a:lnSpc>
                          <a:spcPct val="150000"/>
                        </a:lnSpc>
                        <a:spcBef>
                          <a:spcPts val="0"/>
                        </a:spcBef>
                        <a:spcAft>
                          <a:spcPts val="800"/>
                        </a:spcAft>
                      </a:pPr>
                      <a:r>
                        <a:rPr lang="en-US" sz="1200">
                          <a:latin typeface="Times New Roman" pitchFamily="18" charset="0"/>
                          <a:ea typeface="Times New Roman"/>
                          <a:cs typeface="Times New Roman" pitchFamily="18" charset="0"/>
                        </a:rPr>
                        <a:t>15</a:t>
                      </a:r>
                      <a:endParaRPr lang="en-US" sz="1200">
                        <a:latin typeface="Times New Roman" pitchFamily="18" charset="0"/>
                        <a:ea typeface="Calibri"/>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just">
                        <a:lnSpc>
                          <a:spcPct val="150000"/>
                        </a:lnSpc>
                        <a:spcBef>
                          <a:spcPts val="0"/>
                        </a:spcBef>
                        <a:spcAft>
                          <a:spcPts val="800"/>
                        </a:spcAft>
                      </a:pPr>
                      <a:r>
                        <a:rPr lang="en-US" sz="1200">
                          <a:latin typeface="Times New Roman" pitchFamily="18" charset="0"/>
                          <a:ea typeface="Times New Roman"/>
                          <a:cs typeface="Times New Roman" pitchFamily="18" charset="0"/>
                        </a:rPr>
                        <a:t>Dec</a:t>
                      </a:r>
                      <a:endParaRPr lang="en-US" sz="1200">
                        <a:latin typeface="Times New Roman" pitchFamily="18" charset="0"/>
                        <a:ea typeface="Calibri"/>
                        <a:cs typeface="Times New Roman" pitchFamily="18" charset="0"/>
                      </a:endParaRPr>
                    </a:p>
                    <a:p>
                      <a:pPr marL="0" marR="0" algn="just">
                        <a:lnSpc>
                          <a:spcPct val="150000"/>
                        </a:lnSpc>
                        <a:spcBef>
                          <a:spcPts val="0"/>
                        </a:spcBef>
                        <a:spcAft>
                          <a:spcPts val="800"/>
                        </a:spcAft>
                      </a:pPr>
                      <a:r>
                        <a:rPr lang="en-US" sz="1200">
                          <a:latin typeface="Times New Roman" pitchFamily="18" charset="0"/>
                          <a:ea typeface="Times New Roman"/>
                          <a:cs typeface="Times New Roman" pitchFamily="18" charset="0"/>
                        </a:rPr>
                        <a:t>10</a:t>
                      </a:r>
                      <a:endParaRPr lang="en-US" sz="1200">
                        <a:latin typeface="Times New Roman" pitchFamily="18" charset="0"/>
                        <a:ea typeface="Calibri"/>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just">
                        <a:lnSpc>
                          <a:spcPct val="150000"/>
                        </a:lnSpc>
                        <a:spcBef>
                          <a:spcPts val="0"/>
                        </a:spcBef>
                        <a:spcAft>
                          <a:spcPts val="800"/>
                        </a:spcAft>
                      </a:pPr>
                      <a:r>
                        <a:rPr lang="en-US" sz="1200">
                          <a:latin typeface="Times New Roman" pitchFamily="18" charset="0"/>
                          <a:ea typeface="Times New Roman"/>
                          <a:cs typeface="Times New Roman" pitchFamily="18" charset="0"/>
                        </a:rPr>
                        <a:t>Jan 10</a:t>
                      </a:r>
                      <a:endParaRPr lang="en-US" sz="1200">
                        <a:latin typeface="Times New Roman" pitchFamily="18" charset="0"/>
                        <a:ea typeface="Calibri"/>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just">
                        <a:lnSpc>
                          <a:spcPct val="150000"/>
                        </a:lnSpc>
                        <a:spcBef>
                          <a:spcPts val="0"/>
                        </a:spcBef>
                        <a:spcAft>
                          <a:spcPts val="800"/>
                        </a:spcAft>
                      </a:pPr>
                      <a:r>
                        <a:rPr lang="en-US" sz="1200">
                          <a:latin typeface="Times New Roman" pitchFamily="18" charset="0"/>
                          <a:ea typeface="Times New Roman"/>
                          <a:cs typeface="Times New Roman" pitchFamily="18" charset="0"/>
                        </a:rPr>
                        <a:t>Mar</a:t>
                      </a:r>
                      <a:endParaRPr lang="en-US" sz="1200">
                        <a:latin typeface="Times New Roman" pitchFamily="18" charset="0"/>
                        <a:ea typeface="Calibri"/>
                        <a:cs typeface="Times New Roman" pitchFamily="18" charset="0"/>
                      </a:endParaRPr>
                    </a:p>
                    <a:p>
                      <a:pPr marL="0" marR="0" algn="just">
                        <a:lnSpc>
                          <a:spcPct val="150000"/>
                        </a:lnSpc>
                        <a:spcBef>
                          <a:spcPts val="0"/>
                        </a:spcBef>
                        <a:spcAft>
                          <a:spcPts val="800"/>
                        </a:spcAft>
                      </a:pPr>
                      <a:r>
                        <a:rPr lang="en-US" sz="1200">
                          <a:latin typeface="Times New Roman" pitchFamily="18" charset="0"/>
                          <a:ea typeface="Times New Roman"/>
                          <a:cs typeface="Times New Roman" pitchFamily="18" charset="0"/>
                        </a:rPr>
                        <a:t>10</a:t>
                      </a:r>
                      <a:endParaRPr lang="en-US" sz="1200">
                        <a:latin typeface="Times New Roman" pitchFamily="18" charset="0"/>
                        <a:ea typeface="Calibri"/>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just">
                        <a:lnSpc>
                          <a:spcPct val="150000"/>
                        </a:lnSpc>
                        <a:spcBef>
                          <a:spcPts val="0"/>
                        </a:spcBef>
                        <a:spcAft>
                          <a:spcPts val="800"/>
                        </a:spcAft>
                      </a:pPr>
                      <a:r>
                        <a:rPr lang="en-US" sz="1200">
                          <a:latin typeface="Times New Roman" pitchFamily="18" charset="0"/>
                          <a:ea typeface="Times New Roman"/>
                          <a:cs typeface="Times New Roman" pitchFamily="18" charset="0"/>
                        </a:rPr>
                        <a:t>Apr</a:t>
                      </a:r>
                      <a:endParaRPr lang="en-US" sz="1200">
                        <a:latin typeface="Times New Roman" pitchFamily="18" charset="0"/>
                        <a:ea typeface="Calibri"/>
                        <a:cs typeface="Times New Roman" pitchFamily="18" charset="0"/>
                      </a:endParaRPr>
                    </a:p>
                    <a:p>
                      <a:pPr marL="0" marR="0" algn="just">
                        <a:lnSpc>
                          <a:spcPct val="150000"/>
                        </a:lnSpc>
                        <a:spcBef>
                          <a:spcPts val="0"/>
                        </a:spcBef>
                        <a:spcAft>
                          <a:spcPts val="800"/>
                        </a:spcAft>
                      </a:pPr>
                      <a:r>
                        <a:rPr lang="en-US" sz="1200">
                          <a:latin typeface="Times New Roman" pitchFamily="18" charset="0"/>
                          <a:ea typeface="Times New Roman"/>
                          <a:cs typeface="Times New Roman" pitchFamily="18" charset="0"/>
                        </a:rPr>
                        <a:t>15</a:t>
                      </a:r>
                      <a:endParaRPr lang="en-US" sz="1200">
                        <a:latin typeface="Times New Roman" pitchFamily="18" charset="0"/>
                        <a:ea typeface="Calibri"/>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just">
                        <a:lnSpc>
                          <a:spcPct val="150000"/>
                        </a:lnSpc>
                        <a:spcBef>
                          <a:spcPts val="0"/>
                        </a:spcBef>
                        <a:spcAft>
                          <a:spcPts val="800"/>
                        </a:spcAft>
                      </a:pPr>
                      <a:r>
                        <a:rPr lang="en-US" sz="1200">
                          <a:latin typeface="Times New Roman" pitchFamily="18" charset="0"/>
                          <a:ea typeface="Times New Roman"/>
                          <a:cs typeface="Times New Roman" pitchFamily="18" charset="0"/>
                        </a:rPr>
                        <a:t>May </a:t>
                      </a:r>
                      <a:endParaRPr lang="en-US" sz="1200">
                        <a:latin typeface="Times New Roman" pitchFamily="18" charset="0"/>
                        <a:ea typeface="Calibri"/>
                        <a:cs typeface="Times New Roman" pitchFamily="18" charset="0"/>
                      </a:endParaRPr>
                    </a:p>
                    <a:p>
                      <a:pPr marL="0" marR="0" algn="just">
                        <a:lnSpc>
                          <a:spcPct val="150000"/>
                        </a:lnSpc>
                        <a:spcBef>
                          <a:spcPts val="0"/>
                        </a:spcBef>
                        <a:spcAft>
                          <a:spcPts val="800"/>
                        </a:spcAft>
                      </a:pPr>
                      <a:r>
                        <a:rPr lang="en-US" sz="1200">
                          <a:latin typeface="Times New Roman" pitchFamily="18" charset="0"/>
                          <a:ea typeface="Times New Roman"/>
                          <a:cs typeface="Times New Roman" pitchFamily="18" charset="0"/>
                        </a:rPr>
                        <a:t>15</a:t>
                      </a:r>
                      <a:endParaRPr lang="en-US" sz="1200">
                        <a:latin typeface="Times New Roman" pitchFamily="18" charset="0"/>
                        <a:ea typeface="Calibri"/>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just">
                        <a:lnSpc>
                          <a:spcPct val="150000"/>
                        </a:lnSpc>
                        <a:spcBef>
                          <a:spcPts val="0"/>
                        </a:spcBef>
                        <a:spcAft>
                          <a:spcPts val="800"/>
                        </a:spcAft>
                      </a:pPr>
                      <a:r>
                        <a:rPr lang="en-US" sz="1200">
                          <a:latin typeface="Times New Roman" pitchFamily="18" charset="0"/>
                          <a:ea typeface="Times New Roman"/>
                          <a:cs typeface="Times New Roman" pitchFamily="18" charset="0"/>
                        </a:rPr>
                        <a:t>Jun</a:t>
                      </a:r>
                      <a:endParaRPr lang="en-US" sz="1200">
                        <a:latin typeface="Times New Roman" pitchFamily="18" charset="0"/>
                        <a:ea typeface="Calibri"/>
                        <a:cs typeface="Times New Roman" pitchFamily="18" charset="0"/>
                      </a:endParaRPr>
                    </a:p>
                    <a:p>
                      <a:pPr marL="0" marR="0" algn="just">
                        <a:lnSpc>
                          <a:spcPct val="150000"/>
                        </a:lnSpc>
                        <a:spcBef>
                          <a:spcPts val="0"/>
                        </a:spcBef>
                        <a:spcAft>
                          <a:spcPts val="800"/>
                        </a:spcAft>
                      </a:pPr>
                      <a:r>
                        <a:rPr lang="en-US" sz="1200">
                          <a:latin typeface="Times New Roman" pitchFamily="18" charset="0"/>
                          <a:ea typeface="Times New Roman"/>
                          <a:cs typeface="Times New Roman" pitchFamily="18" charset="0"/>
                        </a:rPr>
                        <a:t>25</a:t>
                      </a:r>
                      <a:endParaRPr lang="en-US" sz="1200">
                        <a:latin typeface="Times New Roman" pitchFamily="18" charset="0"/>
                        <a:ea typeface="Calibri"/>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just">
                        <a:lnSpc>
                          <a:spcPct val="150000"/>
                        </a:lnSpc>
                        <a:spcBef>
                          <a:spcPts val="0"/>
                        </a:spcBef>
                        <a:spcAft>
                          <a:spcPts val="800"/>
                        </a:spcAft>
                      </a:pPr>
                      <a:r>
                        <a:rPr lang="en-US" sz="1200">
                          <a:latin typeface="Times New Roman" pitchFamily="18" charset="0"/>
                          <a:ea typeface="Times New Roman"/>
                          <a:cs typeface="Times New Roman" pitchFamily="18" charset="0"/>
                        </a:rPr>
                        <a:t>Jun</a:t>
                      </a:r>
                      <a:endParaRPr lang="en-US" sz="1200">
                        <a:latin typeface="Times New Roman" pitchFamily="18" charset="0"/>
                        <a:ea typeface="Calibri"/>
                        <a:cs typeface="Times New Roman" pitchFamily="18" charset="0"/>
                      </a:endParaRPr>
                    </a:p>
                    <a:p>
                      <a:pPr marL="0" marR="0" algn="just">
                        <a:lnSpc>
                          <a:spcPct val="150000"/>
                        </a:lnSpc>
                        <a:spcBef>
                          <a:spcPts val="0"/>
                        </a:spcBef>
                        <a:spcAft>
                          <a:spcPts val="800"/>
                        </a:spcAft>
                      </a:pPr>
                      <a:r>
                        <a:rPr lang="en-US" sz="1200">
                          <a:latin typeface="Times New Roman" pitchFamily="18" charset="0"/>
                          <a:ea typeface="Times New Roman"/>
                          <a:cs typeface="Times New Roman" pitchFamily="18" charset="0"/>
                        </a:rPr>
                        <a:t>26</a:t>
                      </a:r>
                      <a:endParaRPr lang="en-US" sz="1200">
                        <a:latin typeface="Times New Roman" pitchFamily="18" charset="0"/>
                        <a:ea typeface="Calibri"/>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just">
                        <a:lnSpc>
                          <a:spcPct val="150000"/>
                        </a:lnSpc>
                        <a:spcBef>
                          <a:spcPts val="0"/>
                        </a:spcBef>
                        <a:spcAft>
                          <a:spcPts val="800"/>
                        </a:spcAft>
                      </a:pPr>
                      <a:r>
                        <a:rPr lang="en-US" sz="1200">
                          <a:latin typeface="Times New Roman" pitchFamily="18" charset="0"/>
                          <a:ea typeface="Times New Roman"/>
                          <a:cs typeface="Times New Roman" pitchFamily="18" charset="0"/>
                        </a:rPr>
                        <a:t>Jun </a:t>
                      </a:r>
                      <a:endParaRPr lang="en-US" sz="1200">
                        <a:latin typeface="Times New Roman" pitchFamily="18" charset="0"/>
                        <a:ea typeface="Calibri"/>
                        <a:cs typeface="Times New Roman" pitchFamily="18" charset="0"/>
                      </a:endParaRPr>
                    </a:p>
                    <a:p>
                      <a:pPr marL="0" marR="0" algn="just">
                        <a:lnSpc>
                          <a:spcPct val="150000"/>
                        </a:lnSpc>
                        <a:spcBef>
                          <a:spcPts val="0"/>
                        </a:spcBef>
                        <a:spcAft>
                          <a:spcPts val="800"/>
                        </a:spcAft>
                      </a:pPr>
                      <a:r>
                        <a:rPr lang="en-US" sz="1200">
                          <a:latin typeface="Times New Roman" pitchFamily="18" charset="0"/>
                          <a:ea typeface="Times New Roman"/>
                          <a:cs typeface="Times New Roman" pitchFamily="18" charset="0"/>
                        </a:rPr>
                        <a:t>30</a:t>
                      </a:r>
                      <a:endParaRPr lang="en-US" sz="1200">
                        <a:latin typeface="Times New Roman" pitchFamily="18" charset="0"/>
                        <a:ea typeface="Calibri"/>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just">
                        <a:lnSpc>
                          <a:spcPct val="150000"/>
                        </a:lnSpc>
                        <a:spcBef>
                          <a:spcPts val="0"/>
                        </a:spcBef>
                        <a:spcAft>
                          <a:spcPts val="800"/>
                        </a:spcAft>
                      </a:pPr>
                      <a:r>
                        <a:rPr lang="en-US" sz="1200">
                          <a:latin typeface="Times New Roman" pitchFamily="18" charset="0"/>
                          <a:ea typeface="Times New Roman"/>
                          <a:cs typeface="Times New Roman" pitchFamily="18" charset="0"/>
                        </a:rPr>
                        <a:t>Jul </a:t>
                      </a:r>
                      <a:endParaRPr lang="en-US" sz="1200">
                        <a:latin typeface="Times New Roman" pitchFamily="18" charset="0"/>
                        <a:ea typeface="Calibri"/>
                        <a:cs typeface="Times New Roman" pitchFamily="18" charset="0"/>
                      </a:endParaRPr>
                    </a:p>
                    <a:p>
                      <a:pPr marL="0" marR="0" algn="just">
                        <a:lnSpc>
                          <a:spcPct val="150000"/>
                        </a:lnSpc>
                        <a:spcBef>
                          <a:spcPts val="0"/>
                        </a:spcBef>
                        <a:spcAft>
                          <a:spcPts val="800"/>
                        </a:spcAft>
                      </a:pPr>
                      <a:r>
                        <a:rPr lang="en-US" sz="1200">
                          <a:latin typeface="Times New Roman" pitchFamily="18" charset="0"/>
                          <a:ea typeface="Times New Roman"/>
                          <a:cs typeface="Times New Roman" pitchFamily="18" charset="0"/>
                        </a:rPr>
                        <a:t>1</a:t>
                      </a:r>
                      <a:endParaRPr lang="en-US" sz="1200">
                        <a:latin typeface="Times New Roman" pitchFamily="18" charset="0"/>
                        <a:ea typeface="Calibri"/>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0"/>
                  </a:ext>
                </a:extLst>
              </a:tr>
              <a:tr h="520792">
                <a:tc>
                  <a:txBody>
                    <a:bodyPr/>
                    <a:lstStyle/>
                    <a:p>
                      <a:pPr marL="0" marR="0" algn="just">
                        <a:lnSpc>
                          <a:spcPct val="150000"/>
                        </a:lnSpc>
                        <a:spcBef>
                          <a:spcPts val="0"/>
                        </a:spcBef>
                        <a:spcAft>
                          <a:spcPts val="800"/>
                        </a:spcAft>
                      </a:pPr>
                      <a:r>
                        <a:rPr lang="en-US" sz="1200">
                          <a:latin typeface="Times New Roman" pitchFamily="18" charset="0"/>
                          <a:ea typeface="Times New Roman"/>
                          <a:cs typeface="Times New Roman" pitchFamily="18" charset="0"/>
                        </a:rPr>
                        <a:t>Planning phase</a:t>
                      </a:r>
                      <a:endParaRPr lang="en-US" sz="1200">
                        <a:latin typeface="Times New Roman" pitchFamily="18" charset="0"/>
                        <a:ea typeface="Calibri"/>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B9BD5"/>
                    </a:solidFill>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1"/>
                  </a:ext>
                </a:extLst>
              </a:tr>
              <a:tr h="520792">
                <a:tc>
                  <a:txBody>
                    <a:bodyPr/>
                    <a:lstStyle/>
                    <a:p>
                      <a:pPr marL="0" marR="0" algn="just">
                        <a:lnSpc>
                          <a:spcPct val="150000"/>
                        </a:lnSpc>
                        <a:spcBef>
                          <a:spcPts val="0"/>
                        </a:spcBef>
                        <a:spcAft>
                          <a:spcPts val="800"/>
                        </a:spcAft>
                      </a:pPr>
                      <a:r>
                        <a:rPr lang="en-US" sz="1200">
                          <a:latin typeface="Times New Roman" pitchFamily="18" charset="0"/>
                          <a:ea typeface="Times New Roman"/>
                          <a:cs typeface="Times New Roman" pitchFamily="18" charset="0"/>
                        </a:rPr>
                        <a:t>Literature survey</a:t>
                      </a:r>
                      <a:endParaRPr lang="en-US" sz="1200">
                        <a:latin typeface="Times New Roman" pitchFamily="18" charset="0"/>
                        <a:ea typeface="Calibri"/>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B9BD5"/>
                    </a:solidFill>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2"/>
                  </a:ext>
                </a:extLst>
              </a:tr>
              <a:tr h="520792">
                <a:tc>
                  <a:txBody>
                    <a:bodyPr/>
                    <a:lstStyle/>
                    <a:p>
                      <a:pPr marL="0" marR="0" algn="just">
                        <a:lnSpc>
                          <a:spcPct val="150000"/>
                        </a:lnSpc>
                        <a:spcBef>
                          <a:spcPts val="0"/>
                        </a:spcBef>
                        <a:spcAft>
                          <a:spcPts val="800"/>
                        </a:spcAft>
                      </a:pPr>
                      <a:r>
                        <a:rPr lang="en-US" sz="1200">
                          <a:latin typeface="Times New Roman" pitchFamily="18" charset="0"/>
                          <a:ea typeface="Times New Roman"/>
                          <a:cs typeface="Times New Roman" pitchFamily="18" charset="0"/>
                        </a:rPr>
                        <a:t>Analysis phase</a:t>
                      </a:r>
                      <a:endParaRPr lang="en-US" sz="1200">
                        <a:latin typeface="Times New Roman" pitchFamily="18" charset="0"/>
                        <a:ea typeface="Calibri"/>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B9BD5"/>
                    </a:solidFill>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3"/>
                  </a:ext>
                </a:extLst>
              </a:tr>
              <a:tr h="330029">
                <a:tc>
                  <a:txBody>
                    <a:bodyPr/>
                    <a:lstStyle/>
                    <a:p>
                      <a:pPr marL="0" marR="0" algn="just">
                        <a:lnSpc>
                          <a:spcPct val="150000"/>
                        </a:lnSpc>
                        <a:spcBef>
                          <a:spcPts val="0"/>
                        </a:spcBef>
                        <a:spcAft>
                          <a:spcPts val="800"/>
                        </a:spcAft>
                      </a:pPr>
                      <a:r>
                        <a:rPr lang="en-US" sz="1200">
                          <a:latin typeface="Times New Roman" pitchFamily="18" charset="0"/>
                          <a:ea typeface="Times New Roman"/>
                          <a:cs typeface="Times New Roman" pitchFamily="18" charset="0"/>
                        </a:rPr>
                        <a:t>Design phase</a:t>
                      </a:r>
                      <a:endParaRPr lang="en-US" sz="1200">
                        <a:latin typeface="Times New Roman" pitchFamily="18" charset="0"/>
                        <a:ea typeface="Calibri"/>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B9BD5"/>
                    </a:solidFill>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4"/>
                  </a:ext>
                </a:extLst>
              </a:tr>
              <a:tr h="520792">
                <a:tc>
                  <a:txBody>
                    <a:bodyPr/>
                    <a:lstStyle/>
                    <a:p>
                      <a:pPr marL="0" marR="0" algn="just">
                        <a:lnSpc>
                          <a:spcPct val="150000"/>
                        </a:lnSpc>
                        <a:spcBef>
                          <a:spcPts val="0"/>
                        </a:spcBef>
                        <a:spcAft>
                          <a:spcPts val="800"/>
                        </a:spcAft>
                      </a:pPr>
                      <a:r>
                        <a:rPr lang="en-US" sz="1200">
                          <a:latin typeface="Times New Roman" pitchFamily="18" charset="0"/>
                          <a:ea typeface="Times New Roman"/>
                          <a:cs typeface="Times New Roman" pitchFamily="18" charset="0"/>
                        </a:rPr>
                        <a:t>Implementation</a:t>
                      </a:r>
                      <a:endParaRPr lang="en-US" sz="1200">
                        <a:latin typeface="Times New Roman" pitchFamily="18" charset="0"/>
                        <a:ea typeface="Calibri"/>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B9BD5"/>
                    </a:solidFill>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B9BD5"/>
                    </a:solidFill>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B9BD5"/>
                    </a:solidFill>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5"/>
                  </a:ext>
                </a:extLst>
              </a:tr>
              <a:tr h="397024">
                <a:tc>
                  <a:txBody>
                    <a:bodyPr/>
                    <a:lstStyle/>
                    <a:p>
                      <a:pPr marL="0" marR="0" algn="just">
                        <a:lnSpc>
                          <a:spcPct val="150000"/>
                        </a:lnSpc>
                        <a:spcBef>
                          <a:spcPts val="0"/>
                        </a:spcBef>
                        <a:spcAft>
                          <a:spcPts val="800"/>
                        </a:spcAft>
                      </a:pPr>
                      <a:r>
                        <a:rPr lang="en-US" sz="1200">
                          <a:latin typeface="Times New Roman" pitchFamily="18" charset="0"/>
                          <a:ea typeface="Times New Roman"/>
                          <a:cs typeface="Times New Roman" pitchFamily="18" charset="0"/>
                        </a:rPr>
                        <a:t>Testing</a:t>
                      </a:r>
                      <a:endParaRPr lang="en-US" sz="1200">
                        <a:latin typeface="Times New Roman" pitchFamily="18" charset="0"/>
                        <a:ea typeface="Calibri"/>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B9BD5"/>
                    </a:solidFill>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6"/>
                  </a:ext>
                </a:extLst>
              </a:tr>
              <a:tr h="330029">
                <a:tc>
                  <a:txBody>
                    <a:bodyPr/>
                    <a:lstStyle/>
                    <a:p>
                      <a:pPr marL="0" marR="0" algn="just">
                        <a:lnSpc>
                          <a:spcPct val="150000"/>
                        </a:lnSpc>
                        <a:spcBef>
                          <a:spcPts val="0"/>
                        </a:spcBef>
                        <a:spcAft>
                          <a:spcPts val="800"/>
                        </a:spcAft>
                      </a:pPr>
                      <a:r>
                        <a:rPr lang="en-US" sz="1200">
                          <a:latin typeface="Times New Roman" pitchFamily="18" charset="0"/>
                          <a:ea typeface="Times New Roman"/>
                          <a:cs typeface="Times New Roman" pitchFamily="18" charset="0"/>
                        </a:rPr>
                        <a:t>Deployment</a:t>
                      </a:r>
                      <a:endParaRPr lang="en-US" sz="1200">
                        <a:latin typeface="Times New Roman" pitchFamily="18" charset="0"/>
                        <a:ea typeface="Calibri"/>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B9BD5"/>
                    </a:solidFill>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7"/>
                  </a:ext>
                </a:extLst>
              </a:tr>
              <a:tr h="520792">
                <a:tc>
                  <a:txBody>
                    <a:bodyPr/>
                    <a:lstStyle/>
                    <a:p>
                      <a:pPr marL="0" marR="0" algn="just">
                        <a:lnSpc>
                          <a:spcPct val="150000"/>
                        </a:lnSpc>
                        <a:spcBef>
                          <a:spcPts val="0"/>
                        </a:spcBef>
                        <a:spcAft>
                          <a:spcPts val="800"/>
                        </a:spcAft>
                      </a:pPr>
                      <a:r>
                        <a:rPr lang="en-US" sz="1200">
                          <a:latin typeface="Times New Roman" pitchFamily="18" charset="0"/>
                          <a:ea typeface="Times New Roman"/>
                          <a:cs typeface="Times New Roman" pitchFamily="18" charset="0"/>
                        </a:rPr>
                        <a:t>Documentation Report</a:t>
                      </a:r>
                      <a:endParaRPr lang="en-US" sz="1200">
                        <a:latin typeface="Times New Roman" pitchFamily="18" charset="0"/>
                        <a:ea typeface="Calibri"/>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dirty="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dirty="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dirty="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dirty="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dirty="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dirty="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dirty="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dirty="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07000"/>
                        </a:lnSpc>
                      </a:pPr>
                      <a:endParaRPr lang="en-US" sz="1200" dirty="0">
                        <a:latin typeface="Times New Roman" pitchFamily="18" charset="0"/>
                        <a:ea typeface="Times New Roman"/>
                        <a:cs typeface="Times New Roman" pitchFamily="18" charset="0"/>
                      </a:endParaRPr>
                    </a:p>
                  </a:txBody>
                  <a:tcPr marL="55555" marR="55555" marT="55555" marB="5555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B9BD5"/>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9644566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r>
            <a:br>
              <a:rPr lang="en-IN" dirty="0"/>
            </a:br>
            <a:r>
              <a:rPr lang="en-US" dirty="0" smtClean="0">
                <a:solidFill>
                  <a:schemeClr val="bg1"/>
                </a:solidFill>
              </a:rPr>
              <a:t>..</a:t>
            </a:r>
            <a:endParaRPr lang="en-IN"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a:t>
            </a:r>
            <a:endParaRPr lang="en-IN" dirty="0">
              <a:solidFill>
                <a:schemeClr val="bg1"/>
              </a:solidFill>
            </a:endParaRPr>
          </a:p>
        </p:txBody>
      </p:sp>
      <p:sp>
        <p:nvSpPr>
          <p:cNvPr id="4" name="Date Placeholder 3"/>
          <p:cNvSpPr>
            <a:spLocks noGrp="1"/>
          </p:cNvSpPr>
          <p:nvPr>
            <p:ph type="dt" sz="half" idx="10"/>
          </p:nvPr>
        </p:nvSpPr>
        <p:spPr/>
        <p:txBody>
          <a:bodyPr/>
          <a:lstStyle/>
          <a:p>
            <a:fld id="{38E311A6-8315-40F3-AB84-6E290D4A965F}" type="datetime1">
              <a:rPr lang="en-US" smtClean="0">
                <a:solidFill>
                  <a:schemeClr val="bg1"/>
                </a:solidFill>
              </a:rPr>
              <a:pPr/>
              <a:t>1/2/2023</a:t>
            </a:fld>
            <a:endParaRPr lang="en-US" dirty="0">
              <a:solidFill>
                <a:schemeClr val="bg1"/>
              </a:solidFill>
            </a:endParaRPr>
          </a:p>
        </p:txBody>
      </p:sp>
      <p:sp>
        <p:nvSpPr>
          <p:cNvPr id="5" name="Footer Placeholder 4"/>
          <p:cNvSpPr>
            <a:spLocks noGrp="1"/>
          </p:cNvSpPr>
          <p:nvPr>
            <p:ph type="ftr" sz="quarter" idx="11"/>
          </p:nvPr>
        </p:nvSpPr>
        <p:spPr/>
        <p:txBody>
          <a:bodyPr/>
          <a:lstStyle/>
          <a:p>
            <a:r>
              <a:rPr lang="en-US" sz="1600" dirty="0" smtClean="0">
                <a:solidFill>
                  <a:schemeClr val="tx1"/>
                </a:solidFill>
                <a:latin typeface="Times New Roman" panose="02020603050405020304" pitchFamily="18" charset="0"/>
                <a:cs typeface="Times New Roman" panose="02020603050405020304" pitchFamily="18" charset="0"/>
              </a:rPr>
              <a:t>2022-23</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8610600" y="6356352"/>
            <a:ext cx="2743200" cy="365125"/>
          </a:xfrm>
        </p:spPr>
        <p:txBody>
          <a:bodyPr/>
          <a:lstStyle/>
          <a:p>
            <a:r>
              <a:rPr lang="en-US" dirty="0" err="1" smtClean="0">
                <a:solidFill>
                  <a:schemeClr val="bg1"/>
                </a:solidFill>
              </a:rPr>
              <a:t>ssss</a:t>
            </a:r>
            <a:endParaRPr lang="en-US" dirty="0">
              <a:solidFill>
                <a:schemeClr val="bg1"/>
              </a:solidFill>
            </a:endParaRPr>
          </a:p>
        </p:txBody>
      </p:sp>
      <p:sp>
        <p:nvSpPr>
          <p:cNvPr id="7" name="Title 1">
            <a:extLst>
              <a:ext uri="{FF2B5EF4-FFF2-40B4-BE49-F238E27FC236}">
                <a16:creationId xmlns:a16="http://schemas.microsoft.com/office/drawing/2014/main" id="{B7C401F6-1AFD-4BEB-9165-D61BF34CC464}"/>
              </a:ext>
            </a:extLst>
          </p:cNvPr>
          <p:cNvSpPr txBox="1">
            <a:spLocks/>
          </p:cNvSpPr>
          <p:nvPr/>
        </p:nvSpPr>
        <p:spPr>
          <a:xfrm>
            <a:off x="1524000" y="1732546"/>
            <a:ext cx="9144000" cy="1944304"/>
          </a:xfrm>
          <a:prstGeom prst="rect">
            <a:avLst/>
          </a:prstGeom>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latin typeface="Times New Roman" panose="02020603050405020304" pitchFamily="18" charset="0"/>
                <a:cs typeface="Times New Roman" panose="02020603050405020304" pitchFamily="18" charset="0"/>
              </a:rPr>
              <a:t>                         THANK YOU </a:t>
            </a:r>
            <a:endParaRPr lang="en-US" sz="3600" dirty="0">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04122ED-1312-4B29-964A-C1B8910212C2}"/>
              </a:ext>
            </a:extLst>
          </p:cNvPr>
          <p:cNvSpPr txBox="1">
            <a:spLocks/>
          </p:cNvSpPr>
          <p:nvPr/>
        </p:nvSpPr>
        <p:spPr>
          <a:xfrm>
            <a:off x="123093" y="6356352"/>
            <a:ext cx="35814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err="1" smtClean="0">
                <a:solidFill>
                  <a:schemeClr val="tx1"/>
                </a:solidFill>
                <a:latin typeface="Times New Roman" panose="02020603050405020304" pitchFamily="18" charset="0"/>
                <a:cs typeface="Times New Roman" panose="02020603050405020304" pitchFamily="18" charset="0"/>
              </a:rPr>
              <a:t>Dept</a:t>
            </a:r>
            <a:r>
              <a:rPr lang="en-US" sz="1600" dirty="0" smtClean="0">
                <a:solidFill>
                  <a:schemeClr val="tx1"/>
                </a:solidFill>
                <a:latin typeface="Times New Roman" panose="02020603050405020304" pitchFamily="18" charset="0"/>
                <a:cs typeface="Times New Roman" panose="02020603050405020304" pitchFamily="18" charset="0"/>
              </a:rPr>
              <a:t> of ISE, SJCIT</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1211D199-A518-40E1-A721-9B22F0315CB9}"/>
              </a:ext>
            </a:extLst>
          </p:cNvPr>
          <p:cNvSpPr txBox="1">
            <a:spLocks/>
          </p:cNvSpPr>
          <p:nvPr/>
        </p:nvSpPr>
        <p:spPr>
          <a:xfrm>
            <a:off x="4038600" y="573912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solidFill>
                  <a:schemeClr val="bg1"/>
                </a:solidFill>
                <a:latin typeface="Times New Roman" panose="02020603050405020304" pitchFamily="18" charset="0"/>
                <a:cs typeface="Times New Roman" panose="02020603050405020304" pitchFamily="18" charset="0"/>
              </a:rPr>
              <a:t>2022-23</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10" name="Slide Number Placeholder 5">
            <a:extLst>
              <a:ext uri="{FF2B5EF4-FFF2-40B4-BE49-F238E27FC236}">
                <a16:creationId xmlns:a16="http://schemas.microsoft.com/office/drawing/2014/main" id="{9E9BE78B-9D11-4EFD-BD09-9233F3009564}"/>
              </a:ext>
            </a:extLst>
          </p:cNvPr>
          <p:cNvSpPr txBox="1">
            <a:spLocks/>
          </p:cNvSpPr>
          <p:nvPr/>
        </p:nvSpPr>
        <p:spPr>
          <a:xfrm>
            <a:off x="8610600" y="6356352"/>
            <a:ext cx="343562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solidFill>
                  <a:schemeClr val="tx1"/>
                </a:solidFill>
                <a:latin typeface="Times New Roman" panose="02020603050405020304" pitchFamily="18" charset="0"/>
                <a:cs typeface="Times New Roman" panose="02020603050405020304" pitchFamily="18" charset="0"/>
              </a:rPr>
              <a:t>15</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8C5B20E-7843-4527-BA95-07E3081754EB}"/>
              </a:ext>
            </a:extLst>
          </p:cNvPr>
          <p:cNvSpPr txBox="1"/>
          <p:nvPr/>
        </p:nvSpPr>
        <p:spPr>
          <a:xfrm>
            <a:off x="5638800" y="2975113"/>
            <a:ext cx="914400" cy="369332"/>
          </a:xfrm>
          <a:prstGeom prst="rect">
            <a:avLst/>
          </a:prstGeom>
          <a:noFill/>
        </p:spPr>
        <p:txBody>
          <a:bodyPr wrap="square" rtlCol="0">
            <a:spAutoFit/>
          </a:bodyPr>
          <a:lstStyle/>
          <a:p>
            <a:endParaRPr lang="en-US" dirty="0"/>
          </a:p>
        </p:txBody>
      </p:sp>
      <p:cxnSp>
        <p:nvCxnSpPr>
          <p:cNvPr id="12" name="Straight Connector 11">
            <a:extLst>
              <a:ext uri="{FF2B5EF4-FFF2-40B4-BE49-F238E27FC236}">
                <a16:creationId xmlns:a16="http://schemas.microsoft.com/office/drawing/2014/main" id="{F439EFF9-5E5E-44F4-8DA2-E3B83782F789}"/>
              </a:ext>
            </a:extLst>
          </p:cNvPr>
          <p:cNvCxnSpPr>
            <a:cxnSpLocks/>
          </p:cNvCxnSpPr>
          <p:nvPr/>
        </p:nvCxnSpPr>
        <p:spPr>
          <a:xfrm>
            <a:off x="0" y="686279"/>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BFE7A3B7-3AA7-4350-8576-95210A15BB06}"/>
              </a:ext>
            </a:extLst>
          </p:cNvPr>
          <p:cNvCxnSpPr/>
          <p:nvPr/>
        </p:nvCxnSpPr>
        <p:spPr>
          <a:xfrm>
            <a:off x="0" y="6171721"/>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4" name="TextBox 13">
            <a:extLst>
              <a:ext uri="{FF2B5EF4-FFF2-40B4-BE49-F238E27FC236}">
                <a16:creationId xmlns:a16="http://schemas.microsoft.com/office/drawing/2014/main" id="{3416C2E3-C33E-4664-991E-A9E171176594}"/>
              </a:ext>
            </a:extLst>
          </p:cNvPr>
          <p:cNvSpPr txBox="1"/>
          <p:nvPr/>
        </p:nvSpPr>
        <p:spPr>
          <a:xfrm>
            <a:off x="308008" y="298485"/>
            <a:ext cx="110940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REAL-TIME ATTENTION SPAN TRACKING IN ONLINE EDUCATION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12436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01F6-1AFD-4BEB-9165-D61BF34CC464}"/>
              </a:ext>
            </a:extLst>
          </p:cNvPr>
          <p:cNvSpPr>
            <a:spLocks noGrp="1"/>
          </p:cNvSpPr>
          <p:nvPr>
            <p:ph type="ctrTitle"/>
          </p:nvPr>
        </p:nvSpPr>
        <p:spPr>
          <a:xfrm>
            <a:off x="385011" y="791366"/>
            <a:ext cx="11276901" cy="639841"/>
          </a:xfrm>
        </p:spPr>
        <p:txBody>
          <a:bodyPr>
            <a:noAutofit/>
          </a:bodyPr>
          <a:lstStyle/>
          <a:p>
            <a:r>
              <a:rPr lang="en-US" sz="3600" b="1" dirty="0" smtClean="0">
                <a:latin typeface="Times New Roman" panose="02020603050405020304" pitchFamily="18" charset="0"/>
                <a:cs typeface="Times New Roman" panose="02020603050405020304" pitchFamily="18" charset="0"/>
              </a:rPr>
              <a:t>OBJECTIVES</a:t>
            </a:r>
            <a:endParaRPr lang="en-US"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A71D341-4A9A-4B68-BB2D-94464D290890}"/>
              </a:ext>
            </a:extLst>
          </p:cNvPr>
          <p:cNvSpPr>
            <a:spLocks noGrp="1"/>
          </p:cNvSpPr>
          <p:nvPr>
            <p:ph type="subTitle" idx="1"/>
          </p:nvPr>
        </p:nvSpPr>
        <p:spPr>
          <a:xfrm>
            <a:off x="516835" y="1441173"/>
            <a:ext cx="11145078" cy="4472609"/>
          </a:xfrm>
        </p:spPr>
        <p:txBody>
          <a:bodyPr>
            <a:noAutofit/>
          </a:bodyPr>
          <a:lstStyle/>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The purpose of attention span detection during online classes is to gather data and analyze the state of the student, to evaluate his performance based on concentration level, instead of just academic </a:t>
            </a:r>
            <a:r>
              <a:rPr lang="en-US" dirty="0" smtClean="0">
                <a:latin typeface="Times New Roman" panose="02020603050405020304" pitchFamily="18" charset="0"/>
                <a:cs typeface="Times New Roman" panose="02020603050405020304" pitchFamily="18" charset="0"/>
              </a:rPr>
              <a:t>scores</a:t>
            </a:r>
            <a:r>
              <a:rPr lang="en-US" dirty="0" smtClean="0">
                <a:latin typeface="Times New Roman" pitchFamily="18" charset="0"/>
                <a:cs typeface="Times New Roman" pitchFamily="18" charset="0"/>
              </a:rPr>
              <a:t>. </a:t>
            </a:r>
          </a:p>
          <a:p>
            <a:pPr marL="457200" indent="-457200" algn="just">
              <a:buFont typeface="+mj-lt"/>
              <a:buAutoNum type="arabicPeriod"/>
            </a:pPr>
            <a:r>
              <a:rPr lang="en-US" dirty="0" smtClean="0">
                <a:latin typeface="Times New Roman" pitchFamily="18" charset="0"/>
                <a:cs typeface="Times New Roman" pitchFamily="18" charset="0"/>
              </a:rPr>
              <a:t>To </a:t>
            </a:r>
            <a:r>
              <a:rPr lang="en-US" dirty="0">
                <a:latin typeface="Times New Roman" pitchFamily="18" charset="0"/>
                <a:cs typeface="Times New Roman" pitchFamily="18" charset="0"/>
              </a:rPr>
              <a:t>present a method that uses a camera feed and a mouthpiece contribution to monitor </a:t>
            </a:r>
            <a:r>
              <a:rPr lang="en-US" dirty="0" smtClean="0">
                <a:latin typeface="Times New Roman" pitchFamily="18" charset="0"/>
                <a:cs typeface="Times New Roman" pitchFamily="18" charset="0"/>
              </a:rPr>
              <a:t>      student's </a:t>
            </a:r>
            <a:r>
              <a:rPr lang="en-US" dirty="0">
                <a:latin typeface="Times New Roman" pitchFamily="18" charset="0"/>
                <a:cs typeface="Times New Roman" pitchFamily="18" charset="0"/>
              </a:rPr>
              <a:t>continuing attention levels during online </a:t>
            </a:r>
            <a:r>
              <a:rPr lang="en-US" dirty="0" smtClean="0">
                <a:latin typeface="Times New Roman" pitchFamily="18" charset="0"/>
                <a:cs typeface="Times New Roman" pitchFamily="18" charset="0"/>
              </a:rPr>
              <a:t>classes.</a:t>
            </a:r>
          </a:p>
          <a:p>
            <a:pPr marL="457200" indent="-457200" algn="just">
              <a:buFont typeface="+mj-lt"/>
              <a:buAutoNum type="arabicPeriod"/>
            </a:pPr>
            <a:r>
              <a:rPr lang="en-US" dirty="0" smtClean="0">
                <a:latin typeface="Times New Roman" pitchFamily="18" charset="0"/>
                <a:cs typeface="Times New Roman" pitchFamily="18" charset="0"/>
              </a:rPr>
              <a:t>To </a:t>
            </a:r>
            <a:r>
              <a:rPr lang="en-US" dirty="0">
                <a:latin typeface="Times New Roman" pitchFamily="18" charset="0"/>
                <a:cs typeface="Times New Roman" pitchFamily="18" charset="0"/>
              </a:rPr>
              <a:t>improve the quality of online </a:t>
            </a:r>
            <a:r>
              <a:rPr lang="en-US" dirty="0" smtClean="0">
                <a:latin typeface="Times New Roman" pitchFamily="18" charset="0"/>
                <a:cs typeface="Times New Roman" pitchFamily="18" charset="0"/>
              </a:rPr>
              <a:t>education.</a:t>
            </a:r>
          </a:p>
          <a:p>
            <a:pPr marL="457200" indent="-457200" algn="just">
              <a:buFont typeface="+mj-lt"/>
              <a:buAutoNum type="arabicPeriod"/>
            </a:pPr>
            <a:r>
              <a:rPr lang="en-US" dirty="0" smtClean="0">
                <a:latin typeface="Times New Roman" pitchFamily="18" charset="0"/>
                <a:cs typeface="Times New Roman" pitchFamily="18" charset="0"/>
              </a:rPr>
              <a:t>To </a:t>
            </a:r>
            <a:r>
              <a:rPr lang="en-US" dirty="0">
                <a:latin typeface="Times New Roman" pitchFamily="18" charset="0"/>
                <a:cs typeface="Times New Roman" pitchFamily="18" charset="0"/>
              </a:rPr>
              <a:t>tackle the issues involved in online education using five parameters. We used the face recognition model to verify the student attending the online </a:t>
            </a:r>
            <a:r>
              <a:rPr lang="en-US" dirty="0" smtClean="0">
                <a:latin typeface="Times New Roman" pitchFamily="18" charset="0"/>
                <a:cs typeface="Times New Roman" pitchFamily="18" charset="0"/>
              </a:rPr>
              <a:t>class.</a:t>
            </a:r>
          </a:p>
          <a:p>
            <a:pPr marL="457200" indent="-457200" algn="just">
              <a:buFont typeface="+mj-lt"/>
              <a:buAutoNum type="arabicPeriod"/>
            </a:pPr>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have implemented and used lightweight models to reduce the processing </a:t>
            </a:r>
            <a:r>
              <a:rPr lang="en-US" dirty="0" smtClean="0">
                <a:latin typeface="Times New Roman" pitchFamily="18" charset="0"/>
                <a:cs typeface="Times New Roman" pitchFamily="18" charset="0"/>
              </a:rPr>
              <a:t>time.</a:t>
            </a:r>
          </a:p>
          <a:p>
            <a:pPr marL="457200" indent="-457200" algn="just">
              <a:buFont typeface="+mj-lt"/>
              <a:buAutoNum type="arabicPeriod"/>
            </a:pPr>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visualize the scores in the form of a live graph and generate automated reports</a:t>
            </a:r>
          </a:p>
          <a:p>
            <a:pPr marL="457200" indent="-457200" algn="just">
              <a:buFont typeface="+mj-lt"/>
              <a:buAutoNum type="arabicPeriod"/>
            </a:pPr>
            <a:endParaRPr lang="en-US" dirty="0" smtClean="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E04122ED-1312-4B29-964A-C1B8910212C2}"/>
              </a:ext>
            </a:extLst>
          </p:cNvPr>
          <p:cNvSpPr>
            <a:spLocks noGrp="1"/>
          </p:cNvSpPr>
          <p:nvPr>
            <p:ph type="dt" sz="half" idx="10"/>
          </p:nvPr>
        </p:nvSpPr>
        <p:spPr>
          <a:xfrm>
            <a:off x="0" y="6356352"/>
            <a:ext cx="35814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Dept of ISE, SJCIT</a:t>
            </a:r>
          </a:p>
        </p:txBody>
      </p:sp>
      <p:sp>
        <p:nvSpPr>
          <p:cNvPr id="5" name="Footer Placeholder 4">
            <a:extLst>
              <a:ext uri="{FF2B5EF4-FFF2-40B4-BE49-F238E27FC236}">
                <a16:creationId xmlns:a16="http://schemas.microsoft.com/office/drawing/2014/main" id="{1211D199-A518-40E1-A721-9B22F0315CB9}"/>
              </a:ext>
            </a:extLst>
          </p:cNvPr>
          <p:cNvSpPr>
            <a:spLocks noGrp="1"/>
          </p:cNvSpPr>
          <p:nvPr>
            <p:ph type="ftr" sz="quarter" idx="11"/>
          </p:nvPr>
        </p:nvSpPr>
        <p:spPr/>
        <p:txBody>
          <a:bodyPr/>
          <a:lstStyle/>
          <a:p>
            <a:r>
              <a:rPr lang="en-US" sz="1600" dirty="0" smtClean="0">
                <a:solidFill>
                  <a:schemeClr val="tx1"/>
                </a:solidFill>
                <a:latin typeface="Times New Roman" panose="02020603050405020304" pitchFamily="18" charset="0"/>
                <a:cs typeface="Times New Roman" panose="02020603050405020304" pitchFamily="18" charset="0"/>
              </a:rPr>
              <a:t>2022-23</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E9BE78B-9D11-4EFD-BD09-9233F3009564}"/>
              </a:ext>
            </a:extLst>
          </p:cNvPr>
          <p:cNvSpPr>
            <a:spLocks noGrp="1"/>
          </p:cNvSpPr>
          <p:nvPr>
            <p:ph type="sldNum" sz="quarter" idx="12"/>
          </p:nvPr>
        </p:nvSpPr>
        <p:spPr>
          <a:xfrm>
            <a:off x="8610600" y="6356352"/>
            <a:ext cx="3435626"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1</a:t>
            </a:r>
          </a:p>
        </p:txBody>
      </p:sp>
      <p:sp>
        <p:nvSpPr>
          <p:cNvPr id="7" name="TextBox 6">
            <a:extLst>
              <a:ext uri="{FF2B5EF4-FFF2-40B4-BE49-F238E27FC236}">
                <a16:creationId xmlns:a16="http://schemas.microsoft.com/office/drawing/2014/main" id="{78C5B20E-7843-4527-BA95-07E3081754EB}"/>
              </a:ext>
            </a:extLst>
          </p:cNvPr>
          <p:cNvSpPr txBox="1"/>
          <p:nvPr/>
        </p:nvSpPr>
        <p:spPr>
          <a:xfrm>
            <a:off x="5638800" y="2975113"/>
            <a:ext cx="914400" cy="369332"/>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7669B366-78EF-4DF0-9854-6CAD740B1352}"/>
              </a:ext>
            </a:extLst>
          </p:cNvPr>
          <p:cNvSpPr txBox="1"/>
          <p:nvPr/>
        </p:nvSpPr>
        <p:spPr>
          <a:xfrm>
            <a:off x="516835" y="347724"/>
            <a:ext cx="9578887"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REAL-TIME ATTENTION SPAN TRACKING IN ONLINE EDUCATION</a:t>
            </a:r>
            <a:endParaRPr lang="en-US" sz="1600" dirty="0">
              <a:latin typeface="Times New Roman" panose="02020603050405020304" pitchFamily="18"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F439EFF9-5E5E-44F4-8DA2-E3B83782F789}"/>
              </a:ext>
            </a:extLst>
          </p:cNvPr>
          <p:cNvCxnSpPr>
            <a:cxnSpLocks/>
          </p:cNvCxnSpPr>
          <p:nvPr/>
        </p:nvCxnSpPr>
        <p:spPr>
          <a:xfrm>
            <a:off x="0" y="686279"/>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BFE7A3B7-3AA7-4350-8576-95210A15BB06}"/>
              </a:ext>
            </a:extLst>
          </p:cNvPr>
          <p:cNvCxnSpPr/>
          <p:nvPr/>
        </p:nvCxnSpPr>
        <p:spPr>
          <a:xfrm>
            <a:off x="0" y="6171721"/>
            <a:ext cx="12192000" cy="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4456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01F6-1AFD-4BEB-9165-D61BF34CC464}"/>
              </a:ext>
            </a:extLst>
          </p:cNvPr>
          <p:cNvSpPr>
            <a:spLocks noGrp="1"/>
          </p:cNvSpPr>
          <p:nvPr>
            <p:ph type="ctrTitle"/>
          </p:nvPr>
        </p:nvSpPr>
        <p:spPr>
          <a:xfrm>
            <a:off x="1524000" y="1208837"/>
            <a:ext cx="9144000" cy="639841"/>
          </a:xfrm>
        </p:spPr>
        <p:txBody>
          <a:bodyPr>
            <a:noAutofit/>
          </a:bodyPr>
          <a:lstStyle/>
          <a:p>
            <a:r>
              <a:rPr lang="en-US" sz="3600" b="1" dirty="0">
                <a:solidFill>
                  <a:srgbClr val="1F3762"/>
                </a:solidFill>
                <a:latin typeface="Times New Roman" panose="02020603050405020304" pitchFamily="18" charset="0"/>
                <a:ea typeface="Times New Roman" panose="02020603050405020304" pitchFamily="18" charset="0"/>
              </a:rPr>
              <a:t>SYSTEM ARCHITECTURE:</a:t>
            </a:r>
            <a:r>
              <a:rPr lang="en-IN" sz="3600" dirty="0">
                <a:latin typeface="Times New Roman" panose="02020603050405020304" pitchFamily="18" charset="0"/>
                <a:ea typeface="Times New Roman" panose="02020603050405020304" pitchFamily="18" charset="0"/>
              </a:rPr>
              <a:t/>
            </a:r>
            <a:br>
              <a:rPr lang="en-IN" sz="3600" dirty="0">
                <a:latin typeface="Times New Roman" panose="02020603050405020304" pitchFamily="18" charset="0"/>
                <a:ea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A71D341-4A9A-4B68-BB2D-94464D290890}"/>
              </a:ext>
            </a:extLst>
          </p:cNvPr>
          <p:cNvSpPr>
            <a:spLocks noGrp="1"/>
          </p:cNvSpPr>
          <p:nvPr>
            <p:ph type="subTitle" idx="1"/>
          </p:nvPr>
        </p:nvSpPr>
        <p:spPr>
          <a:xfrm>
            <a:off x="238539" y="1408045"/>
            <a:ext cx="4890052" cy="440633"/>
          </a:xfrm>
        </p:spPr>
        <p:txBody>
          <a:bodyPr>
            <a:normAutofit lnSpcReduction="10000"/>
          </a:bodyPr>
          <a:lstStyle/>
          <a:p>
            <a:pPr marL="63500" algn="l"/>
            <a:r>
              <a:rPr lang="en-US" sz="2800" dirty="0" smtClean="0">
                <a:solidFill>
                  <a:schemeClr val="bg1"/>
                </a:solidFill>
                <a:effectLst/>
                <a:latin typeface="Times New Roman" panose="02020603050405020304" pitchFamily="18" charset="0"/>
                <a:ea typeface="Times New Roman" panose="02020603050405020304" pitchFamily="18" charset="0"/>
              </a:rPr>
              <a:t>..</a:t>
            </a:r>
            <a:endParaRPr lang="en-IN" sz="2800" dirty="0">
              <a:solidFill>
                <a:schemeClr val="bg1"/>
              </a:solidFill>
              <a:effectLst/>
              <a:latin typeface="Times New Roman" panose="02020603050405020304" pitchFamily="18" charset="0"/>
              <a:ea typeface="Times New Roman" panose="02020603050405020304" pitchFamily="18" charset="0"/>
            </a:endParaRPr>
          </a:p>
        </p:txBody>
      </p:sp>
      <p:sp>
        <p:nvSpPr>
          <p:cNvPr id="4" name="Date Placeholder 3">
            <a:extLst>
              <a:ext uri="{FF2B5EF4-FFF2-40B4-BE49-F238E27FC236}">
                <a16:creationId xmlns:a16="http://schemas.microsoft.com/office/drawing/2014/main" id="{E04122ED-1312-4B29-964A-C1B8910212C2}"/>
              </a:ext>
            </a:extLst>
          </p:cNvPr>
          <p:cNvSpPr>
            <a:spLocks noGrp="1"/>
          </p:cNvSpPr>
          <p:nvPr>
            <p:ph type="dt" sz="half" idx="10"/>
          </p:nvPr>
        </p:nvSpPr>
        <p:spPr>
          <a:xfrm>
            <a:off x="0" y="6356352"/>
            <a:ext cx="35814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Dept of ISE, SJCIT</a:t>
            </a:r>
          </a:p>
        </p:txBody>
      </p:sp>
      <p:sp>
        <p:nvSpPr>
          <p:cNvPr id="5" name="Footer Placeholder 4">
            <a:extLst>
              <a:ext uri="{FF2B5EF4-FFF2-40B4-BE49-F238E27FC236}">
                <a16:creationId xmlns:a16="http://schemas.microsoft.com/office/drawing/2014/main" id="{1211D199-A518-40E1-A721-9B22F0315CB9}"/>
              </a:ext>
            </a:extLst>
          </p:cNvPr>
          <p:cNvSpPr>
            <a:spLocks noGrp="1"/>
          </p:cNvSpPr>
          <p:nvPr>
            <p:ph type="ftr" sz="quarter" idx="11"/>
          </p:nvPr>
        </p:nvSpPr>
        <p:spPr>
          <a:xfrm>
            <a:off x="4038600" y="6492875"/>
            <a:ext cx="41148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2022-23</a:t>
            </a:r>
          </a:p>
          <a:p>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E9BE78B-9D11-4EFD-BD09-9233F3009564}"/>
              </a:ext>
            </a:extLst>
          </p:cNvPr>
          <p:cNvSpPr>
            <a:spLocks noGrp="1"/>
          </p:cNvSpPr>
          <p:nvPr>
            <p:ph type="sldNum" sz="quarter" idx="12"/>
          </p:nvPr>
        </p:nvSpPr>
        <p:spPr>
          <a:xfrm>
            <a:off x="8610600" y="6356352"/>
            <a:ext cx="3435626"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2</a:t>
            </a:r>
          </a:p>
        </p:txBody>
      </p:sp>
      <p:sp>
        <p:nvSpPr>
          <p:cNvPr id="7" name="TextBox 6">
            <a:extLst>
              <a:ext uri="{FF2B5EF4-FFF2-40B4-BE49-F238E27FC236}">
                <a16:creationId xmlns:a16="http://schemas.microsoft.com/office/drawing/2014/main" id="{78C5B20E-7843-4527-BA95-07E3081754EB}"/>
              </a:ext>
            </a:extLst>
          </p:cNvPr>
          <p:cNvSpPr txBox="1"/>
          <p:nvPr/>
        </p:nvSpPr>
        <p:spPr>
          <a:xfrm>
            <a:off x="5638800" y="2975113"/>
            <a:ext cx="914400" cy="369332"/>
          </a:xfrm>
          <a:prstGeom prst="rect">
            <a:avLst/>
          </a:prstGeom>
          <a:no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439EFF9-5E5E-44F4-8DA2-E3B83782F789}"/>
              </a:ext>
            </a:extLst>
          </p:cNvPr>
          <p:cNvCxnSpPr>
            <a:cxnSpLocks/>
          </p:cNvCxnSpPr>
          <p:nvPr/>
        </p:nvCxnSpPr>
        <p:spPr>
          <a:xfrm>
            <a:off x="0" y="686279"/>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BFE7A3B7-3AA7-4350-8576-95210A15BB06}"/>
              </a:ext>
            </a:extLst>
          </p:cNvPr>
          <p:cNvCxnSpPr/>
          <p:nvPr/>
        </p:nvCxnSpPr>
        <p:spPr>
          <a:xfrm>
            <a:off x="0" y="6171721"/>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8E315619-E80E-456F-969A-95EF1CB41936}"/>
              </a:ext>
            </a:extLst>
          </p:cNvPr>
          <p:cNvSpPr txBox="1"/>
          <p:nvPr/>
        </p:nvSpPr>
        <p:spPr>
          <a:xfrm>
            <a:off x="279132" y="316946"/>
            <a:ext cx="1060036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REAL-TIME ATTENTION SPAN TRACKING IN ONLINE EDUCATION</a:t>
            </a:r>
            <a:endParaRPr lang="en-US"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a:srcRect l="28207" t="22029" r="38288" b="36087"/>
          <a:stretch>
            <a:fillRect/>
          </a:stretch>
        </p:blipFill>
        <p:spPr bwMode="auto">
          <a:xfrm>
            <a:off x="2550916" y="1594468"/>
            <a:ext cx="6460435" cy="4542739"/>
          </a:xfrm>
          <a:prstGeom prst="rect">
            <a:avLst/>
          </a:prstGeom>
          <a:noFill/>
          <a:ln w="9525">
            <a:noFill/>
            <a:miter lim="800000"/>
            <a:headEnd/>
            <a:tailEnd/>
          </a:ln>
          <a:effectLst/>
        </p:spPr>
      </p:pic>
    </p:spTree>
    <p:extLst>
      <p:ext uri="{BB962C8B-B14F-4D97-AF65-F5344CB8AC3E}">
        <p14:creationId xmlns:p14="http://schemas.microsoft.com/office/powerpoint/2010/main" val="29545524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01F6-1AFD-4BEB-9165-D61BF34CC464}"/>
              </a:ext>
            </a:extLst>
          </p:cNvPr>
          <p:cNvSpPr>
            <a:spLocks noGrp="1"/>
          </p:cNvSpPr>
          <p:nvPr>
            <p:ph type="ctrTitle"/>
          </p:nvPr>
        </p:nvSpPr>
        <p:spPr>
          <a:xfrm>
            <a:off x="1524000" y="791366"/>
            <a:ext cx="9144000" cy="639841"/>
          </a:xfrm>
        </p:spPr>
        <p:txBody>
          <a:bodyPr>
            <a:noAutofit/>
          </a:bodyPr>
          <a:lstStyle/>
          <a:p>
            <a:pPr marL="63500"/>
            <a:r>
              <a:rPr lang="en-US" sz="3600" b="1" dirty="0">
                <a:solidFill>
                  <a:srgbClr val="1F3762"/>
                </a:solidFill>
                <a:latin typeface="Times New Roman" panose="02020603050405020304" pitchFamily="18" charset="0"/>
                <a:ea typeface="Times New Roman" panose="02020603050405020304" pitchFamily="18" charset="0"/>
              </a:rPr>
              <a:t>SYSTEM </a:t>
            </a:r>
            <a:r>
              <a:rPr lang="en-US" sz="3600" b="1" dirty="0" smtClean="0">
                <a:solidFill>
                  <a:srgbClr val="1F3762"/>
                </a:solidFill>
                <a:latin typeface="Times New Roman" panose="02020603050405020304" pitchFamily="18" charset="0"/>
                <a:ea typeface="Times New Roman" panose="02020603050405020304" pitchFamily="18" charset="0"/>
              </a:rPr>
              <a:t>ARCHITECTURE(cont..)</a:t>
            </a:r>
            <a:endParaRPr lang="en-US" sz="3600" b="1" dirty="0">
              <a:solidFill>
                <a:srgbClr val="1F3762"/>
              </a:solidFill>
              <a:latin typeface="Times New Roman" panose="02020603050405020304" pitchFamily="18" charset="0"/>
              <a:ea typeface="Times New Roman" panose="02020603050405020304" pitchFamily="18" charset="0"/>
            </a:endParaRPr>
          </a:p>
        </p:txBody>
      </p:sp>
      <p:sp>
        <p:nvSpPr>
          <p:cNvPr id="3" name="Subtitle 2">
            <a:extLst>
              <a:ext uri="{FF2B5EF4-FFF2-40B4-BE49-F238E27FC236}">
                <a16:creationId xmlns:a16="http://schemas.microsoft.com/office/drawing/2014/main" id="{2A71D341-4A9A-4B68-BB2D-94464D290890}"/>
              </a:ext>
            </a:extLst>
          </p:cNvPr>
          <p:cNvSpPr>
            <a:spLocks noGrp="1"/>
          </p:cNvSpPr>
          <p:nvPr>
            <p:ph type="subTitle" idx="1"/>
          </p:nvPr>
        </p:nvSpPr>
        <p:spPr>
          <a:xfrm>
            <a:off x="238539" y="1408045"/>
            <a:ext cx="11608904" cy="4495798"/>
          </a:xfrm>
        </p:spPr>
        <p:txBody>
          <a:bodyPr>
            <a:normAutofit fontScale="92500"/>
          </a:bodyPr>
          <a:lstStyle/>
          <a:p>
            <a:pPr marL="406400" indent="-342900" algn="just">
              <a:lnSpc>
                <a:spcPct val="150000"/>
              </a:lnSpc>
              <a:buFont typeface="Arial" panose="020B0604020202020204" pitchFamily="34" charset="0"/>
              <a:buChar char="•"/>
            </a:pPr>
            <a:r>
              <a:rPr lang="en-US" dirty="0" smtClean="0">
                <a:latin typeface="Times New Roman" panose="02020603050405020304" pitchFamily="18" charset="0"/>
                <a:ea typeface="Times New Roman" panose="02020603050405020304" pitchFamily="18" charset="0"/>
              </a:rPr>
              <a:t>This system makes use of five parameters to calculate the attention-span level of the student attending the online class. </a:t>
            </a:r>
          </a:p>
          <a:p>
            <a:pPr marL="406400" indent="-342900" algn="just">
              <a:lnSpc>
                <a:spcPct val="150000"/>
              </a:lnSpc>
              <a:buFont typeface="Arial" panose="020B0604020202020204" pitchFamily="34" charset="0"/>
              <a:buChar char="•"/>
            </a:pPr>
            <a:r>
              <a:rPr lang="en-US" dirty="0" smtClean="0">
                <a:latin typeface="Times New Roman" panose="02020603050405020304" pitchFamily="18" charset="0"/>
                <a:ea typeface="Times New Roman" panose="02020603050405020304" pitchFamily="18" charset="0"/>
              </a:rPr>
              <a:t>Facial recognition is used to validate the student’s attendance. </a:t>
            </a:r>
          </a:p>
          <a:p>
            <a:pPr marL="406400" indent="-342900" algn="just">
              <a:lnSpc>
                <a:spcPct val="150000"/>
              </a:lnSpc>
              <a:buFont typeface="Arial" panose="020B0604020202020204" pitchFamily="34" charset="0"/>
              <a:buChar char="•"/>
            </a:pPr>
            <a:r>
              <a:rPr lang="en-US" dirty="0" smtClean="0">
                <a:latin typeface="Times New Roman" panose="02020603050405020304" pitchFamily="18" charset="0"/>
                <a:ea typeface="Times New Roman" panose="02020603050405020304" pitchFamily="18" charset="0"/>
              </a:rPr>
              <a:t>The attention span score is calculated using blink rate, facial expression, eye gaze, background noise, and body posture and is updated continuously for a window length of 5 seconds. </a:t>
            </a:r>
          </a:p>
          <a:p>
            <a:pPr marL="406400" indent="-342900" algn="just">
              <a:lnSpc>
                <a:spcPct val="150000"/>
              </a:lnSpc>
              <a:buFont typeface="Arial" panose="020B0604020202020204" pitchFamily="34" charset="0"/>
              <a:buChar char="•"/>
            </a:pPr>
            <a:r>
              <a:rPr lang="en-US" dirty="0" smtClean="0">
                <a:latin typeface="Times New Roman" panose="02020603050405020304" pitchFamily="18" charset="0"/>
                <a:ea typeface="Times New Roman" panose="02020603050405020304" pitchFamily="18" charset="0"/>
              </a:rPr>
              <a:t>Instead of sequential execution, all the models required to calculate the attention span are executed in parallel once the online lecture starts. </a:t>
            </a:r>
            <a:endParaRPr lang="en-IN" dirty="0">
              <a:effectLst/>
              <a:latin typeface="Times New Roman" panose="02020603050405020304" pitchFamily="18" charset="0"/>
              <a:ea typeface="Times New Roman" panose="02020603050405020304" pitchFamily="18" charset="0"/>
            </a:endParaRPr>
          </a:p>
        </p:txBody>
      </p:sp>
      <p:sp>
        <p:nvSpPr>
          <p:cNvPr id="4" name="Date Placeholder 3">
            <a:extLst>
              <a:ext uri="{FF2B5EF4-FFF2-40B4-BE49-F238E27FC236}">
                <a16:creationId xmlns:a16="http://schemas.microsoft.com/office/drawing/2014/main" id="{E04122ED-1312-4B29-964A-C1B8910212C2}"/>
              </a:ext>
            </a:extLst>
          </p:cNvPr>
          <p:cNvSpPr>
            <a:spLocks noGrp="1"/>
          </p:cNvSpPr>
          <p:nvPr>
            <p:ph type="dt" sz="half" idx="10"/>
          </p:nvPr>
        </p:nvSpPr>
        <p:spPr>
          <a:xfrm>
            <a:off x="0" y="6356352"/>
            <a:ext cx="35814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Dept of ISE, SJCIT</a:t>
            </a:r>
          </a:p>
        </p:txBody>
      </p:sp>
      <p:sp>
        <p:nvSpPr>
          <p:cNvPr id="5" name="Footer Placeholder 4">
            <a:extLst>
              <a:ext uri="{FF2B5EF4-FFF2-40B4-BE49-F238E27FC236}">
                <a16:creationId xmlns:a16="http://schemas.microsoft.com/office/drawing/2014/main" id="{1211D199-A518-40E1-A721-9B22F0315CB9}"/>
              </a:ext>
            </a:extLst>
          </p:cNvPr>
          <p:cNvSpPr>
            <a:spLocks noGrp="1"/>
          </p:cNvSpPr>
          <p:nvPr>
            <p:ph type="ftr" sz="quarter" idx="11"/>
          </p:nvPr>
        </p:nvSpPr>
        <p:spPr>
          <a:xfrm>
            <a:off x="4038600" y="6408062"/>
            <a:ext cx="41148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2022-23</a:t>
            </a:r>
          </a:p>
          <a:p>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E9BE78B-9D11-4EFD-BD09-9233F3009564}"/>
              </a:ext>
            </a:extLst>
          </p:cNvPr>
          <p:cNvSpPr>
            <a:spLocks noGrp="1"/>
          </p:cNvSpPr>
          <p:nvPr>
            <p:ph type="sldNum" sz="quarter" idx="12"/>
          </p:nvPr>
        </p:nvSpPr>
        <p:spPr>
          <a:xfrm>
            <a:off x="8610600" y="6356352"/>
            <a:ext cx="3435626" cy="365125"/>
          </a:xfrm>
        </p:spPr>
        <p:txBody>
          <a:bodyPr/>
          <a:lstStyle/>
          <a:p>
            <a:r>
              <a:rPr lang="en-US" sz="1600" dirty="0" smtClean="0">
                <a:solidFill>
                  <a:schemeClr val="tx1"/>
                </a:solidFill>
                <a:latin typeface="Times New Roman" panose="02020603050405020304" pitchFamily="18" charset="0"/>
                <a:cs typeface="Times New Roman" panose="02020603050405020304" pitchFamily="18" charset="0"/>
              </a:rPr>
              <a:t>3</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8C5B20E-7843-4527-BA95-07E3081754EB}"/>
              </a:ext>
            </a:extLst>
          </p:cNvPr>
          <p:cNvSpPr txBox="1"/>
          <p:nvPr/>
        </p:nvSpPr>
        <p:spPr>
          <a:xfrm>
            <a:off x="5638800" y="2975113"/>
            <a:ext cx="914400" cy="369332"/>
          </a:xfrm>
          <a:prstGeom prst="rect">
            <a:avLst/>
          </a:prstGeom>
          <a:no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439EFF9-5E5E-44F4-8DA2-E3B83782F789}"/>
              </a:ext>
            </a:extLst>
          </p:cNvPr>
          <p:cNvCxnSpPr>
            <a:cxnSpLocks/>
          </p:cNvCxnSpPr>
          <p:nvPr/>
        </p:nvCxnSpPr>
        <p:spPr>
          <a:xfrm>
            <a:off x="0" y="686279"/>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BFE7A3B7-3AA7-4350-8576-95210A15BB06}"/>
              </a:ext>
            </a:extLst>
          </p:cNvPr>
          <p:cNvCxnSpPr/>
          <p:nvPr/>
        </p:nvCxnSpPr>
        <p:spPr>
          <a:xfrm>
            <a:off x="0" y="6171721"/>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8E315619-E80E-456F-969A-95EF1CB41936}"/>
              </a:ext>
            </a:extLst>
          </p:cNvPr>
          <p:cNvSpPr txBox="1"/>
          <p:nvPr/>
        </p:nvSpPr>
        <p:spPr>
          <a:xfrm>
            <a:off x="279132" y="316946"/>
            <a:ext cx="1060036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REAL-TIME ATTENTION SPAN TRACKING IN ONLINE EDUCATION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45524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01F6-1AFD-4BEB-9165-D61BF34CC464}"/>
              </a:ext>
            </a:extLst>
          </p:cNvPr>
          <p:cNvSpPr>
            <a:spLocks noGrp="1"/>
          </p:cNvSpPr>
          <p:nvPr>
            <p:ph type="ctrTitle"/>
          </p:nvPr>
        </p:nvSpPr>
        <p:spPr>
          <a:xfrm>
            <a:off x="1524000" y="791366"/>
            <a:ext cx="9144000" cy="639841"/>
          </a:xfrm>
        </p:spPr>
        <p:txBody>
          <a:bodyPr>
            <a:noAutofit/>
          </a:bodyPr>
          <a:lstStyle/>
          <a:p>
            <a:r>
              <a:rPr lang="en-US" sz="3600" b="1" dirty="0" smtClean="0">
                <a:latin typeface="Times New Roman" panose="02020603050405020304" pitchFamily="18" charset="0"/>
                <a:cs typeface="Times New Roman" panose="02020603050405020304" pitchFamily="18" charset="0"/>
              </a:rPr>
              <a:t>METHODOLOGY</a:t>
            </a:r>
            <a:endParaRPr lang="en-US"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A71D341-4A9A-4B68-BB2D-94464D290890}"/>
              </a:ext>
            </a:extLst>
          </p:cNvPr>
          <p:cNvSpPr>
            <a:spLocks noGrp="1"/>
          </p:cNvSpPr>
          <p:nvPr>
            <p:ph type="subTitle" idx="1"/>
          </p:nvPr>
        </p:nvSpPr>
        <p:spPr>
          <a:xfrm>
            <a:off x="516835" y="1855306"/>
            <a:ext cx="11145078" cy="3836502"/>
          </a:xfrm>
        </p:spPr>
        <p:txBody>
          <a:bodyPr>
            <a:noAutofit/>
          </a:bodyPr>
          <a:lstStyle/>
          <a:p>
            <a:pPr marL="101600" algn="l">
              <a:spcBef>
                <a:spcPts val="20"/>
              </a:spcBef>
              <a:spcAft>
                <a:spcPts val="0"/>
              </a:spcAft>
            </a:pPr>
            <a:r>
              <a:rPr lang="en-US" dirty="0" smtClean="0">
                <a:latin typeface="Times New Roman" panose="02020603050405020304" pitchFamily="18" charset="0"/>
                <a:cs typeface="Times New Roman" panose="02020603050405020304" pitchFamily="18" charset="0"/>
              </a:rPr>
              <a:t>We are planning to implement this project using the following steps.</a:t>
            </a:r>
          </a:p>
          <a:p>
            <a:pPr marL="615950" indent="-514350" algn="l">
              <a:spcBef>
                <a:spcPts val="20"/>
              </a:spcBef>
              <a:buFont typeface="+mj-lt"/>
              <a:buAutoNum type="arabicPeriod"/>
            </a:pPr>
            <a:r>
              <a:rPr lang="en-US" dirty="0" smtClean="0">
                <a:latin typeface="Times New Roman" panose="02020603050405020304" pitchFamily="18" charset="0"/>
                <a:cs typeface="Times New Roman" panose="02020603050405020304" pitchFamily="18" charset="0"/>
              </a:rPr>
              <a:t>To detect Facial Landmark we are using </a:t>
            </a:r>
            <a:r>
              <a:rPr lang="en-US" dirty="0" err="1" smtClean="0">
                <a:latin typeface="Times New Roman" panose="02020603050405020304" pitchFamily="18" charset="0"/>
                <a:cs typeface="Times New Roman" panose="02020603050405020304" pitchFamily="18" charset="0"/>
              </a:rPr>
              <a:t>Haar</a:t>
            </a:r>
            <a:r>
              <a:rPr lang="en-US" dirty="0" smtClean="0">
                <a:latin typeface="Times New Roman" panose="02020603050405020304" pitchFamily="18" charset="0"/>
                <a:cs typeface="Times New Roman" panose="02020603050405020304" pitchFamily="18" charset="0"/>
              </a:rPr>
              <a:t> cascade algorithm.</a:t>
            </a:r>
          </a:p>
          <a:p>
            <a:pPr marL="615950" indent="-514350" algn="l">
              <a:spcBef>
                <a:spcPts val="20"/>
              </a:spcBef>
              <a:buFont typeface="+mj-lt"/>
              <a:buAutoNum type="arabicPeriod"/>
            </a:pPr>
            <a:r>
              <a:rPr lang="en-US" dirty="0" smtClean="0">
                <a:latin typeface="Times New Roman" panose="02020603050405020304" pitchFamily="18" charset="0"/>
                <a:cs typeface="Times New Roman" panose="02020603050405020304" pitchFamily="18" charset="0"/>
              </a:rPr>
              <a:t>To Face Recognition we are using LBPH algorithm</a:t>
            </a:r>
          </a:p>
          <a:p>
            <a:pPr marL="615950" indent="-514350" algn="l">
              <a:spcBef>
                <a:spcPts val="20"/>
              </a:spcBef>
              <a:buFont typeface="+mj-lt"/>
              <a:buAutoNum type="arabicPeriod"/>
            </a:pPr>
            <a:r>
              <a:rPr lang="en-US" dirty="0" smtClean="0">
                <a:latin typeface="Times New Roman" panose="02020603050405020304" pitchFamily="18" charset="0"/>
                <a:cs typeface="Times New Roman" panose="02020603050405020304" pitchFamily="18" charset="0"/>
              </a:rPr>
              <a:t>To detect body pose we are using CNN or R-CNN </a:t>
            </a: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04122ED-1312-4B29-964A-C1B8910212C2}"/>
              </a:ext>
            </a:extLst>
          </p:cNvPr>
          <p:cNvSpPr>
            <a:spLocks noGrp="1"/>
          </p:cNvSpPr>
          <p:nvPr>
            <p:ph type="dt" sz="half" idx="10"/>
          </p:nvPr>
        </p:nvSpPr>
        <p:spPr>
          <a:xfrm>
            <a:off x="0" y="6356352"/>
            <a:ext cx="35814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Dept of ISE, SJCIT</a:t>
            </a:r>
          </a:p>
        </p:txBody>
      </p:sp>
      <p:sp>
        <p:nvSpPr>
          <p:cNvPr id="5" name="Footer Placeholder 4">
            <a:extLst>
              <a:ext uri="{FF2B5EF4-FFF2-40B4-BE49-F238E27FC236}">
                <a16:creationId xmlns:a16="http://schemas.microsoft.com/office/drawing/2014/main" id="{1211D199-A518-40E1-A721-9B22F0315CB9}"/>
              </a:ext>
            </a:extLst>
          </p:cNvPr>
          <p:cNvSpPr>
            <a:spLocks noGrp="1"/>
          </p:cNvSpPr>
          <p:nvPr>
            <p:ph type="ftr" sz="quarter" idx="11"/>
          </p:nvPr>
        </p:nvSpPr>
        <p:spPr>
          <a:xfrm>
            <a:off x="4038600" y="6446490"/>
            <a:ext cx="41148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2022-23</a:t>
            </a:r>
          </a:p>
          <a:p>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E9BE78B-9D11-4EFD-BD09-9233F3009564}"/>
              </a:ext>
            </a:extLst>
          </p:cNvPr>
          <p:cNvSpPr>
            <a:spLocks noGrp="1"/>
          </p:cNvSpPr>
          <p:nvPr>
            <p:ph type="sldNum" sz="quarter" idx="12"/>
          </p:nvPr>
        </p:nvSpPr>
        <p:spPr>
          <a:xfrm>
            <a:off x="8610600" y="6356352"/>
            <a:ext cx="3435626"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4</a:t>
            </a:r>
          </a:p>
        </p:txBody>
      </p:sp>
      <p:sp>
        <p:nvSpPr>
          <p:cNvPr id="7" name="TextBox 6">
            <a:extLst>
              <a:ext uri="{FF2B5EF4-FFF2-40B4-BE49-F238E27FC236}">
                <a16:creationId xmlns:a16="http://schemas.microsoft.com/office/drawing/2014/main" id="{78C5B20E-7843-4527-BA95-07E3081754EB}"/>
              </a:ext>
            </a:extLst>
          </p:cNvPr>
          <p:cNvSpPr txBox="1"/>
          <p:nvPr/>
        </p:nvSpPr>
        <p:spPr>
          <a:xfrm>
            <a:off x="5638800" y="2975113"/>
            <a:ext cx="914400" cy="369332"/>
          </a:xfrm>
          <a:prstGeom prst="rect">
            <a:avLst/>
          </a:prstGeom>
          <a:no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439EFF9-5E5E-44F4-8DA2-E3B83782F789}"/>
              </a:ext>
            </a:extLst>
          </p:cNvPr>
          <p:cNvCxnSpPr>
            <a:cxnSpLocks/>
          </p:cNvCxnSpPr>
          <p:nvPr/>
        </p:nvCxnSpPr>
        <p:spPr>
          <a:xfrm>
            <a:off x="0" y="686279"/>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BFE7A3B7-3AA7-4350-8576-95210A15BB06}"/>
              </a:ext>
            </a:extLst>
          </p:cNvPr>
          <p:cNvCxnSpPr/>
          <p:nvPr/>
        </p:nvCxnSpPr>
        <p:spPr>
          <a:xfrm>
            <a:off x="0" y="6171721"/>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6E1844B2-D2D6-4E1E-8CD6-8BD85AC68CE4}"/>
              </a:ext>
            </a:extLst>
          </p:cNvPr>
          <p:cNvSpPr txBox="1"/>
          <p:nvPr/>
        </p:nvSpPr>
        <p:spPr>
          <a:xfrm>
            <a:off x="346510" y="264404"/>
            <a:ext cx="10225074"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REAL-TIME ATTENTION SPAN TRACKING IN ONLINE EDUCATION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4713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01F6-1AFD-4BEB-9165-D61BF34CC464}"/>
              </a:ext>
            </a:extLst>
          </p:cNvPr>
          <p:cNvSpPr>
            <a:spLocks noGrp="1"/>
          </p:cNvSpPr>
          <p:nvPr>
            <p:ph type="ctrTitle"/>
          </p:nvPr>
        </p:nvSpPr>
        <p:spPr>
          <a:xfrm>
            <a:off x="1515207" y="686279"/>
            <a:ext cx="10214113" cy="639841"/>
          </a:xfrm>
        </p:spPr>
        <p:txBody>
          <a:bodyPr>
            <a:noAutofit/>
          </a:bodyPr>
          <a:lstStyle/>
          <a:p>
            <a:r>
              <a:rPr lang="en-US" sz="3600" b="1" dirty="0" smtClean="0">
                <a:latin typeface="Times New Roman" panose="02020603050405020304" pitchFamily="18" charset="0"/>
                <a:cs typeface="Times New Roman" panose="02020603050405020304" pitchFamily="18" charset="0"/>
              </a:rPr>
              <a:t>FLOW CHARTS</a:t>
            </a:r>
            <a:endParaRPr lang="en-US" sz="36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04122ED-1312-4B29-964A-C1B8910212C2}"/>
              </a:ext>
            </a:extLst>
          </p:cNvPr>
          <p:cNvSpPr>
            <a:spLocks noGrp="1"/>
          </p:cNvSpPr>
          <p:nvPr>
            <p:ph type="dt" sz="half" idx="10"/>
          </p:nvPr>
        </p:nvSpPr>
        <p:spPr>
          <a:xfrm>
            <a:off x="0" y="6356352"/>
            <a:ext cx="35814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Dept of ISE, SJCIT</a:t>
            </a:r>
          </a:p>
        </p:txBody>
      </p:sp>
      <p:sp>
        <p:nvSpPr>
          <p:cNvPr id="5" name="Footer Placeholder 4">
            <a:extLst>
              <a:ext uri="{FF2B5EF4-FFF2-40B4-BE49-F238E27FC236}">
                <a16:creationId xmlns:a16="http://schemas.microsoft.com/office/drawing/2014/main" id="{1211D199-A518-40E1-A721-9B22F0315CB9}"/>
              </a:ext>
            </a:extLst>
          </p:cNvPr>
          <p:cNvSpPr>
            <a:spLocks noGrp="1"/>
          </p:cNvSpPr>
          <p:nvPr>
            <p:ph type="ftr" sz="quarter" idx="11"/>
          </p:nvPr>
        </p:nvSpPr>
        <p:spPr>
          <a:xfrm>
            <a:off x="4038600" y="6446436"/>
            <a:ext cx="41148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2022-23</a:t>
            </a:r>
          </a:p>
          <a:p>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E9BE78B-9D11-4EFD-BD09-9233F3009564}"/>
              </a:ext>
            </a:extLst>
          </p:cNvPr>
          <p:cNvSpPr>
            <a:spLocks noGrp="1"/>
          </p:cNvSpPr>
          <p:nvPr>
            <p:ph type="sldNum" sz="quarter" idx="12"/>
          </p:nvPr>
        </p:nvSpPr>
        <p:spPr>
          <a:xfrm>
            <a:off x="8610600" y="6347560"/>
            <a:ext cx="3435626" cy="365125"/>
          </a:xfrm>
        </p:spPr>
        <p:txBody>
          <a:bodyPr/>
          <a:lstStyle/>
          <a:p>
            <a:r>
              <a:rPr lang="en-US" sz="1600" dirty="0" smtClean="0">
                <a:solidFill>
                  <a:schemeClr val="tx1"/>
                </a:solidFill>
                <a:latin typeface="Times New Roman" panose="02020603050405020304" pitchFamily="18" charset="0"/>
                <a:cs typeface="Times New Roman" panose="02020603050405020304" pitchFamily="18" charset="0"/>
              </a:rPr>
              <a:t>5</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8C5B20E-7843-4527-BA95-07E3081754EB}"/>
              </a:ext>
            </a:extLst>
          </p:cNvPr>
          <p:cNvSpPr txBox="1"/>
          <p:nvPr/>
        </p:nvSpPr>
        <p:spPr>
          <a:xfrm>
            <a:off x="5638800" y="2975113"/>
            <a:ext cx="914400" cy="369332"/>
          </a:xfrm>
          <a:prstGeom prst="rect">
            <a:avLst/>
          </a:prstGeom>
          <a:no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439EFF9-5E5E-44F4-8DA2-E3B83782F789}"/>
              </a:ext>
            </a:extLst>
          </p:cNvPr>
          <p:cNvCxnSpPr>
            <a:cxnSpLocks/>
          </p:cNvCxnSpPr>
          <p:nvPr/>
        </p:nvCxnSpPr>
        <p:spPr>
          <a:xfrm>
            <a:off x="0" y="686279"/>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BFE7A3B7-3AA7-4350-8576-95210A15BB06}"/>
              </a:ext>
            </a:extLst>
          </p:cNvPr>
          <p:cNvCxnSpPr/>
          <p:nvPr/>
        </p:nvCxnSpPr>
        <p:spPr>
          <a:xfrm>
            <a:off x="0" y="6171721"/>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6E1844B2-D2D6-4E1E-8CD6-8BD85AC68CE4}"/>
              </a:ext>
            </a:extLst>
          </p:cNvPr>
          <p:cNvSpPr txBox="1"/>
          <p:nvPr/>
        </p:nvSpPr>
        <p:spPr>
          <a:xfrm>
            <a:off x="346510" y="264404"/>
            <a:ext cx="10225074"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REAL-TIME ATTENTION SPAN TRACKING IN ONLINE EDUCATION</a:t>
            </a:r>
            <a:endParaRPr lang="en-US"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a:srcRect l="31712" t="20000" r="23451" b="31594"/>
          <a:stretch>
            <a:fillRect/>
          </a:stretch>
        </p:blipFill>
        <p:spPr bwMode="auto">
          <a:xfrm>
            <a:off x="2479431" y="1218837"/>
            <a:ext cx="7851913" cy="4768254"/>
          </a:xfrm>
          <a:prstGeom prst="rect">
            <a:avLst/>
          </a:prstGeom>
          <a:noFill/>
          <a:ln w="9525">
            <a:noFill/>
            <a:miter lim="800000"/>
            <a:headEnd/>
            <a:tailEnd/>
          </a:ln>
          <a:effectLst/>
        </p:spPr>
      </p:pic>
    </p:spTree>
    <p:extLst>
      <p:ext uri="{BB962C8B-B14F-4D97-AF65-F5344CB8AC3E}">
        <p14:creationId xmlns:p14="http://schemas.microsoft.com/office/powerpoint/2010/main" val="3814713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01F6-1AFD-4BEB-9165-D61BF34CC464}"/>
              </a:ext>
            </a:extLst>
          </p:cNvPr>
          <p:cNvSpPr>
            <a:spLocks noGrp="1"/>
          </p:cNvSpPr>
          <p:nvPr>
            <p:ph type="ctrTitle"/>
          </p:nvPr>
        </p:nvSpPr>
        <p:spPr>
          <a:xfrm>
            <a:off x="1515206" y="686279"/>
            <a:ext cx="10214113" cy="639841"/>
          </a:xfrm>
        </p:spPr>
        <p:txBody>
          <a:bodyPr>
            <a:noAutofit/>
          </a:bodyPr>
          <a:lstStyle/>
          <a:p>
            <a:r>
              <a:rPr lang="en-US" sz="3600" b="1" dirty="0" smtClean="0">
                <a:latin typeface="Times New Roman" panose="02020603050405020304" pitchFamily="18" charset="0"/>
                <a:cs typeface="Times New Roman" panose="02020603050405020304" pitchFamily="18" charset="0"/>
              </a:rPr>
              <a:t>FLOW CHART(Cont..) </a:t>
            </a:r>
            <a:endParaRPr lang="en-US" sz="36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04122ED-1312-4B29-964A-C1B8910212C2}"/>
              </a:ext>
            </a:extLst>
          </p:cNvPr>
          <p:cNvSpPr>
            <a:spLocks noGrp="1"/>
          </p:cNvSpPr>
          <p:nvPr>
            <p:ph type="dt" sz="half" idx="10"/>
          </p:nvPr>
        </p:nvSpPr>
        <p:spPr>
          <a:xfrm>
            <a:off x="0" y="6356352"/>
            <a:ext cx="35814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Dept of ISE, SJCIT</a:t>
            </a:r>
          </a:p>
        </p:txBody>
      </p:sp>
      <p:sp>
        <p:nvSpPr>
          <p:cNvPr id="5" name="Footer Placeholder 4">
            <a:extLst>
              <a:ext uri="{FF2B5EF4-FFF2-40B4-BE49-F238E27FC236}">
                <a16:creationId xmlns:a16="http://schemas.microsoft.com/office/drawing/2014/main" id="{1211D199-A518-40E1-A721-9B22F0315CB9}"/>
              </a:ext>
            </a:extLst>
          </p:cNvPr>
          <p:cNvSpPr>
            <a:spLocks noGrp="1"/>
          </p:cNvSpPr>
          <p:nvPr>
            <p:ph type="ftr" sz="quarter" idx="11"/>
          </p:nvPr>
        </p:nvSpPr>
        <p:spPr>
          <a:xfrm>
            <a:off x="4038600" y="6492875"/>
            <a:ext cx="41148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2022-23</a:t>
            </a:r>
          </a:p>
          <a:p>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E9BE78B-9D11-4EFD-BD09-9233F3009564}"/>
              </a:ext>
            </a:extLst>
          </p:cNvPr>
          <p:cNvSpPr>
            <a:spLocks noGrp="1"/>
          </p:cNvSpPr>
          <p:nvPr>
            <p:ph type="sldNum" sz="quarter" idx="12"/>
          </p:nvPr>
        </p:nvSpPr>
        <p:spPr>
          <a:xfrm>
            <a:off x="8610600" y="6356352"/>
            <a:ext cx="3435626"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6</a:t>
            </a:r>
          </a:p>
        </p:txBody>
      </p:sp>
      <p:sp>
        <p:nvSpPr>
          <p:cNvPr id="7" name="TextBox 6">
            <a:extLst>
              <a:ext uri="{FF2B5EF4-FFF2-40B4-BE49-F238E27FC236}">
                <a16:creationId xmlns:a16="http://schemas.microsoft.com/office/drawing/2014/main" id="{78C5B20E-7843-4527-BA95-07E3081754EB}"/>
              </a:ext>
            </a:extLst>
          </p:cNvPr>
          <p:cNvSpPr txBox="1"/>
          <p:nvPr/>
        </p:nvSpPr>
        <p:spPr>
          <a:xfrm>
            <a:off x="5638800" y="2975113"/>
            <a:ext cx="914400" cy="369332"/>
          </a:xfrm>
          <a:prstGeom prst="rect">
            <a:avLst/>
          </a:prstGeom>
          <a:no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439EFF9-5E5E-44F4-8DA2-E3B83782F789}"/>
              </a:ext>
            </a:extLst>
          </p:cNvPr>
          <p:cNvCxnSpPr>
            <a:cxnSpLocks/>
          </p:cNvCxnSpPr>
          <p:nvPr/>
        </p:nvCxnSpPr>
        <p:spPr>
          <a:xfrm>
            <a:off x="0" y="686279"/>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BFE7A3B7-3AA7-4350-8576-95210A15BB06}"/>
              </a:ext>
            </a:extLst>
          </p:cNvPr>
          <p:cNvCxnSpPr/>
          <p:nvPr/>
        </p:nvCxnSpPr>
        <p:spPr>
          <a:xfrm>
            <a:off x="0" y="6171721"/>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6E1844B2-D2D6-4E1E-8CD6-8BD85AC68CE4}"/>
              </a:ext>
            </a:extLst>
          </p:cNvPr>
          <p:cNvSpPr txBox="1"/>
          <p:nvPr/>
        </p:nvSpPr>
        <p:spPr>
          <a:xfrm>
            <a:off x="346510" y="264404"/>
            <a:ext cx="10225074"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REAL-TIME ATTENTION SPAN TRACKING IN ONLINE EDUCATION</a:t>
            </a:r>
            <a:endParaRPr lang="en-US" dirty="0">
              <a:latin typeface="Times New Roman" panose="02020603050405020304" pitchFamily="18" charset="0"/>
              <a:cs typeface="Times New Roman" panose="02020603050405020304" pitchFamily="18" charset="0"/>
            </a:endParaRPr>
          </a:p>
        </p:txBody>
      </p:sp>
      <p:pic>
        <p:nvPicPr>
          <p:cNvPr id="58370" name="Picture 2"/>
          <p:cNvPicPr>
            <a:picLocks noChangeAspect="1" noChangeArrowheads="1"/>
          </p:cNvPicPr>
          <p:nvPr/>
        </p:nvPicPr>
        <p:blipFill>
          <a:blip r:embed="rId3"/>
          <a:srcRect l="31386" t="33043" r="23370" b="17971"/>
          <a:stretch>
            <a:fillRect/>
          </a:stretch>
        </p:blipFill>
        <p:spPr bwMode="auto">
          <a:xfrm>
            <a:off x="2428206" y="1277842"/>
            <a:ext cx="7732644" cy="4709249"/>
          </a:xfrm>
          <a:prstGeom prst="rect">
            <a:avLst/>
          </a:prstGeom>
          <a:noFill/>
          <a:ln w="9525">
            <a:noFill/>
            <a:miter lim="800000"/>
            <a:headEnd/>
            <a:tailEnd/>
          </a:ln>
          <a:effectLst/>
        </p:spPr>
      </p:pic>
    </p:spTree>
    <p:extLst>
      <p:ext uri="{BB962C8B-B14F-4D97-AF65-F5344CB8AC3E}">
        <p14:creationId xmlns:p14="http://schemas.microsoft.com/office/powerpoint/2010/main" val="38147139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01F6-1AFD-4BEB-9165-D61BF34CC464}"/>
              </a:ext>
            </a:extLst>
          </p:cNvPr>
          <p:cNvSpPr>
            <a:spLocks noGrp="1"/>
          </p:cNvSpPr>
          <p:nvPr>
            <p:ph type="ctrTitle"/>
          </p:nvPr>
        </p:nvSpPr>
        <p:spPr>
          <a:xfrm>
            <a:off x="1524000" y="791366"/>
            <a:ext cx="9144000" cy="639841"/>
          </a:xfrm>
        </p:spPr>
        <p:txBody>
          <a:bodyPr>
            <a:noAutofit/>
          </a:bodyPr>
          <a:lstStyle/>
          <a:p>
            <a:r>
              <a:rPr lang="en-US" sz="3600" b="1" dirty="0" smtClean="0">
                <a:latin typeface="Times New Roman" panose="02020603050405020304" pitchFamily="18" charset="0"/>
                <a:cs typeface="Times New Roman" panose="02020603050405020304" pitchFamily="18" charset="0"/>
              </a:rPr>
              <a:t>METHODOLOGY-HAAR Cascade</a:t>
            </a:r>
            <a:endParaRPr lang="en-US"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A71D341-4A9A-4B68-BB2D-94464D290890}"/>
              </a:ext>
            </a:extLst>
          </p:cNvPr>
          <p:cNvSpPr>
            <a:spLocks noGrp="1"/>
          </p:cNvSpPr>
          <p:nvPr>
            <p:ph type="subTitle" idx="1"/>
          </p:nvPr>
        </p:nvSpPr>
        <p:spPr>
          <a:xfrm>
            <a:off x="218661" y="1398106"/>
            <a:ext cx="11767930" cy="4654824"/>
          </a:xfrm>
        </p:spPr>
        <p:txBody>
          <a:bodyPr>
            <a:normAutofit/>
          </a:bodyPr>
          <a:lstStyle/>
          <a:p>
            <a:pPr marL="63500" algn="just"/>
            <a:r>
              <a:rPr lang="en-US" sz="2000" dirty="0" smtClean="0">
                <a:latin typeface="Times New Roman" pitchFamily="18" charset="0"/>
                <a:cs typeface="Times New Roman" pitchFamily="18" charset="0"/>
              </a:rPr>
              <a:t>Integral Images are used to make this super fast.</a:t>
            </a:r>
          </a:p>
          <a:p>
            <a:pPr marL="520700" indent="-457200" algn="just">
              <a:buFont typeface="Arial" panose="020B0604020202020204" pitchFamily="34" charset="0"/>
              <a:buChar char="•"/>
            </a:pPr>
            <a:r>
              <a:rPr lang="en-US" sz="2000" dirty="0" smtClean="0">
                <a:latin typeface="Times New Roman" pitchFamily="18" charset="0"/>
                <a:cs typeface="Times New Roman" pitchFamily="18" charset="0"/>
              </a:rPr>
              <a:t>But among all these features we calculated, most of them are irrelevant. </a:t>
            </a:r>
          </a:p>
          <a:p>
            <a:pPr marL="520700" indent="-457200" algn="just">
              <a:buFont typeface="Arial" panose="020B0604020202020204" pitchFamily="34" charset="0"/>
              <a:buChar char="•"/>
            </a:pPr>
            <a:r>
              <a:rPr lang="en-US" sz="2000" dirty="0" smtClean="0">
                <a:latin typeface="Times New Roman" pitchFamily="18" charset="0"/>
                <a:cs typeface="Times New Roman" pitchFamily="18" charset="0"/>
              </a:rPr>
              <a:t>For example, consider the image below. Top row shows two good features. The first feature selected seems to focus on the property that the region of the eyes is often darker than the region of the nose and cheeks. The second feature selected relies on the property that the eyes are darker than the bridge of the nose.  But the same windows applying on cheeks or any other place is irrelevant.   </a:t>
            </a:r>
          </a:p>
          <a:p>
            <a:pPr marL="63500" algn="just"/>
            <a:endParaRPr lang="en-US" sz="2000" dirty="0" smtClean="0">
              <a:latin typeface="Times New Roman" pitchFamily="18" charset="0"/>
              <a:cs typeface="Times New Roman" pitchFamily="18" charset="0"/>
            </a:endParaRPr>
          </a:p>
          <a:p>
            <a:pPr marL="63500" algn="just"/>
            <a:endParaRPr lang="en-US" sz="2000" dirty="0" smtClean="0">
              <a:latin typeface="Times New Roman" pitchFamily="18" charset="0"/>
              <a:cs typeface="Times New Roman" pitchFamily="18" charset="0"/>
            </a:endParaRPr>
          </a:p>
          <a:p>
            <a:pPr marL="63500" algn="just"/>
            <a:endParaRPr lang="en-US" sz="2000" dirty="0" smtClean="0">
              <a:latin typeface="Times New Roman" pitchFamily="18" charset="0"/>
              <a:cs typeface="Times New Roman" pitchFamily="18" charset="0"/>
            </a:endParaRPr>
          </a:p>
          <a:p>
            <a:pPr marL="63500" algn="just"/>
            <a:endParaRPr lang="en-US" sz="2000" dirty="0" smtClean="0">
              <a:latin typeface="Times New Roman" pitchFamily="18" charset="0"/>
              <a:cs typeface="Times New Roman" pitchFamily="18" charset="0"/>
            </a:endParaRPr>
          </a:p>
          <a:p>
            <a:pPr marL="63500" algn="just"/>
            <a:endParaRPr lang="en-US" sz="2000" dirty="0" smtClean="0">
              <a:latin typeface="Times New Roman" pitchFamily="18" charset="0"/>
              <a:cs typeface="Times New Roman" pitchFamily="18" charset="0"/>
            </a:endParaRPr>
          </a:p>
          <a:p>
            <a:pPr marL="63500" algn="just"/>
            <a:r>
              <a:rPr lang="en-US" sz="2000" dirty="0" smtClean="0">
                <a:latin typeface="Times New Roman" pitchFamily="18" charset="0"/>
                <a:cs typeface="Times New Roman" pitchFamily="18" charset="0"/>
              </a:rPr>
              <a:t>Integral Images are used to make this super fast.</a:t>
            </a:r>
          </a:p>
        </p:txBody>
      </p:sp>
      <p:sp>
        <p:nvSpPr>
          <p:cNvPr id="4" name="Date Placeholder 3">
            <a:extLst>
              <a:ext uri="{FF2B5EF4-FFF2-40B4-BE49-F238E27FC236}">
                <a16:creationId xmlns:a16="http://schemas.microsoft.com/office/drawing/2014/main" id="{E04122ED-1312-4B29-964A-C1B8910212C2}"/>
              </a:ext>
            </a:extLst>
          </p:cNvPr>
          <p:cNvSpPr>
            <a:spLocks noGrp="1"/>
          </p:cNvSpPr>
          <p:nvPr>
            <p:ph type="dt" sz="half" idx="10"/>
          </p:nvPr>
        </p:nvSpPr>
        <p:spPr>
          <a:xfrm>
            <a:off x="0" y="6356352"/>
            <a:ext cx="35814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Dept of ISE, SJCIT</a:t>
            </a:r>
          </a:p>
        </p:txBody>
      </p:sp>
      <p:sp>
        <p:nvSpPr>
          <p:cNvPr id="5" name="Footer Placeholder 4">
            <a:extLst>
              <a:ext uri="{FF2B5EF4-FFF2-40B4-BE49-F238E27FC236}">
                <a16:creationId xmlns:a16="http://schemas.microsoft.com/office/drawing/2014/main" id="{1211D199-A518-40E1-A721-9B22F0315CB9}"/>
              </a:ext>
            </a:extLst>
          </p:cNvPr>
          <p:cNvSpPr>
            <a:spLocks noGrp="1"/>
          </p:cNvSpPr>
          <p:nvPr>
            <p:ph type="ftr" sz="quarter" idx="11"/>
          </p:nvPr>
        </p:nvSpPr>
        <p:spPr>
          <a:xfrm>
            <a:off x="4038600" y="6407937"/>
            <a:ext cx="41148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2022-23</a:t>
            </a:r>
          </a:p>
          <a:p>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E9BE78B-9D11-4EFD-BD09-9233F3009564}"/>
              </a:ext>
            </a:extLst>
          </p:cNvPr>
          <p:cNvSpPr>
            <a:spLocks noGrp="1"/>
          </p:cNvSpPr>
          <p:nvPr>
            <p:ph type="sldNum" sz="quarter" idx="12"/>
          </p:nvPr>
        </p:nvSpPr>
        <p:spPr>
          <a:xfrm>
            <a:off x="8610600" y="6356352"/>
            <a:ext cx="3435626" cy="365125"/>
          </a:xfrm>
        </p:spPr>
        <p:txBody>
          <a:bodyPr/>
          <a:lstStyle/>
          <a:p>
            <a:r>
              <a:rPr lang="en-US" sz="1600" dirty="0" smtClean="0">
                <a:solidFill>
                  <a:schemeClr val="tx1"/>
                </a:solidFill>
                <a:latin typeface="Times New Roman" panose="02020603050405020304" pitchFamily="18" charset="0"/>
                <a:cs typeface="Times New Roman" panose="02020603050405020304" pitchFamily="18" charset="0"/>
              </a:rPr>
              <a:t>7</a:t>
            </a:r>
            <a:endParaRPr lang="en-US" sz="1600" dirty="0">
              <a:solidFill>
                <a:schemeClr val="tx1"/>
              </a:solidFill>
              <a:latin typeface="Times New Roman" panose="02020603050405020304" pitchFamily="18"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F439EFF9-5E5E-44F4-8DA2-E3B83782F789}"/>
              </a:ext>
            </a:extLst>
          </p:cNvPr>
          <p:cNvCxnSpPr>
            <a:cxnSpLocks/>
          </p:cNvCxnSpPr>
          <p:nvPr/>
        </p:nvCxnSpPr>
        <p:spPr>
          <a:xfrm>
            <a:off x="0" y="686279"/>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BFE7A3B7-3AA7-4350-8576-95210A15BB06}"/>
              </a:ext>
            </a:extLst>
          </p:cNvPr>
          <p:cNvCxnSpPr/>
          <p:nvPr/>
        </p:nvCxnSpPr>
        <p:spPr>
          <a:xfrm>
            <a:off x="0" y="6171721"/>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8E315619-E80E-456F-969A-95EF1CB41936}"/>
              </a:ext>
            </a:extLst>
          </p:cNvPr>
          <p:cNvSpPr txBox="1"/>
          <p:nvPr/>
        </p:nvSpPr>
        <p:spPr>
          <a:xfrm>
            <a:off x="279132" y="316946"/>
            <a:ext cx="1060036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REAL-TIME ATTENTION SPAN TRACKING IN ONLINE EDUCATION</a:t>
            </a:r>
            <a:endParaRPr lang="en-US" dirty="0">
              <a:latin typeface="Times New Roman" panose="02020603050405020304" pitchFamily="18" charset="0"/>
              <a:cs typeface="Times New Roman" panose="02020603050405020304" pitchFamily="18" charset="0"/>
            </a:endParaRPr>
          </a:p>
        </p:txBody>
      </p:sp>
      <p:pic>
        <p:nvPicPr>
          <p:cNvPr id="14" name="Picture 13" descr="http://www.willberger.org/wp-content/uploads/sites/17/2018/01/haar-cascade.png"/>
          <p:cNvPicPr/>
          <p:nvPr/>
        </p:nvPicPr>
        <p:blipFill>
          <a:blip r:embed="rId3"/>
          <a:srcRect/>
          <a:stretch>
            <a:fillRect/>
          </a:stretch>
        </p:blipFill>
        <p:spPr bwMode="auto">
          <a:xfrm>
            <a:off x="5492740" y="3342208"/>
            <a:ext cx="3664640" cy="2030274"/>
          </a:xfrm>
          <a:prstGeom prst="rect">
            <a:avLst/>
          </a:prstGeom>
          <a:noFill/>
          <a:ln w="9525">
            <a:noFill/>
            <a:miter lim="800000"/>
            <a:headEnd/>
            <a:tailEnd/>
          </a:ln>
        </p:spPr>
      </p:pic>
    </p:spTree>
    <p:extLst>
      <p:ext uri="{BB962C8B-B14F-4D97-AF65-F5344CB8AC3E}">
        <p14:creationId xmlns:p14="http://schemas.microsoft.com/office/powerpoint/2010/main" val="29545524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01F6-1AFD-4BEB-9165-D61BF34CC464}"/>
              </a:ext>
            </a:extLst>
          </p:cNvPr>
          <p:cNvSpPr>
            <a:spLocks noGrp="1"/>
          </p:cNvSpPr>
          <p:nvPr>
            <p:ph type="ctrTitle"/>
          </p:nvPr>
        </p:nvSpPr>
        <p:spPr>
          <a:xfrm>
            <a:off x="1524000" y="791366"/>
            <a:ext cx="9144000" cy="639841"/>
          </a:xfrm>
        </p:spPr>
        <p:txBody>
          <a:bodyPr>
            <a:noAutofit/>
          </a:bodyPr>
          <a:lstStyle/>
          <a:p>
            <a:r>
              <a:rPr lang="en-US" sz="3600" b="1" dirty="0" smtClean="0">
                <a:latin typeface="Times New Roman" panose="02020603050405020304" pitchFamily="18" charset="0"/>
                <a:cs typeface="Times New Roman" panose="02020603050405020304" pitchFamily="18" charset="0"/>
              </a:rPr>
              <a:t>METHODOLOGY-LBPH</a:t>
            </a:r>
            <a:endParaRPr lang="en-US"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A71D341-4A9A-4B68-BB2D-94464D290890}"/>
              </a:ext>
            </a:extLst>
          </p:cNvPr>
          <p:cNvSpPr>
            <a:spLocks noGrp="1"/>
          </p:cNvSpPr>
          <p:nvPr>
            <p:ph type="subTitle" idx="1"/>
          </p:nvPr>
        </p:nvSpPr>
        <p:spPr>
          <a:xfrm>
            <a:off x="218661" y="1398106"/>
            <a:ext cx="11767930" cy="4654824"/>
          </a:xfrm>
        </p:spPr>
        <p:txBody>
          <a:bodyPr>
            <a:normAutofit/>
          </a:bodyPr>
          <a:lstStyle/>
          <a:p>
            <a:pPr marL="63500" algn="just"/>
            <a:r>
              <a:rPr lang="en-US" sz="2000" dirty="0" smtClean="0">
                <a:latin typeface="Times New Roman" pitchFamily="18" charset="0"/>
                <a:cs typeface="Times New Roman" pitchFamily="18" charset="0"/>
              </a:rPr>
              <a:t>Local Binary Patterns Histogram algorithm. It is based on local binary operator. It is widely used in facial recognition due to its computational simplicity and discriminative power.</a:t>
            </a:r>
          </a:p>
          <a:p>
            <a:pPr marL="63500" algn="just"/>
            <a:r>
              <a:rPr lang="en-US" sz="2000" dirty="0" smtClean="0">
                <a:latin typeface="Times New Roman" pitchFamily="18" charset="0"/>
                <a:cs typeface="Times New Roman" pitchFamily="18" charset="0"/>
              </a:rPr>
              <a:t>The steps involved to achieve this are:</a:t>
            </a:r>
          </a:p>
          <a:p>
            <a:pPr marL="520689" lvl="1" algn="just">
              <a:buFont typeface="Arial" pitchFamily="34" charset="0"/>
              <a:buChar char="•"/>
            </a:pPr>
            <a:r>
              <a:rPr lang="en-US" dirty="0" smtClean="0">
                <a:latin typeface="Times New Roman" pitchFamily="18" charset="0"/>
                <a:cs typeface="Times New Roman" pitchFamily="18" charset="0"/>
              </a:rPr>
              <a:t>creating dataset</a:t>
            </a:r>
          </a:p>
          <a:p>
            <a:pPr marL="520689" lvl="1" algn="just">
              <a:buFont typeface="Arial" pitchFamily="34" charset="0"/>
              <a:buChar char="•"/>
            </a:pPr>
            <a:r>
              <a:rPr lang="en-US" dirty="0" smtClean="0">
                <a:latin typeface="Times New Roman" pitchFamily="18" charset="0"/>
                <a:cs typeface="Times New Roman" pitchFamily="18" charset="0"/>
              </a:rPr>
              <a:t>face acquisition</a:t>
            </a:r>
          </a:p>
          <a:p>
            <a:pPr marL="520689" lvl="1" algn="just">
              <a:buFont typeface="Arial" pitchFamily="34" charset="0"/>
              <a:buChar char="•"/>
            </a:pPr>
            <a:r>
              <a:rPr lang="en-US" dirty="0" smtClean="0">
                <a:latin typeface="Times New Roman" pitchFamily="18" charset="0"/>
                <a:cs typeface="Times New Roman" pitchFamily="18" charset="0"/>
              </a:rPr>
              <a:t>feature extraction</a:t>
            </a:r>
          </a:p>
          <a:p>
            <a:pPr marL="520689" lvl="1" algn="just">
              <a:buFont typeface="Arial" pitchFamily="34" charset="0"/>
              <a:buChar char="•"/>
            </a:pPr>
            <a:r>
              <a:rPr lang="en-US" dirty="0" smtClean="0">
                <a:latin typeface="Times New Roman" pitchFamily="18" charset="0"/>
                <a:cs typeface="Times New Roman" pitchFamily="18" charset="0"/>
              </a:rPr>
              <a:t>Classification</a:t>
            </a:r>
          </a:p>
          <a:p>
            <a:pPr marL="520689" lvl="1" algn="just"/>
            <a:endParaRPr lang="en-US" dirty="0" smtClean="0">
              <a:latin typeface="Times New Roman" pitchFamily="18" charset="0"/>
              <a:cs typeface="Times New Roman" pitchFamily="18" charset="0"/>
            </a:endParaRPr>
          </a:p>
          <a:p>
            <a:pPr marL="520689" lvl="1" algn="just"/>
            <a:endParaRPr lang="en-US" dirty="0" smtClean="0">
              <a:latin typeface="Times New Roman" pitchFamily="18" charset="0"/>
              <a:cs typeface="Times New Roman" pitchFamily="18" charset="0"/>
            </a:endParaRPr>
          </a:p>
          <a:p>
            <a:pPr marL="63500" algn="just"/>
            <a:endParaRPr lang="en-US" sz="2000" dirty="0" smtClean="0">
              <a:latin typeface="Times New Roman" pitchFamily="18" charset="0"/>
              <a:cs typeface="Times New Roman" pitchFamily="18" charset="0"/>
            </a:endParaRPr>
          </a:p>
          <a:p>
            <a:pPr marL="63500" algn="just"/>
            <a:r>
              <a:rPr lang="en-US" sz="2000" dirty="0" smtClean="0">
                <a:latin typeface="Times New Roman" pitchFamily="18" charset="0"/>
                <a:cs typeface="Times New Roman" pitchFamily="18" charset="0"/>
              </a:rPr>
              <a:t>The LBPH algorithm is a part of </a:t>
            </a:r>
            <a:r>
              <a:rPr lang="en-US" sz="2000" dirty="0" err="1" smtClean="0">
                <a:latin typeface="Times New Roman" pitchFamily="18" charset="0"/>
                <a:cs typeface="Times New Roman" pitchFamily="18" charset="0"/>
              </a:rPr>
              <a:t>opencv</a:t>
            </a:r>
            <a:r>
              <a:rPr lang="en-US" sz="2000" dirty="0" smtClean="0">
                <a:latin typeface="Times New Roman" pitchFamily="18" charset="0"/>
                <a:cs typeface="Times New Roman" pitchFamily="18" charset="0"/>
              </a:rPr>
              <a:t>.</a:t>
            </a:r>
          </a:p>
        </p:txBody>
      </p:sp>
      <p:sp>
        <p:nvSpPr>
          <p:cNvPr id="4" name="Date Placeholder 3">
            <a:extLst>
              <a:ext uri="{FF2B5EF4-FFF2-40B4-BE49-F238E27FC236}">
                <a16:creationId xmlns:a16="http://schemas.microsoft.com/office/drawing/2014/main" id="{E04122ED-1312-4B29-964A-C1B8910212C2}"/>
              </a:ext>
            </a:extLst>
          </p:cNvPr>
          <p:cNvSpPr>
            <a:spLocks noGrp="1"/>
          </p:cNvSpPr>
          <p:nvPr>
            <p:ph type="dt" sz="half" idx="10"/>
          </p:nvPr>
        </p:nvSpPr>
        <p:spPr>
          <a:xfrm>
            <a:off x="0" y="6356352"/>
            <a:ext cx="35814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Dept of ISE, SJCIT</a:t>
            </a:r>
          </a:p>
        </p:txBody>
      </p:sp>
      <p:sp>
        <p:nvSpPr>
          <p:cNvPr id="5" name="Footer Placeholder 4">
            <a:extLst>
              <a:ext uri="{FF2B5EF4-FFF2-40B4-BE49-F238E27FC236}">
                <a16:creationId xmlns:a16="http://schemas.microsoft.com/office/drawing/2014/main" id="{1211D199-A518-40E1-A721-9B22F0315CB9}"/>
              </a:ext>
            </a:extLst>
          </p:cNvPr>
          <p:cNvSpPr>
            <a:spLocks noGrp="1"/>
          </p:cNvSpPr>
          <p:nvPr>
            <p:ph type="ftr" sz="quarter" idx="11"/>
          </p:nvPr>
        </p:nvSpPr>
        <p:spPr>
          <a:xfrm>
            <a:off x="4045226" y="6477107"/>
            <a:ext cx="41148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2022-23</a:t>
            </a:r>
          </a:p>
          <a:p>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E9BE78B-9D11-4EFD-BD09-9233F3009564}"/>
              </a:ext>
            </a:extLst>
          </p:cNvPr>
          <p:cNvSpPr>
            <a:spLocks noGrp="1"/>
          </p:cNvSpPr>
          <p:nvPr>
            <p:ph type="sldNum" sz="quarter" idx="12"/>
          </p:nvPr>
        </p:nvSpPr>
        <p:spPr>
          <a:xfrm>
            <a:off x="8610600" y="6356352"/>
            <a:ext cx="3435626"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8</a:t>
            </a:r>
          </a:p>
        </p:txBody>
      </p:sp>
      <p:cxnSp>
        <p:nvCxnSpPr>
          <p:cNvPr id="13" name="Straight Connector 12">
            <a:extLst>
              <a:ext uri="{FF2B5EF4-FFF2-40B4-BE49-F238E27FC236}">
                <a16:creationId xmlns:a16="http://schemas.microsoft.com/office/drawing/2014/main" id="{F439EFF9-5E5E-44F4-8DA2-E3B83782F789}"/>
              </a:ext>
            </a:extLst>
          </p:cNvPr>
          <p:cNvCxnSpPr>
            <a:cxnSpLocks/>
          </p:cNvCxnSpPr>
          <p:nvPr/>
        </p:nvCxnSpPr>
        <p:spPr>
          <a:xfrm>
            <a:off x="0" y="686279"/>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BFE7A3B7-3AA7-4350-8576-95210A15BB06}"/>
              </a:ext>
            </a:extLst>
          </p:cNvPr>
          <p:cNvCxnSpPr/>
          <p:nvPr/>
        </p:nvCxnSpPr>
        <p:spPr>
          <a:xfrm>
            <a:off x="0" y="6171721"/>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8E315619-E80E-456F-969A-95EF1CB41936}"/>
              </a:ext>
            </a:extLst>
          </p:cNvPr>
          <p:cNvSpPr txBox="1"/>
          <p:nvPr/>
        </p:nvSpPr>
        <p:spPr>
          <a:xfrm>
            <a:off x="279132" y="316946"/>
            <a:ext cx="1060036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REAL-TIME ATTENTION SPAN TRACKING IN ONLINE EDUCATION</a:t>
            </a:r>
            <a:endParaRPr lang="en-US" dirty="0">
              <a:latin typeface="Times New Roman" panose="02020603050405020304" pitchFamily="18" charset="0"/>
              <a:cs typeface="Times New Roman" panose="02020603050405020304" pitchFamily="18" charset="0"/>
            </a:endParaRPr>
          </a:p>
        </p:txBody>
      </p:sp>
      <p:pic>
        <p:nvPicPr>
          <p:cNvPr id="14" name="Picture 13" descr="blockdia"/>
          <p:cNvPicPr/>
          <p:nvPr/>
        </p:nvPicPr>
        <p:blipFill>
          <a:blip r:embed="rId3"/>
          <a:srcRect/>
          <a:stretch>
            <a:fillRect/>
          </a:stretch>
        </p:blipFill>
        <p:spPr bwMode="auto">
          <a:xfrm>
            <a:off x="5509384" y="3049448"/>
            <a:ext cx="5705475" cy="2428875"/>
          </a:xfrm>
          <a:prstGeom prst="rect">
            <a:avLst/>
          </a:prstGeom>
          <a:noFill/>
          <a:ln w="9525">
            <a:noFill/>
            <a:miter lim="800000"/>
            <a:headEnd/>
            <a:tailEnd/>
          </a:ln>
        </p:spPr>
      </p:pic>
    </p:spTree>
    <p:extLst>
      <p:ext uri="{BB962C8B-B14F-4D97-AF65-F5344CB8AC3E}">
        <p14:creationId xmlns:p14="http://schemas.microsoft.com/office/powerpoint/2010/main" val="29545524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1580</TotalTime>
  <Words>1055</Words>
  <Application>Microsoft Office PowerPoint</Application>
  <PresentationFormat>Widescreen</PresentationFormat>
  <Paragraphs>216</Paragraphs>
  <Slides>15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“Jai Sri Gurudev”           S J C INSTITUTE OF TECHNOLOGY DEPARTMENT OF INFORMATION SCIENCE AND ENGINEERING</vt:lpstr>
      <vt:lpstr>OBJECTIVES</vt:lpstr>
      <vt:lpstr>SYSTEM ARCHITECTURE: </vt:lpstr>
      <vt:lpstr>SYSTEM ARCHITECTURE(cont..)</vt:lpstr>
      <vt:lpstr>METHODOLOGY</vt:lpstr>
      <vt:lpstr>FLOW CHARTS</vt:lpstr>
      <vt:lpstr>FLOW CHART(Cont..) </vt:lpstr>
      <vt:lpstr>METHODOLOGY-HAAR Cascade</vt:lpstr>
      <vt:lpstr>METHODOLOGY-LBPH</vt:lpstr>
      <vt:lpstr>METHODOLOGY-LBPH</vt:lpstr>
      <vt:lpstr>METHODOLOGY-LBPH</vt:lpstr>
      <vt:lpstr>METHODOLOGY-CNN</vt:lpstr>
      <vt:lpstr>Plan Of Execution</vt:lpstr>
      <vt:lpstr>Plan Of Execution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keerthana srinivas</dc:creator>
  <cp:lastModifiedBy>Admin</cp:lastModifiedBy>
  <cp:revision>269</cp:revision>
  <dcterms:created xsi:type="dcterms:W3CDTF">2021-12-09T06:29:29Z</dcterms:created>
  <dcterms:modified xsi:type="dcterms:W3CDTF">2023-01-02T06:21:51Z</dcterms:modified>
</cp:coreProperties>
</file>