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12192000"/>
  <p:notesSz cx="6858000" cy="9144000"/>
  <p:embeddedFontLst>
    <p:embeddedFont>
      <p:font typeface="Roboto"/>
      <p:regular r:id="rId19"/>
      <p:bold r:id="rId20"/>
      <p:italic r:id="rId21"/>
      <p:boldItalic r:id="rId22"/>
    </p:embeddedFont>
    <p:embeddedFont>
      <p:font typeface="Lor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7" roundtripDataSignature="AMtx7mheF2BWekB0GDPACZbJ8LCgomUF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5966B1-034C-4235-9C0A-B5B82B083EC5}">
  <a:tblStyle styleId="{A45966B1-034C-4235-9C0A-B5B82B083EC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ora-bold.fntdata"/><Relationship Id="rId23" Type="http://schemas.openxmlformats.org/officeDocument/2006/relationships/font" Target="fonts/Lor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ora-boldItalic.fntdata"/><Relationship Id="rId25" Type="http://schemas.openxmlformats.org/officeDocument/2006/relationships/font" Target="fonts/Lora-italic.fntdata"/><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1" lang="en-US">
                <a:latin typeface="Arial"/>
                <a:ea typeface="Arial"/>
                <a:cs typeface="Arial"/>
                <a:sym typeface="Arial"/>
              </a:rPr>
              <a:t>NOTE:</a:t>
            </a:r>
            <a:endParaRPr/>
          </a:p>
          <a:p>
            <a:pPr indent="0" lvl="0" marL="0" rtl="0" algn="l">
              <a:spcBef>
                <a:spcPts val="0"/>
              </a:spcBef>
              <a:spcAft>
                <a:spcPts val="0"/>
              </a:spcAft>
              <a:buNone/>
            </a:pPr>
            <a:r>
              <a:rPr i="1" lang="en-US">
                <a:latin typeface="Arial"/>
                <a:ea typeface="Arial"/>
                <a:cs typeface="Arial"/>
                <a:sym typeface="Arial"/>
              </a:rPr>
              <a:t>To change the  image on this slide, select the picture and delete it. Then click the Pictures icon in the placeholder to insert your own image.</a:t>
            </a:r>
            <a:endParaRPr/>
          </a:p>
        </p:txBody>
      </p:sp>
      <p:sp>
        <p:nvSpPr>
          <p:cNvPr id="118" name="Google Shape;11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706b743f8_3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2706b743f8_3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22706b743f8_3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706b743f8_3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706b743f8_3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22706b743f8_3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706b743f8_3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706b743f8_3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22706b743f8_3_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e12b71860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23e12b71860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e12b71860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23e12b71860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706b743f8_3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2706b743f8_3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22706b743f8_3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706b743f8_3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706b743f8_3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22706b743f8_3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 showMasterSp="0">
  <p:cSld name="Title Slide with Picture">
    <p:spTree>
      <p:nvGrpSpPr>
        <p:cNvPr id="18" name="Shape 18"/>
        <p:cNvGrpSpPr/>
        <p:nvPr/>
      </p:nvGrpSpPr>
      <p:grpSpPr>
        <a:xfrm>
          <a:off x="0" y="0"/>
          <a:ext cx="0" cy="0"/>
          <a:chOff x="0" y="0"/>
          <a:chExt cx="0" cy="0"/>
        </a:xfrm>
      </p:grpSpPr>
      <p:sp>
        <p:nvSpPr>
          <p:cNvPr id="19" name="Google Shape;19;p13"/>
          <p:cNvSpPr txBox="1"/>
          <p:nvPr>
            <p:ph type="ctrTitle"/>
          </p:nvPr>
        </p:nvSpPr>
        <p:spPr>
          <a:xfrm>
            <a:off x="1104900" y="2292094"/>
            <a:ext cx="5734050" cy="2219691"/>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1"/>
              </a:buClr>
              <a:buSzPts val="4400"/>
              <a:buFont typeface="Arial"/>
              <a:buNone/>
              <a:defRPr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3"/>
          <p:cNvSpPr txBox="1"/>
          <p:nvPr>
            <p:ph idx="1" type="subTitle"/>
          </p:nvPr>
        </p:nvSpPr>
        <p:spPr>
          <a:xfrm>
            <a:off x="1104900" y="4511784"/>
            <a:ext cx="5734050" cy="955565"/>
          </a:xfrm>
          <a:prstGeom prst="rect">
            <a:avLst/>
          </a:prstGeom>
          <a:noFill/>
          <a:ln>
            <a:noFill/>
          </a:ln>
        </p:spPr>
        <p:txBody>
          <a:bodyPr anchorCtr="0" anchor="t" bIns="45700" lIns="0" spcFirstLastPara="1" rIns="0" wrap="square" tIns="45700">
            <a:normAutofit/>
          </a:bodyPr>
          <a:lstStyle>
            <a:lvl1pPr lvl="0" algn="l">
              <a:lnSpc>
                <a:spcPct val="90000"/>
              </a:lnSpc>
              <a:spcBef>
                <a:spcPts val="0"/>
              </a:spcBef>
              <a:spcAft>
                <a:spcPts val="0"/>
              </a:spcAft>
              <a:buClr>
                <a:schemeClr val="dk1"/>
              </a:buClr>
              <a:buSzPts val="1800"/>
              <a:buNone/>
              <a:defRPr sz="1800"/>
            </a:lvl1pPr>
            <a:lvl2pPr lvl="1" algn="ctr">
              <a:lnSpc>
                <a:spcPct val="90000"/>
              </a:lnSpc>
              <a:spcBef>
                <a:spcPts val="600"/>
              </a:spcBef>
              <a:spcAft>
                <a:spcPts val="0"/>
              </a:spcAft>
              <a:buClr>
                <a:schemeClr val="dk1"/>
              </a:buClr>
              <a:buSzPts val="2000"/>
              <a:buNone/>
              <a:defRPr sz="2000"/>
            </a:lvl2pPr>
            <a:lvl3pPr lvl="2" algn="ctr">
              <a:lnSpc>
                <a:spcPct val="90000"/>
              </a:lnSpc>
              <a:spcBef>
                <a:spcPts val="600"/>
              </a:spcBef>
              <a:spcAft>
                <a:spcPts val="0"/>
              </a:spcAft>
              <a:buClr>
                <a:schemeClr val="dk1"/>
              </a:buClr>
              <a:buSzPts val="1800"/>
              <a:buNone/>
              <a:defRPr sz="1800"/>
            </a:lvl3pPr>
            <a:lvl4pPr lvl="3" algn="ctr">
              <a:lnSpc>
                <a:spcPct val="90000"/>
              </a:lnSpc>
              <a:spcBef>
                <a:spcPts val="600"/>
              </a:spcBef>
              <a:spcAft>
                <a:spcPts val="0"/>
              </a:spcAft>
              <a:buClr>
                <a:schemeClr val="dk1"/>
              </a:buClr>
              <a:buSzPts val="1600"/>
              <a:buNone/>
              <a:defRPr sz="1600"/>
            </a:lvl4pPr>
            <a:lvl5pPr lvl="4" algn="ctr">
              <a:lnSpc>
                <a:spcPct val="90000"/>
              </a:lnSpc>
              <a:spcBef>
                <a:spcPts val="6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descr="An empty placeholder to add an image. Click on the placeholder and select the image that you wish to add." id="21" name="Google Shape;21;p13"/>
          <p:cNvSpPr/>
          <p:nvPr>
            <p:ph idx="2" type="pic"/>
          </p:nvPr>
        </p:nvSpPr>
        <p:spPr>
          <a:xfrm>
            <a:off x="6981063" y="1310656"/>
            <a:ext cx="5210937" cy="4208604"/>
          </a:xfrm>
          <a:prstGeom prst="rect">
            <a:avLst/>
          </a:prstGeom>
          <a:solidFill>
            <a:srgbClr val="DED9D6"/>
          </a:solidFill>
          <a:ln>
            <a:noFill/>
          </a:ln>
        </p:spPr>
      </p:sp>
      <p:sp>
        <p:nvSpPr>
          <p:cNvPr id="22" name="Google Shape;22;p13"/>
          <p:cNvSpPr/>
          <p:nvPr/>
        </p:nvSpPr>
        <p:spPr>
          <a:xfrm>
            <a:off x="0" y="0"/>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3" name="Google Shape;23;p13"/>
          <p:cNvGrpSpPr/>
          <p:nvPr/>
        </p:nvGrpSpPr>
        <p:grpSpPr>
          <a:xfrm>
            <a:off x="0" y="1143000"/>
            <a:ext cx="12192000" cy="63125"/>
            <a:chOff x="507492" y="1501519"/>
            <a:chExt cx="8129016" cy="63125"/>
          </a:xfrm>
        </p:grpSpPr>
        <p:cxnSp>
          <p:nvCxnSpPr>
            <p:cNvPr id="24" name="Google Shape;24;p13"/>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25" name="Google Shape;25;p13"/>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pic>
        <p:nvPicPr>
          <p:cNvPr id="26" name="Google Shape;26;p13"/>
          <p:cNvPicPr preferRelativeResize="0"/>
          <p:nvPr/>
        </p:nvPicPr>
        <p:blipFill rotWithShape="1">
          <a:blip r:embed="rId2">
            <a:alphaModFix/>
          </a:blip>
          <a:srcRect b="0" l="0" r="0" t="0"/>
          <a:stretch/>
        </p:blipFill>
        <p:spPr>
          <a:xfrm>
            <a:off x="1325880" y="0"/>
            <a:ext cx="1747524" cy="2292094"/>
          </a:xfrm>
          <a:prstGeom prst="rect">
            <a:avLst/>
          </a:prstGeom>
          <a:noFill/>
          <a:ln>
            <a:noFill/>
          </a:ln>
        </p:spPr>
      </p:pic>
      <p:grpSp>
        <p:nvGrpSpPr>
          <p:cNvPr id="27" name="Google Shape;27;p13"/>
          <p:cNvGrpSpPr/>
          <p:nvPr/>
        </p:nvGrpSpPr>
        <p:grpSpPr>
          <a:xfrm rot="10800000">
            <a:off x="0" y="5645510"/>
            <a:ext cx="12192000" cy="63125"/>
            <a:chOff x="507492" y="1501519"/>
            <a:chExt cx="8129016" cy="63125"/>
          </a:xfrm>
        </p:grpSpPr>
        <p:cxnSp>
          <p:nvCxnSpPr>
            <p:cNvPr id="28" name="Google Shape;28;p13"/>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29" name="Google Shape;29;p13"/>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sp>
        <p:nvSpPr>
          <p:cNvPr id="30" name="Google Shape;30;p13"/>
          <p:cNvSpPr/>
          <p:nvPr/>
        </p:nvSpPr>
        <p:spPr>
          <a:xfrm>
            <a:off x="0" y="5778124"/>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3" name="Shape 93"/>
        <p:cNvGrpSpPr/>
        <p:nvPr/>
      </p:nvGrpSpPr>
      <p:grpSpPr>
        <a:xfrm>
          <a:off x="0" y="0"/>
          <a:ext cx="0" cy="0"/>
          <a:chOff x="0" y="0"/>
          <a:chExt cx="0" cy="0"/>
        </a:xfrm>
      </p:grpSpPr>
      <p:sp>
        <p:nvSpPr>
          <p:cNvPr id="94" name="Google Shape;94;p22"/>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2"/>
          <p:cNvSpPr txBox="1"/>
          <p:nvPr>
            <p:ph idx="1" type="body"/>
          </p:nvPr>
        </p:nvSpPr>
        <p:spPr>
          <a:xfrm>
            <a:off x="1104900" y="1600200"/>
            <a:ext cx="3396996" cy="457200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Clr>
                <a:schemeClr val="dk1"/>
              </a:buClr>
              <a:buSzPts val="1800"/>
              <a:buNone/>
              <a:defRPr sz="1800"/>
            </a:lvl1pPr>
            <a:lvl2pPr indent="-228600" lvl="1" marL="914400" algn="l">
              <a:lnSpc>
                <a:spcPct val="90000"/>
              </a:lnSpc>
              <a:spcBef>
                <a:spcPts val="600"/>
              </a:spcBef>
              <a:spcAft>
                <a:spcPts val="0"/>
              </a:spcAft>
              <a:buClr>
                <a:schemeClr val="dk1"/>
              </a:buClr>
              <a:buSzPts val="1400"/>
              <a:buNone/>
              <a:defRPr sz="1400"/>
            </a:lvl2pPr>
            <a:lvl3pPr indent="-228600" lvl="2" marL="1371600" algn="l">
              <a:lnSpc>
                <a:spcPct val="90000"/>
              </a:lnSpc>
              <a:spcBef>
                <a:spcPts val="600"/>
              </a:spcBef>
              <a:spcAft>
                <a:spcPts val="0"/>
              </a:spcAft>
              <a:buClr>
                <a:schemeClr val="dk1"/>
              </a:buClr>
              <a:buSzPts val="1200"/>
              <a:buNone/>
              <a:defRPr sz="1200"/>
            </a:lvl3pPr>
            <a:lvl4pPr indent="-228600" lvl="3" marL="1828800" algn="l">
              <a:lnSpc>
                <a:spcPct val="90000"/>
              </a:lnSpc>
              <a:spcBef>
                <a:spcPts val="600"/>
              </a:spcBef>
              <a:spcAft>
                <a:spcPts val="0"/>
              </a:spcAft>
              <a:buClr>
                <a:schemeClr val="dk1"/>
              </a:buClr>
              <a:buSzPts val="1000"/>
              <a:buNone/>
              <a:defRPr sz="1000"/>
            </a:lvl4pPr>
            <a:lvl5pPr indent="-228600" lvl="4" marL="2286000" algn="l">
              <a:lnSpc>
                <a:spcPct val="90000"/>
              </a:lnSpc>
              <a:spcBef>
                <a:spcPts val="6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descr="An empty placeholder to add an image. Click on the placeholder and select the image that you wish to add." id="96" name="Google Shape;96;p22"/>
          <p:cNvSpPr/>
          <p:nvPr>
            <p:ph idx="2" type="pic"/>
          </p:nvPr>
        </p:nvSpPr>
        <p:spPr>
          <a:xfrm>
            <a:off x="4654671" y="1600199"/>
            <a:ext cx="6430912" cy="4572001"/>
          </a:xfrm>
          <a:prstGeom prst="rect">
            <a:avLst/>
          </a:prstGeom>
          <a:noFill/>
          <a:ln>
            <a:noFill/>
          </a:ln>
        </p:spPr>
      </p:sp>
      <p:sp>
        <p:nvSpPr>
          <p:cNvPr id="97" name="Google Shape;97;p22"/>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2"/>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2"/>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0" name="Shape 100"/>
        <p:cNvGrpSpPr/>
        <p:nvPr/>
      </p:nvGrpSpPr>
      <p:grpSpPr>
        <a:xfrm>
          <a:off x="0" y="0"/>
          <a:ext cx="0" cy="0"/>
          <a:chOff x="0" y="0"/>
          <a:chExt cx="0" cy="0"/>
        </a:xfrm>
      </p:grpSpPr>
      <p:sp>
        <p:nvSpPr>
          <p:cNvPr id="101" name="Google Shape;101;p23"/>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3"/>
          <p:cNvSpPr txBox="1"/>
          <p:nvPr>
            <p:ph idx="1" type="body"/>
          </p:nvPr>
        </p:nvSpPr>
        <p:spPr>
          <a:xfrm rot="5400000">
            <a:off x="3810000" y="-1104900"/>
            <a:ext cx="4572000" cy="9982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23"/>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3"/>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3"/>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6" name="Shape 106"/>
        <p:cNvGrpSpPr/>
        <p:nvPr/>
      </p:nvGrpSpPr>
      <p:grpSpPr>
        <a:xfrm>
          <a:off x="0" y="0"/>
          <a:ext cx="0" cy="0"/>
          <a:chOff x="0" y="0"/>
          <a:chExt cx="0" cy="0"/>
        </a:xfrm>
      </p:grpSpPr>
      <p:sp>
        <p:nvSpPr>
          <p:cNvPr id="107" name="Google Shape;107;p24"/>
          <p:cNvSpPr txBox="1"/>
          <p:nvPr>
            <p:ph type="title"/>
          </p:nvPr>
        </p:nvSpPr>
        <p:spPr>
          <a:xfrm rot="5400000">
            <a:off x="7323931" y="2413794"/>
            <a:ext cx="5811838" cy="1714500"/>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4"/>
          <p:cNvSpPr txBox="1"/>
          <p:nvPr>
            <p:ph idx="1" type="body"/>
          </p:nvPr>
        </p:nvSpPr>
        <p:spPr>
          <a:xfrm rot="5400000">
            <a:off x="2248429" y="-778404"/>
            <a:ext cx="5811838" cy="8098896"/>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24"/>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4"/>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4"/>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112" name="Google Shape;112;p24"/>
          <p:cNvGrpSpPr/>
          <p:nvPr/>
        </p:nvGrpSpPr>
        <p:grpSpPr>
          <a:xfrm rot="5400000">
            <a:off x="6514047" y="3228843"/>
            <a:ext cx="5632704" cy="84403"/>
            <a:chOff x="1073150" y="1219201"/>
            <a:chExt cx="10058400" cy="63125"/>
          </a:xfrm>
        </p:grpSpPr>
        <p:cxnSp>
          <p:nvCxnSpPr>
            <p:cNvPr id="113" name="Google Shape;113;p24"/>
            <p:cNvCxnSpPr/>
            <p:nvPr/>
          </p:nvCxnSpPr>
          <p:spPr>
            <a:xfrm rot="10800000">
              <a:off x="1073150" y="1219201"/>
              <a:ext cx="10058400" cy="0"/>
            </a:xfrm>
            <a:prstGeom prst="straightConnector1">
              <a:avLst/>
            </a:prstGeom>
            <a:noFill/>
            <a:ln cap="flat" cmpd="sng" w="38100">
              <a:solidFill>
                <a:schemeClr val="dk1"/>
              </a:solidFill>
              <a:prstDash val="solid"/>
              <a:miter lim="800000"/>
              <a:headEnd len="sm" w="sm" type="none"/>
              <a:tailEnd len="sm" w="sm" type="none"/>
            </a:ln>
          </p:spPr>
        </p:cxnSp>
        <p:cxnSp>
          <p:nvCxnSpPr>
            <p:cNvPr id="114" name="Google Shape;114;p24"/>
            <p:cNvCxnSpPr/>
            <p:nvPr/>
          </p:nvCxnSpPr>
          <p:spPr>
            <a:xfrm rot="10800000">
              <a:off x="1073150" y="1282326"/>
              <a:ext cx="10058400" cy="0"/>
            </a:xfrm>
            <a:prstGeom prst="straightConnector1">
              <a:avLst/>
            </a:prstGeom>
            <a:noFill/>
            <a:ln cap="flat" cmpd="sng" w="12700">
              <a:solidFill>
                <a:schemeClr val="dk1"/>
              </a:solidFill>
              <a:prstDash val="solid"/>
              <a:miter lim="800000"/>
              <a:headEnd len="sm" w="sm" type="none"/>
              <a:tailEnd len="sm" w="sm" type="none"/>
            </a:ln>
          </p:spPr>
        </p:cxn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14"/>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4"/>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4"/>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7" name="Shape 37"/>
        <p:cNvGrpSpPr/>
        <p:nvPr/>
      </p:nvGrpSpPr>
      <p:grpSpPr>
        <a:xfrm>
          <a:off x="0" y="0"/>
          <a:ext cx="0" cy="0"/>
          <a:chOff x="0" y="0"/>
          <a:chExt cx="0" cy="0"/>
        </a:xfrm>
      </p:grpSpPr>
      <p:sp>
        <p:nvSpPr>
          <p:cNvPr id="38" name="Google Shape;38;p15"/>
          <p:cNvSpPr/>
          <p:nvPr/>
        </p:nvSpPr>
        <p:spPr>
          <a:xfrm>
            <a:off x="0" y="0"/>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39" name="Google Shape;39;p15"/>
          <p:cNvPicPr preferRelativeResize="0"/>
          <p:nvPr/>
        </p:nvPicPr>
        <p:blipFill rotWithShape="1">
          <a:blip r:embed="rId2">
            <a:alphaModFix/>
          </a:blip>
          <a:srcRect b="0" l="0" r="0" t="0"/>
          <a:stretch/>
        </p:blipFill>
        <p:spPr>
          <a:xfrm>
            <a:off x="1324445" y="0"/>
            <a:ext cx="1747524" cy="2292094"/>
          </a:xfrm>
          <a:prstGeom prst="rect">
            <a:avLst/>
          </a:prstGeom>
          <a:noFill/>
          <a:ln>
            <a:noFill/>
          </a:ln>
        </p:spPr>
      </p:pic>
      <p:sp>
        <p:nvSpPr>
          <p:cNvPr id="40" name="Google Shape;40;p15"/>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1"/>
              </a:buClr>
              <a:buSzPts val="4400"/>
              <a:buFont typeface="Arial"/>
              <a:buNone/>
              <a:defRPr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5"/>
          <p:cNvSpPr txBox="1"/>
          <p:nvPr>
            <p:ph idx="1" type="subTitle"/>
          </p:nvPr>
        </p:nvSpPr>
        <p:spPr>
          <a:xfrm>
            <a:off x="1104898" y="4511784"/>
            <a:ext cx="10096501" cy="955565"/>
          </a:xfrm>
          <a:prstGeom prst="rect">
            <a:avLst/>
          </a:prstGeom>
          <a:noFill/>
          <a:ln>
            <a:noFill/>
          </a:ln>
        </p:spPr>
        <p:txBody>
          <a:bodyPr anchorCtr="0" anchor="t" bIns="45700" lIns="0" spcFirstLastPara="1" rIns="0" wrap="square" tIns="45700">
            <a:normAutofit/>
          </a:bodyPr>
          <a:lstStyle>
            <a:lvl1pPr lvl="0" algn="l">
              <a:lnSpc>
                <a:spcPct val="90000"/>
              </a:lnSpc>
              <a:spcBef>
                <a:spcPts val="0"/>
              </a:spcBef>
              <a:spcAft>
                <a:spcPts val="0"/>
              </a:spcAft>
              <a:buClr>
                <a:schemeClr val="dk1"/>
              </a:buClr>
              <a:buSzPts val="1800"/>
              <a:buNone/>
              <a:defRPr sz="1800"/>
            </a:lvl1pPr>
            <a:lvl2pPr lvl="1" algn="ctr">
              <a:lnSpc>
                <a:spcPct val="90000"/>
              </a:lnSpc>
              <a:spcBef>
                <a:spcPts val="600"/>
              </a:spcBef>
              <a:spcAft>
                <a:spcPts val="0"/>
              </a:spcAft>
              <a:buClr>
                <a:schemeClr val="dk1"/>
              </a:buClr>
              <a:buSzPts val="2000"/>
              <a:buNone/>
              <a:defRPr sz="2000"/>
            </a:lvl2pPr>
            <a:lvl3pPr lvl="2" algn="ctr">
              <a:lnSpc>
                <a:spcPct val="90000"/>
              </a:lnSpc>
              <a:spcBef>
                <a:spcPts val="600"/>
              </a:spcBef>
              <a:spcAft>
                <a:spcPts val="0"/>
              </a:spcAft>
              <a:buClr>
                <a:schemeClr val="dk1"/>
              </a:buClr>
              <a:buSzPts val="1800"/>
              <a:buNone/>
              <a:defRPr sz="1800"/>
            </a:lvl3pPr>
            <a:lvl4pPr lvl="3" algn="ctr">
              <a:lnSpc>
                <a:spcPct val="90000"/>
              </a:lnSpc>
              <a:spcBef>
                <a:spcPts val="600"/>
              </a:spcBef>
              <a:spcAft>
                <a:spcPts val="0"/>
              </a:spcAft>
              <a:buClr>
                <a:schemeClr val="dk1"/>
              </a:buClr>
              <a:buSzPts val="1600"/>
              <a:buNone/>
              <a:defRPr sz="1600"/>
            </a:lvl4pPr>
            <a:lvl5pPr lvl="4" algn="ctr">
              <a:lnSpc>
                <a:spcPct val="90000"/>
              </a:lnSpc>
              <a:spcBef>
                <a:spcPts val="6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2" name="Google Shape;42;p15"/>
          <p:cNvSpPr/>
          <p:nvPr/>
        </p:nvSpPr>
        <p:spPr>
          <a:xfrm>
            <a:off x="0" y="5778124"/>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3" name="Google Shape;43;p15"/>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solidFill>
                  <a:srgbClr val="DED9D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solidFill>
                  <a:srgbClr val="DED9D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5"/>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b="0" i="0" sz="1200" u="none" cap="none" strike="noStrike">
                <a:solidFill>
                  <a:srgbClr val="DED9D6"/>
                </a:solidFill>
                <a:latin typeface="Arial"/>
                <a:ea typeface="Arial"/>
                <a:cs typeface="Arial"/>
                <a:sym typeface="Arial"/>
              </a:defRPr>
            </a:lvl1pPr>
            <a:lvl2pPr indent="0" lvl="1" marL="0" algn="r">
              <a:spcBef>
                <a:spcPts val="0"/>
              </a:spcBef>
              <a:buNone/>
              <a:defRPr b="0" i="0" sz="1200" u="none" cap="none" strike="noStrike">
                <a:solidFill>
                  <a:srgbClr val="DED9D6"/>
                </a:solidFill>
                <a:latin typeface="Arial"/>
                <a:ea typeface="Arial"/>
                <a:cs typeface="Arial"/>
                <a:sym typeface="Arial"/>
              </a:defRPr>
            </a:lvl2pPr>
            <a:lvl3pPr indent="0" lvl="2" marL="0" algn="r">
              <a:spcBef>
                <a:spcPts val="0"/>
              </a:spcBef>
              <a:buNone/>
              <a:defRPr b="0" i="0" sz="1200" u="none" cap="none" strike="noStrike">
                <a:solidFill>
                  <a:srgbClr val="DED9D6"/>
                </a:solidFill>
                <a:latin typeface="Arial"/>
                <a:ea typeface="Arial"/>
                <a:cs typeface="Arial"/>
                <a:sym typeface="Arial"/>
              </a:defRPr>
            </a:lvl3pPr>
            <a:lvl4pPr indent="0" lvl="3" marL="0" algn="r">
              <a:spcBef>
                <a:spcPts val="0"/>
              </a:spcBef>
              <a:buNone/>
              <a:defRPr b="0" i="0" sz="1200" u="none" cap="none" strike="noStrike">
                <a:solidFill>
                  <a:srgbClr val="DED9D6"/>
                </a:solidFill>
                <a:latin typeface="Arial"/>
                <a:ea typeface="Arial"/>
                <a:cs typeface="Arial"/>
                <a:sym typeface="Arial"/>
              </a:defRPr>
            </a:lvl4pPr>
            <a:lvl5pPr indent="0" lvl="4" marL="0" algn="r">
              <a:spcBef>
                <a:spcPts val="0"/>
              </a:spcBef>
              <a:buNone/>
              <a:defRPr b="0" i="0" sz="1200" u="none" cap="none" strike="noStrike">
                <a:solidFill>
                  <a:srgbClr val="DED9D6"/>
                </a:solidFill>
                <a:latin typeface="Arial"/>
                <a:ea typeface="Arial"/>
                <a:cs typeface="Arial"/>
                <a:sym typeface="Arial"/>
              </a:defRPr>
            </a:lvl5pPr>
            <a:lvl6pPr indent="0" lvl="5" marL="0" algn="r">
              <a:spcBef>
                <a:spcPts val="0"/>
              </a:spcBef>
              <a:buNone/>
              <a:defRPr b="0" i="0" sz="1200" u="none" cap="none" strike="noStrike">
                <a:solidFill>
                  <a:srgbClr val="DED9D6"/>
                </a:solidFill>
                <a:latin typeface="Arial"/>
                <a:ea typeface="Arial"/>
                <a:cs typeface="Arial"/>
                <a:sym typeface="Arial"/>
              </a:defRPr>
            </a:lvl6pPr>
            <a:lvl7pPr indent="0" lvl="6" marL="0" algn="r">
              <a:spcBef>
                <a:spcPts val="0"/>
              </a:spcBef>
              <a:buNone/>
              <a:defRPr b="0" i="0" sz="1200" u="none" cap="none" strike="noStrike">
                <a:solidFill>
                  <a:srgbClr val="DED9D6"/>
                </a:solidFill>
                <a:latin typeface="Arial"/>
                <a:ea typeface="Arial"/>
                <a:cs typeface="Arial"/>
                <a:sym typeface="Arial"/>
              </a:defRPr>
            </a:lvl7pPr>
            <a:lvl8pPr indent="0" lvl="7" marL="0" algn="r">
              <a:spcBef>
                <a:spcPts val="0"/>
              </a:spcBef>
              <a:buNone/>
              <a:defRPr b="0" i="0" sz="1200" u="none" cap="none" strike="noStrike">
                <a:solidFill>
                  <a:srgbClr val="DED9D6"/>
                </a:solidFill>
                <a:latin typeface="Arial"/>
                <a:ea typeface="Arial"/>
                <a:cs typeface="Arial"/>
                <a:sym typeface="Arial"/>
              </a:defRPr>
            </a:lvl8pPr>
            <a:lvl9pPr indent="0" lvl="8" marL="0" algn="r">
              <a:spcBef>
                <a:spcPts val="0"/>
              </a:spcBef>
              <a:buNone/>
              <a:defRPr b="0" i="0" sz="1200" u="none" cap="none" strike="noStrike">
                <a:solidFill>
                  <a:srgbClr val="DED9D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16"/>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6"/>
          <p:cNvSpPr txBox="1"/>
          <p:nvPr>
            <p:ph idx="1" type="body"/>
          </p:nvPr>
        </p:nvSpPr>
        <p:spPr>
          <a:xfrm>
            <a:off x="1104900" y="1600200"/>
            <a:ext cx="4914900" cy="457199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17500" lvl="4" marL="2286000" algn="l">
              <a:lnSpc>
                <a:spcPct val="90000"/>
              </a:lnSpc>
              <a:spcBef>
                <a:spcPts val="600"/>
              </a:spcBef>
              <a:spcAft>
                <a:spcPts val="0"/>
              </a:spcAft>
              <a:buClr>
                <a:schemeClr val="dk1"/>
              </a:buClr>
              <a:buSzPts val="1400"/>
              <a:buChar char="▪"/>
              <a:defRPr/>
            </a:lvl5pPr>
            <a:lvl6pPr indent="-317500" lvl="5" marL="2743200" algn="l">
              <a:lnSpc>
                <a:spcPct val="90000"/>
              </a:lnSpc>
              <a:spcBef>
                <a:spcPts val="500"/>
              </a:spcBef>
              <a:spcAft>
                <a:spcPts val="0"/>
              </a:spcAft>
              <a:buClr>
                <a:schemeClr val="dk1"/>
              </a:buClr>
              <a:buSzPts val="1400"/>
              <a:buChar char="▪"/>
              <a:defRPr/>
            </a:lvl6pPr>
            <a:lvl7pPr indent="-317500" lvl="6" marL="3200400" algn="l">
              <a:lnSpc>
                <a:spcPct val="90000"/>
              </a:lnSpc>
              <a:spcBef>
                <a:spcPts val="500"/>
              </a:spcBef>
              <a:spcAft>
                <a:spcPts val="0"/>
              </a:spcAft>
              <a:buClr>
                <a:schemeClr val="dk1"/>
              </a:buClr>
              <a:buSzPts val="1400"/>
              <a:buChar char="▪"/>
              <a:defRPr/>
            </a:lvl7pPr>
            <a:lvl8pPr indent="-317500" lvl="7" marL="3657600" algn="l">
              <a:lnSpc>
                <a:spcPct val="90000"/>
              </a:lnSpc>
              <a:spcBef>
                <a:spcPts val="500"/>
              </a:spcBef>
              <a:spcAft>
                <a:spcPts val="0"/>
              </a:spcAft>
              <a:buClr>
                <a:schemeClr val="dk1"/>
              </a:buClr>
              <a:buSzPts val="1400"/>
              <a:buChar char="▪"/>
              <a:defRPr/>
            </a:lvl8pPr>
            <a:lvl9pPr indent="-317500" lvl="8" marL="4114800" algn="l">
              <a:lnSpc>
                <a:spcPct val="90000"/>
              </a:lnSpc>
              <a:spcBef>
                <a:spcPts val="500"/>
              </a:spcBef>
              <a:spcAft>
                <a:spcPts val="0"/>
              </a:spcAft>
              <a:buClr>
                <a:schemeClr val="dk1"/>
              </a:buClr>
              <a:buSzPts val="1400"/>
              <a:buChar char="▪"/>
              <a:defRPr/>
            </a:lvl9pPr>
          </a:lstStyle>
          <a:p/>
        </p:txBody>
      </p:sp>
      <p:sp>
        <p:nvSpPr>
          <p:cNvPr id="49" name="Google Shape;49;p16"/>
          <p:cNvSpPr txBox="1"/>
          <p:nvPr>
            <p:ph idx="2" type="body"/>
          </p:nvPr>
        </p:nvSpPr>
        <p:spPr>
          <a:xfrm>
            <a:off x="6172200" y="1600200"/>
            <a:ext cx="4914900" cy="457199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17500" lvl="4" marL="2286000" algn="l">
              <a:lnSpc>
                <a:spcPct val="90000"/>
              </a:lnSpc>
              <a:spcBef>
                <a:spcPts val="600"/>
              </a:spcBef>
              <a:spcAft>
                <a:spcPts val="0"/>
              </a:spcAft>
              <a:buClr>
                <a:schemeClr val="dk1"/>
              </a:buClr>
              <a:buSzPts val="1400"/>
              <a:buChar char="▪"/>
              <a:defRPr/>
            </a:lvl5pPr>
            <a:lvl6pPr indent="-317500" lvl="5" marL="2743200" algn="l">
              <a:lnSpc>
                <a:spcPct val="90000"/>
              </a:lnSpc>
              <a:spcBef>
                <a:spcPts val="500"/>
              </a:spcBef>
              <a:spcAft>
                <a:spcPts val="0"/>
              </a:spcAft>
              <a:buClr>
                <a:schemeClr val="dk1"/>
              </a:buClr>
              <a:buSzPts val="1400"/>
              <a:buChar char="▪"/>
              <a:defRPr/>
            </a:lvl6pPr>
            <a:lvl7pPr indent="-317500" lvl="6" marL="3200400" algn="l">
              <a:lnSpc>
                <a:spcPct val="90000"/>
              </a:lnSpc>
              <a:spcBef>
                <a:spcPts val="500"/>
              </a:spcBef>
              <a:spcAft>
                <a:spcPts val="0"/>
              </a:spcAft>
              <a:buClr>
                <a:schemeClr val="dk1"/>
              </a:buClr>
              <a:buSzPts val="1400"/>
              <a:buChar char="▪"/>
              <a:defRPr/>
            </a:lvl7pPr>
            <a:lvl8pPr indent="-317500" lvl="7" marL="3657600" algn="l">
              <a:lnSpc>
                <a:spcPct val="90000"/>
              </a:lnSpc>
              <a:spcBef>
                <a:spcPts val="500"/>
              </a:spcBef>
              <a:spcAft>
                <a:spcPts val="0"/>
              </a:spcAft>
              <a:buClr>
                <a:schemeClr val="dk1"/>
              </a:buClr>
              <a:buSzPts val="14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6"/>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6"/>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3" name="Shape 53"/>
        <p:cNvGrpSpPr/>
        <p:nvPr/>
      </p:nvGrpSpPr>
      <p:grpSpPr>
        <a:xfrm>
          <a:off x="0" y="0"/>
          <a:ext cx="0" cy="0"/>
          <a:chOff x="0" y="0"/>
          <a:chExt cx="0" cy="0"/>
        </a:xfrm>
      </p:grpSpPr>
      <p:grpSp>
        <p:nvGrpSpPr>
          <p:cNvPr id="54" name="Google Shape;54;p17"/>
          <p:cNvGrpSpPr/>
          <p:nvPr/>
        </p:nvGrpSpPr>
        <p:grpSpPr>
          <a:xfrm>
            <a:off x="0" y="2514600"/>
            <a:ext cx="12192000" cy="3194035"/>
            <a:chOff x="647402" y="2514600"/>
            <a:chExt cx="10838688" cy="3194035"/>
          </a:xfrm>
        </p:grpSpPr>
        <p:grpSp>
          <p:nvGrpSpPr>
            <p:cNvPr id="55" name="Google Shape;55;p17"/>
            <p:cNvGrpSpPr/>
            <p:nvPr/>
          </p:nvGrpSpPr>
          <p:grpSpPr>
            <a:xfrm>
              <a:off x="647402" y="2514600"/>
              <a:ext cx="10838688" cy="63125"/>
              <a:chOff x="507492" y="1501519"/>
              <a:chExt cx="8129016" cy="63125"/>
            </a:xfrm>
          </p:grpSpPr>
          <p:cxnSp>
            <p:nvCxnSpPr>
              <p:cNvPr id="56" name="Google Shape;56;p17"/>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57" name="Google Shape;57;p17"/>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sp>
          <p:nvSpPr>
            <p:cNvPr id="58" name="Google Shape;58;p17"/>
            <p:cNvSpPr/>
            <p:nvPr/>
          </p:nvSpPr>
          <p:spPr>
            <a:xfrm>
              <a:off x="647402" y="2640850"/>
              <a:ext cx="10838688" cy="294153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59" name="Google Shape;59;p17"/>
            <p:cNvGrpSpPr/>
            <p:nvPr/>
          </p:nvGrpSpPr>
          <p:grpSpPr>
            <a:xfrm rot="10800000">
              <a:off x="647402" y="5645510"/>
              <a:ext cx="10838688" cy="63125"/>
              <a:chOff x="507492" y="1501519"/>
              <a:chExt cx="8129016" cy="63125"/>
            </a:xfrm>
          </p:grpSpPr>
          <p:cxnSp>
            <p:nvCxnSpPr>
              <p:cNvPr id="60" name="Google Shape;60;p17"/>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61" name="Google Shape;61;p17"/>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grpSp>
      <p:pic>
        <p:nvPicPr>
          <p:cNvPr id="62" name="Google Shape;62;p17"/>
          <p:cNvPicPr preferRelativeResize="0"/>
          <p:nvPr/>
        </p:nvPicPr>
        <p:blipFill rotWithShape="1">
          <a:blip r:embed="rId2">
            <a:alphaModFix/>
          </a:blip>
          <a:srcRect b="0" l="0" r="0" t="0"/>
          <a:stretch/>
        </p:blipFill>
        <p:spPr>
          <a:xfrm>
            <a:off x="1325880" y="0"/>
            <a:ext cx="1783188" cy="2971806"/>
          </a:xfrm>
          <a:prstGeom prst="rect">
            <a:avLst/>
          </a:prstGeom>
          <a:noFill/>
          <a:ln>
            <a:noFill/>
          </a:ln>
        </p:spPr>
      </p:pic>
      <p:sp>
        <p:nvSpPr>
          <p:cNvPr id="63" name="Google Shape;63;p17"/>
          <p:cNvSpPr txBox="1"/>
          <p:nvPr>
            <p:ph type="title"/>
          </p:nvPr>
        </p:nvSpPr>
        <p:spPr>
          <a:xfrm>
            <a:off x="1104899" y="2971806"/>
            <a:ext cx="10071099" cy="1684150"/>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lt1"/>
              </a:buClr>
              <a:buSzPts val="4400"/>
              <a:buFont typeface="Arial"/>
              <a:buNone/>
              <a:defRPr sz="4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7"/>
          <p:cNvSpPr txBox="1"/>
          <p:nvPr>
            <p:ph idx="1" type="body"/>
          </p:nvPr>
        </p:nvSpPr>
        <p:spPr>
          <a:xfrm>
            <a:off x="1104899" y="4655956"/>
            <a:ext cx="10071099" cy="50975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0"/>
              </a:spcBef>
              <a:spcAft>
                <a:spcPts val="0"/>
              </a:spcAft>
              <a:buClr>
                <a:schemeClr val="lt1"/>
              </a:buClr>
              <a:buSzPts val="1600"/>
              <a:buNone/>
              <a:defRPr sz="1600">
                <a:solidFill>
                  <a:schemeClr val="lt1"/>
                </a:solidFill>
              </a:defRPr>
            </a:lvl1pPr>
            <a:lvl2pPr indent="-228600" lvl="1" marL="914400" algn="l">
              <a:lnSpc>
                <a:spcPct val="90000"/>
              </a:lnSpc>
              <a:spcBef>
                <a:spcPts val="600"/>
              </a:spcBef>
              <a:spcAft>
                <a:spcPts val="0"/>
              </a:spcAft>
              <a:buClr>
                <a:srgbClr val="969391"/>
              </a:buClr>
              <a:buSzPts val="2000"/>
              <a:buNone/>
              <a:defRPr sz="2000">
                <a:solidFill>
                  <a:srgbClr val="969391"/>
                </a:solidFill>
              </a:defRPr>
            </a:lvl2pPr>
            <a:lvl3pPr indent="-228600" lvl="2" marL="1371600" algn="l">
              <a:lnSpc>
                <a:spcPct val="90000"/>
              </a:lnSpc>
              <a:spcBef>
                <a:spcPts val="600"/>
              </a:spcBef>
              <a:spcAft>
                <a:spcPts val="0"/>
              </a:spcAft>
              <a:buClr>
                <a:srgbClr val="969391"/>
              </a:buClr>
              <a:buSzPts val="1800"/>
              <a:buNone/>
              <a:defRPr sz="1800">
                <a:solidFill>
                  <a:srgbClr val="969391"/>
                </a:solidFill>
              </a:defRPr>
            </a:lvl3pPr>
            <a:lvl4pPr indent="-228600" lvl="3" marL="1828800" algn="l">
              <a:lnSpc>
                <a:spcPct val="90000"/>
              </a:lnSpc>
              <a:spcBef>
                <a:spcPts val="600"/>
              </a:spcBef>
              <a:spcAft>
                <a:spcPts val="0"/>
              </a:spcAft>
              <a:buClr>
                <a:srgbClr val="969391"/>
              </a:buClr>
              <a:buSzPts val="1600"/>
              <a:buNone/>
              <a:defRPr sz="1600">
                <a:solidFill>
                  <a:srgbClr val="969391"/>
                </a:solidFill>
              </a:defRPr>
            </a:lvl4pPr>
            <a:lvl5pPr indent="-228600" lvl="4" marL="2286000" algn="l">
              <a:lnSpc>
                <a:spcPct val="90000"/>
              </a:lnSpc>
              <a:spcBef>
                <a:spcPts val="600"/>
              </a:spcBef>
              <a:spcAft>
                <a:spcPts val="0"/>
              </a:spcAft>
              <a:buClr>
                <a:srgbClr val="969391"/>
              </a:buClr>
              <a:buSzPts val="1600"/>
              <a:buNone/>
              <a:defRPr sz="1600">
                <a:solidFill>
                  <a:srgbClr val="969391"/>
                </a:solidFill>
              </a:defRPr>
            </a:lvl5pPr>
            <a:lvl6pPr indent="-228600" lvl="5" marL="2743200" algn="l">
              <a:lnSpc>
                <a:spcPct val="90000"/>
              </a:lnSpc>
              <a:spcBef>
                <a:spcPts val="500"/>
              </a:spcBef>
              <a:spcAft>
                <a:spcPts val="0"/>
              </a:spcAft>
              <a:buClr>
                <a:srgbClr val="969391"/>
              </a:buClr>
              <a:buSzPts val="1600"/>
              <a:buNone/>
              <a:defRPr sz="1600">
                <a:solidFill>
                  <a:srgbClr val="969391"/>
                </a:solidFill>
              </a:defRPr>
            </a:lvl6pPr>
            <a:lvl7pPr indent="-228600" lvl="6" marL="3200400" algn="l">
              <a:lnSpc>
                <a:spcPct val="90000"/>
              </a:lnSpc>
              <a:spcBef>
                <a:spcPts val="500"/>
              </a:spcBef>
              <a:spcAft>
                <a:spcPts val="0"/>
              </a:spcAft>
              <a:buClr>
                <a:srgbClr val="969391"/>
              </a:buClr>
              <a:buSzPts val="1600"/>
              <a:buNone/>
              <a:defRPr sz="1600">
                <a:solidFill>
                  <a:srgbClr val="969391"/>
                </a:solidFill>
              </a:defRPr>
            </a:lvl7pPr>
            <a:lvl8pPr indent="-228600" lvl="7" marL="3657600" algn="l">
              <a:lnSpc>
                <a:spcPct val="90000"/>
              </a:lnSpc>
              <a:spcBef>
                <a:spcPts val="500"/>
              </a:spcBef>
              <a:spcAft>
                <a:spcPts val="0"/>
              </a:spcAft>
              <a:buClr>
                <a:srgbClr val="969391"/>
              </a:buClr>
              <a:buSzPts val="1600"/>
              <a:buNone/>
              <a:defRPr sz="1600">
                <a:solidFill>
                  <a:srgbClr val="969391"/>
                </a:solidFill>
              </a:defRPr>
            </a:lvl8pPr>
            <a:lvl9pPr indent="-228600" lvl="8" marL="4114800" algn="l">
              <a:lnSpc>
                <a:spcPct val="90000"/>
              </a:lnSpc>
              <a:spcBef>
                <a:spcPts val="500"/>
              </a:spcBef>
              <a:spcAft>
                <a:spcPts val="0"/>
              </a:spcAft>
              <a:buClr>
                <a:srgbClr val="969391"/>
              </a:buClr>
              <a:buSzPts val="1600"/>
              <a:buNone/>
              <a:defRPr sz="1600">
                <a:solidFill>
                  <a:srgbClr val="969391"/>
                </a:solidFill>
              </a:defRPr>
            </a:lvl9pPr>
          </a:lstStyle>
          <a:p/>
        </p:txBody>
      </p:sp>
      <p:sp>
        <p:nvSpPr>
          <p:cNvPr id="65" name="Google Shape;65;p17"/>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8"/>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a:off x="1104900" y="1600200"/>
            <a:ext cx="4919472" cy="823912"/>
          </a:xfrm>
          <a:prstGeom prst="rect">
            <a:avLst/>
          </a:prstGeom>
          <a:noFill/>
          <a:ln>
            <a:noFill/>
          </a:ln>
        </p:spPr>
        <p:txBody>
          <a:bodyPr anchorCtr="0" anchor="b" bIns="45700" lIns="0" spcFirstLastPara="1" rIns="0"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600"/>
              </a:spcBef>
              <a:spcAft>
                <a:spcPts val="0"/>
              </a:spcAft>
              <a:buClr>
                <a:schemeClr val="dk1"/>
              </a:buClr>
              <a:buSzPts val="1800"/>
              <a:buNone/>
              <a:defRPr b="1" sz="1800"/>
            </a:lvl3pPr>
            <a:lvl4pPr indent="-228600" lvl="3" marL="1828800" algn="l">
              <a:lnSpc>
                <a:spcPct val="90000"/>
              </a:lnSpc>
              <a:spcBef>
                <a:spcPts val="600"/>
              </a:spcBef>
              <a:spcAft>
                <a:spcPts val="0"/>
              </a:spcAft>
              <a:buClr>
                <a:schemeClr val="dk1"/>
              </a:buClr>
              <a:buSzPts val="1600"/>
              <a:buNone/>
              <a:defRPr b="1" sz="1600"/>
            </a:lvl4pPr>
            <a:lvl5pPr indent="-228600" lvl="4" marL="2286000" algn="l">
              <a:lnSpc>
                <a:spcPct val="90000"/>
              </a:lnSpc>
              <a:spcBef>
                <a:spcPts val="6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1" name="Google Shape;71;p18"/>
          <p:cNvSpPr txBox="1"/>
          <p:nvPr>
            <p:ph idx="2" type="body"/>
          </p:nvPr>
        </p:nvSpPr>
        <p:spPr>
          <a:xfrm>
            <a:off x="1104900" y="2424112"/>
            <a:ext cx="4919472" cy="3748088"/>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8"/>
          <p:cNvSpPr txBox="1"/>
          <p:nvPr>
            <p:ph idx="3" type="body"/>
          </p:nvPr>
        </p:nvSpPr>
        <p:spPr>
          <a:xfrm>
            <a:off x="6166110" y="1600200"/>
            <a:ext cx="4919472" cy="823912"/>
          </a:xfrm>
          <a:prstGeom prst="rect">
            <a:avLst/>
          </a:prstGeom>
          <a:noFill/>
          <a:ln>
            <a:noFill/>
          </a:ln>
        </p:spPr>
        <p:txBody>
          <a:bodyPr anchorCtr="0" anchor="b" bIns="45700" lIns="0" spcFirstLastPara="1" rIns="0"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600"/>
              </a:spcBef>
              <a:spcAft>
                <a:spcPts val="0"/>
              </a:spcAft>
              <a:buClr>
                <a:schemeClr val="dk1"/>
              </a:buClr>
              <a:buSzPts val="1800"/>
              <a:buNone/>
              <a:defRPr b="1" sz="1800"/>
            </a:lvl3pPr>
            <a:lvl4pPr indent="-228600" lvl="3" marL="1828800" algn="l">
              <a:lnSpc>
                <a:spcPct val="90000"/>
              </a:lnSpc>
              <a:spcBef>
                <a:spcPts val="600"/>
              </a:spcBef>
              <a:spcAft>
                <a:spcPts val="0"/>
              </a:spcAft>
              <a:buClr>
                <a:schemeClr val="dk1"/>
              </a:buClr>
              <a:buSzPts val="1600"/>
              <a:buNone/>
              <a:defRPr b="1" sz="1600"/>
            </a:lvl4pPr>
            <a:lvl5pPr indent="-228600" lvl="4" marL="2286000" algn="l">
              <a:lnSpc>
                <a:spcPct val="90000"/>
              </a:lnSpc>
              <a:spcBef>
                <a:spcPts val="6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3" name="Google Shape;73;p18"/>
          <p:cNvSpPr txBox="1"/>
          <p:nvPr>
            <p:ph idx="4" type="body"/>
          </p:nvPr>
        </p:nvSpPr>
        <p:spPr>
          <a:xfrm>
            <a:off x="6166110" y="2424112"/>
            <a:ext cx="4919472" cy="3748088"/>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8"/>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8"/>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8"/>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9"/>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9"/>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9"/>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9"/>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82" name="Shape 82"/>
        <p:cNvGrpSpPr/>
        <p:nvPr/>
      </p:nvGrpSpPr>
      <p:grpSpPr>
        <a:xfrm>
          <a:off x="0" y="0"/>
          <a:ext cx="0" cy="0"/>
          <a:chOff x="0" y="0"/>
          <a:chExt cx="0" cy="0"/>
        </a:xfrm>
      </p:grpSpPr>
      <p:sp>
        <p:nvSpPr>
          <p:cNvPr id="83" name="Google Shape;83;p20"/>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0"/>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0"/>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6" name="Shape 86"/>
        <p:cNvGrpSpPr/>
        <p:nvPr/>
      </p:nvGrpSpPr>
      <p:grpSpPr>
        <a:xfrm>
          <a:off x="0" y="0"/>
          <a:ext cx="0" cy="0"/>
          <a:chOff x="0" y="0"/>
          <a:chExt cx="0" cy="0"/>
        </a:xfrm>
      </p:grpSpPr>
      <p:sp>
        <p:nvSpPr>
          <p:cNvPr id="87" name="Google Shape;87;p21"/>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1"/>
          <p:cNvSpPr txBox="1"/>
          <p:nvPr>
            <p:ph idx="1" type="body"/>
          </p:nvPr>
        </p:nvSpPr>
        <p:spPr>
          <a:xfrm>
            <a:off x="1104900" y="1600200"/>
            <a:ext cx="4384548" cy="457200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Clr>
                <a:schemeClr val="dk1"/>
              </a:buClr>
              <a:buSzPts val="1800"/>
              <a:buNone/>
              <a:defRPr sz="1800"/>
            </a:lvl1pPr>
            <a:lvl2pPr indent="-228600" lvl="1" marL="914400" algn="l">
              <a:lnSpc>
                <a:spcPct val="90000"/>
              </a:lnSpc>
              <a:spcBef>
                <a:spcPts val="600"/>
              </a:spcBef>
              <a:spcAft>
                <a:spcPts val="0"/>
              </a:spcAft>
              <a:buClr>
                <a:schemeClr val="dk1"/>
              </a:buClr>
              <a:buSzPts val="1400"/>
              <a:buNone/>
              <a:defRPr sz="1400"/>
            </a:lvl2pPr>
            <a:lvl3pPr indent="-228600" lvl="2" marL="1371600" algn="l">
              <a:lnSpc>
                <a:spcPct val="90000"/>
              </a:lnSpc>
              <a:spcBef>
                <a:spcPts val="600"/>
              </a:spcBef>
              <a:spcAft>
                <a:spcPts val="0"/>
              </a:spcAft>
              <a:buClr>
                <a:schemeClr val="dk1"/>
              </a:buClr>
              <a:buSzPts val="1200"/>
              <a:buNone/>
              <a:defRPr sz="1200"/>
            </a:lvl3pPr>
            <a:lvl4pPr indent="-228600" lvl="3" marL="1828800" algn="l">
              <a:lnSpc>
                <a:spcPct val="90000"/>
              </a:lnSpc>
              <a:spcBef>
                <a:spcPts val="600"/>
              </a:spcBef>
              <a:spcAft>
                <a:spcPts val="0"/>
              </a:spcAft>
              <a:buClr>
                <a:schemeClr val="dk1"/>
              </a:buClr>
              <a:buSzPts val="1000"/>
              <a:buNone/>
              <a:defRPr sz="1000"/>
            </a:lvl4pPr>
            <a:lvl5pPr indent="-228600" lvl="4" marL="2286000" algn="l">
              <a:lnSpc>
                <a:spcPct val="90000"/>
              </a:lnSpc>
              <a:spcBef>
                <a:spcPts val="6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9" name="Google Shape;89;p21"/>
          <p:cNvSpPr txBox="1"/>
          <p:nvPr>
            <p:ph idx="2" type="body"/>
          </p:nvPr>
        </p:nvSpPr>
        <p:spPr>
          <a:xfrm>
            <a:off x="5641848" y="1600199"/>
            <a:ext cx="5445252" cy="4572001"/>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800"/>
              </a:spcBef>
              <a:spcAft>
                <a:spcPts val="0"/>
              </a:spcAft>
              <a:buClr>
                <a:schemeClr val="dk1"/>
              </a:buClr>
              <a:buSzPts val="2000"/>
              <a:buChar char="▪"/>
              <a:defRPr sz="2000"/>
            </a:lvl1pPr>
            <a:lvl2pPr indent="-330200" lvl="1" marL="914400" algn="l">
              <a:lnSpc>
                <a:spcPct val="90000"/>
              </a:lnSpc>
              <a:spcBef>
                <a:spcPts val="600"/>
              </a:spcBef>
              <a:spcAft>
                <a:spcPts val="0"/>
              </a:spcAft>
              <a:buClr>
                <a:schemeClr val="dk1"/>
              </a:buClr>
              <a:buSzPts val="1600"/>
              <a:buChar char="▪"/>
              <a:defRPr sz="1600"/>
            </a:lvl2pPr>
            <a:lvl3pPr indent="-330200" lvl="2" marL="1371600" algn="l">
              <a:lnSpc>
                <a:spcPct val="90000"/>
              </a:lnSpc>
              <a:spcBef>
                <a:spcPts val="600"/>
              </a:spcBef>
              <a:spcAft>
                <a:spcPts val="0"/>
              </a:spcAft>
              <a:buClr>
                <a:schemeClr val="dk1"/>
              </a:buClr>
              <a:buSzPts val="1600"/>
              <a:buChar char="▪"/>
              <a:defRPr sz="1600"/>
            </a:lvl3pPr>
            <a:lvl4pPr indent="-317500" lvl="3" marL="1828800" algn="l">
              <a:lnSpc>
                <a:spcPct val="90000"/>
              </a:lnSpc>
              <a:spcBef>
                <a:spcPts val="600"/>
              </a:spcBef>
              <a:spcAft>
                <a:spcPts val="0"/>
              </a:spcAft>
              <a:buClr>
                <a:schemeClr val="dk1"/>
              </a:buClr>
              <a:buSzPts val="1400"/>
              <a:buChar char="▪"/>
              <a:defRPr sz="1400"/>
            </a:lvl4pPr>
            <a:lvl5pPr indent="-317500" lvl="4" marL="2286000" algn="l">
              <a:lnSpc>
                <a:spcPct val="90000"/>
              </a:lnSpc>
              <a:spcBef>
                <a:spcPts val="600"/>
              </a:spcBef>
              <a:spcAft>
                <a:spcPts val="0"/>
              </a:spcAft>
              <a:buClr>
                <a:schemeClr val="dk1"/>
              </a:buClr>
              <a:buSzPts val="1400"/>
              <a:buChar char="▪"/>
              <a:defRPr sz="1400"/>
            </a:lvl5pPr>
            <a:lvl6pPr indent="-317500" lvl="5" marL="2743200" algn="l">
              <a:lnSpc>
                <a:spcPct val="90000"/>
              </a:lnSpc>
              <a:spcBef>
                <a:spcPts val="500"/>
              </a:spcBef>
              <a:spcAft>
                <a:spcPts val="0"/>
              </a:spcAft>
              <a:buClr>
                <a:schemeClr val="dk1"/>
              </a:buClr>
              <a:buSzPts val="1400"/>
              <a:buChar char="▪"/>
              <a:defRPr sz="1400"/>
            </a:lvl6pPr>
            <a:lvl7pPr indent="-317500" lvl="6" marL="3200400" algn="l">
              <a:lnSpc>
                <a:spcPct val="90000"/>
              </a:lnSpc>
              <a:spcBef>
                <a:spcPts val="500"/>
              </a:spcBef>
              <a:spcAft>
                <a:spcPts val="0"/>
              </a:spcAft>
              <a:buClr>
                <a:schemeClr val="dk1"/>
              </a:buClr>
              <a:buSzPts val="1400"/>
              <a:buChar char="▪"/>
              <a:defRPr sz="1400"/>
            </a:lvl7pPr>
            <a:lvl8pPr indent="-317500" lvl="7" marL="3657600" algn="l">
              <a:lnSpc>
                <a:spcPct val="90000"/>
              </a:lnSpc>
              <a:spcBef>
                <a:spcPts val="500"/>
              </a:spcBef>
              <a:spcAft>
                <a:spcPts val="0"/>
              </a:spcAft>
              <a:buClr>
                <a:schemeClr val="dk1"/>
              </a:buClr>
              <a:buSzPts val="1400"/>
              <a:buChar char="▪"/>
              <a:defRPr sz="1400"/>
            </a:lvl8pPr>
            <a:lvl9pPr indent="-317500" lvl="8" marL="4114800" algn="l">
              <a:lnSpc>
                <a:spcPct val="90000"/>
              </a:lnSpc>
              <a:spcBef>
                <a:spcPts val="500"/>
              </a:spcBef>
              <a:spcAft>
                <a:spcPts val="0"/>
              </a:spcAft>
              <a:buClr>
                <a:schemeClr val="dk1"/>
              </a:buClr>
              <a:buSzPts val="1400"/>
              <a:buChar char="▪"/>
              <a:defRPr sz="1400"/>
            </a:lvl9pPr>
          </a:lstStyle>
          <a:p/>
        </p:txBody>
      </p:sp>
      <p:sp>
        <p:nvSpPr>
          <p:cNvPr id="90" name="Google Shape;90;p21"/>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1"/>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1"/>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marR="0" rtl="0" algn="l">
              <a:lnSpc>
                <a:spcPct val="9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8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1pPr>
            <a:lvl2pPr indent="-330200" lvl="1" marL="914400" marR="0" rtl="0" algn="l">
              <a:lnSpc>
                <a:spcPct val="90000"/>
              </a:lnSpc>
              <a:spcBef>
                <a:spcPts val="60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17500" lvl="2" marL="1371600"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12" name="Google Shape;12;p12"/>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marR="0" rtl="0" algn="l">
              <a:spcBef>
                <a:spcPts val="0"/>
              </a:spcBef>
              <a:spcAft>
                <a:spcPts val="0"/>
              </a:spcAft>
              <a:buSzPts val="1400"/>
              <a:buNone/>
              <a:defRPr b="0" i="0" sz="1200" u="none" cap="none" strike="noStrike">
                <a:solidFill>
                  <a:srgbClr val="3C363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2"/>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marR="0" rtl="0" algn="ctr">
              <a:spcBef>
                <a:spcPts val="0"/>
              </a:spcBef>
              <a:spcAft>
                <a:spcPts val="0"/>
              </a:spcAft>
              <a:buSzPts val="1400"/>
              <a:buNone/>
              <a:defRPr b="0" i="0" sz="1200" u="none" cap="none" strike="noStrike">
                <a:solidFill>
                  <a:srgbClr val="3C363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2"/>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marR="0" rtl="0" algn="r">
              <a:spcBef>
                <a:spcPts val="0"/>
              </a:spcBef>
              <a:buNone/>
              <a:defRPr b="0" i="0" sz="1200" u="none" cap="none" strike="noStrike">
                <a:solidFill>
                  <a:srgbClr val="3C3632"/>
                </a:solidFill>
                <a:latin typeface="Arial"/>
                <a:ea typeface="Arial"/>
                <a:cs typeface="Arial"/>
                <a:sym typeface="Arial"/>
              </a:defRPr>
            </a:lvl1pPr>
            <a:lvl2pPr indent="0" lvl="1" marL="0" marR="0" rtl="0" algn="r">
              <a:spcBef>
                <a:spcPts val="0"/>
              </a:spcBef>
              <a:buNone/>
              <a:defRPr b="0" i="0" sz="1200" u="none" cap="none" strike="noStrike">
                <a:solidFill>
                  <a:srgbClr val="3C3632"/>
                </a:solidFill>
                <a:latin typeface="Arial"/>
                <a:ea typeface="Arial"/>
                <a:cs typeface="Arial"/>
                <a:sym typeface="Arial"/>
              </a:defRPr>
            </a:lvl2pPr>
            <a:lvl3pPr indent="0" lvl="2" marL="0" marR="0" rtl="0" algn="r">
              <a:spcBef>
                <a:spcPts val="0"/>
              </a:spcBef>
              <a:buNone/>
              <a:defRPr b="0" i="0" sz="1200" u="none" cap="none" strike="noStrike">
                <a:solidFill>
                  <a:srgbClr val="3C3632"/>
                </a:solidFill>
                <a:latin typeface="Arial"/>
                <a:ea typeface="Arial"/>
                <a:cs typeface="Arial"/>
                <a:sym typeface="Arial"/>
              </a:defRPr>
            </a:lvl3pPr>
            <a:lvl4pPr indent="0" lvl="3" marL="0" marR="0" rtl="0" algn="r">
              <a:spcBef>
                <a:spcPts val="0"/>
              </a:spcBef>
              <a:buNone/>
              <a:defRPr b="0" i="0" sz="1200" u="none" cap="none" strike="noStrike">
                <a:solidFill>
                  <a:srgbClr val="3C3632"/>
                </a:solidFill>
                <a:latin typeface="Arial"/>
                <a:ea typeface="Arial"/>
                <a:cs typeface="Arial"/>
                <a:sym typeface="Arial"/>
              </a:defRPr>
            </a:lvl4pPr>
            <a:lvl5pPr indent="0" lvl="4" marL="0" marR="0" rtl="0" algn="r">
              <a:spcBef>
                <a:spcPts val="0"/>
              </a:spcBef>
              <a:buNone/>
              <a:defRPr b="0" i="0" sz="1200" u="none" cap="none" strike="noStrike">
                <a:solidFill>
                  <a:srgbClr val="3C3632"/>
                </a:solidFill>
                <a:latin typeface="Arial"/>
                <a:ea typeface="Arial"/>
                <a:cs typeface="Arial"/>
                <a:sym typeface="Arial"/>
              </a:defRPr>
            </a:lvl5pPr>
            <a:lvl6pPr indent="0" lvl="5" marL="0" marR="0" rtl="0" algn="r">
              <a:spcBef>
                <a:spcPts val="0"/>
              </a:spcBef>
              <a:buNone/>
              <a:defRPr b="0" i="0" sz="1200" u="none" cap="none" strike="noStrike">
                <a:solidFill>
                  <a:srgbClr val="3C3632"/>
                </a:solidFill>
                <a:latin typeface="Arial"/>
                <a:ea typeface="Arial"/>
                <a:cs typeface="Arial"/>
                <a:sym typeface="Arial"/>
              </a:defRPr>
            </a:lvl6pPr>
            <a:lvl7pPr indent="0" lvl="6" marL="0" marR="0" rtl="0" algn="r">
              <a:spcBef>
                <a:spcPts val="0"/>
              </a:spcBef>
              <a:buNone/>
              <a:defRPr b="0" i="0" sz="1200" u="none" cap="none" strike="noStrike">
                <a:solidFill>
                  <a:srgbClr val="3C3632"/>
                </a:solidFill>
                <a:latin typeface="Arial"/>
                <a:ea typeface="Arial"/>
                <a:cs typeface="Arial"/>
                <a:sym typeface="Arial"/>
              </a:defRPr>
            </a:lvl7pPr>
            <a:lvl8pPr indent="0" lvl="7" marL="0" marR="0" rtl="0" algn="r">
              <a:spcBef>
                <a:spcPts val="0"/>
              </a:spcBef>
              <a:buNone/>
              <a:defRPr b="0" i="0" sz="1200" u="none" cap="none" strike="noStrike">
                <a:solidFill>
                  <a:srgbClr val="3C3632"/>
                </a:solidFill>
                <a:latin typeface="Arial"/>
                <a:ea typeface="Arial"/>
                <a:cs typeface="Arial"/>
                <a:sym typeface="Arial"/>
              </a:defRPr>
            </a:lvl8pPr>
            <a:lvl9pPr indent="0" lvl="8" marL="0" marR="0" rtl="0" algn="r">
              <a:spcBef>
                <a:spcPts val="0"/>
              </a:spcBef>
              <a:buNone/>
              <a:defRPr b="0" i="0" sz="1200" u="none" cap="none" strike="noStrike">
                <a:solidFill>
                  <a:srgbClr val="3C363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5" name="Google Shape;15;p12"/>
          <p:cNvGrpSpPr/>
          <p:nvPr/>
        </p:nvGrpSpPr>
        <p:grpSpPr>
          <a:xfrm>
            <a:off x="1103376" y="1219201"/>
            <a:ext cx="9985248" cy="84403"/>
            <a:chOff x="1073150" y="1219201"/>
            <a:chExt cx="10058400" cy="63125"/>
          </a:xfrm>
        </p:grpSpPr>
        <p:cxnSp>
          <p:nvCxnSpPr>
            <p:cNvPr id="16" name="Google Shape;16;p12"/>
            <p:cNvCxnSpPr/>
            <p:nvPr/>
          </p:nvCxnSpPr>
          <p:spPr>
            <a:xfrm rot="10800000">
              <a:off x="1073150" y="1219201"/>
              <a:ext cx="10058400" cy="0"/>
            </a:xfrm>
            <a:prstGeom prst="straightConnector1">
              <a:avLst/>
            </a:prstGeom>
            <a:noFill/>
            <a:ln cap="flat" cmpd="sng" w="38100">
              <a:solidFill>
                <a:schemeClr val="dk1"/>
              </a:solidFill>
              <a:prstDash val="solid"/>
              <a:miter lim="800000"/>
              <a:headEnd len="sm" w="sm" type="none"/>
              <a:tailEnd len="sm" w="sm" type="none"/>
            </a:ln>
          </p:spPr>
        </p:cxnSp>
        <p:cxnSp>
          <p:nvCxnSpPr>
            <p:cNvPr id="17" name="Google Shape;17;p12"/>
            <p:cNvCxnSpPr/>
            <p:nvPr/>
          </p:nvCxnSpPr>
          <p:spPr>
            <a:xfrm rot="10800000">
              <a:off x="1073150" y="1282326"/>
              <a:ext cx="10058400" cy="0"/>
            </a:xfrm>
            <a:prstGeom prst="straightConnector1">
              <a:avLst/>
            </a:prstGeom>
            <a:noFill/>
            <a:ln cap="flat" cmpd="sng" w="12700">
              <a:solidFill>
                <a:schemeClr val="dk1"/>
              </a:solidFill>
              <a:prstDash val="solid"/>
              <a:miter lim="800000"/>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
          <p:cNvSpPr txBox="1"/>
          <p:nvPr>
            <p:ph type="ctrTitle"/>
          </p:nvPr>
        </p:nvSpPr>
        <p:spPr>
          <a:xfrm>
            <a:off x="961925" y="2654925"/>
            <a:ext cx="5450100" cy="1539900"/>
          </a:xfrm>
          <a:prstGeom prst="rect">
            <a:avLst/>
          </a:prstGeom>
          <a:noFill/>
          <a:ln>
            <a:noFill/>
          </a:ln>
        </p:spPr>
        <p:txBody>
          <a:bodyPr anchorCtr="0" anchor="ctr" bIns="45700" lIns="0" spcFirstLastPara="1" rIns="0"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sz="6600">
                <a:latin typeface="Georgia"/>
                <a:ea typeface="Georgia"/>
                <a:cs typeface="Georgia"/>
                <a:sym typeface="Georgia"/>
              </a:rPr>
              <a:t>REAL ESTATE PRICE PREDICTION</a:t>
            </a:r>
            <a:endParaRPr>
              <a:latin typeface="Georgia"/>
              <a:ea typeface="Georgia"/>
              <a:cs typeface="Georgia"/>
              <a:sym typeface="Georgia"/>
            </a:endParaRPr>
          </a:p>
        </p:txBody>
      </p:sp>
      <p:sp>
        <p:nvSpPr>
          <p:cNvPr id="121" name="Google Shape;121;p1"/>
          <p:cNvSpPr txBox="1"/>
          <p:nvPr>
            <p:ph idx="1" type="subTitle"/>
          </p:nvPr>
        </p:nvSpPr>
        <p:spPr>
          <a:xfrm>
            <a:off x="1104900" y="4724125"/>
            <a:ext cx="5734200" cy="9066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Clr>
                <a:schemeClr val="dk1"/>
              </a:buClr>
              <a:buSzPts val="1800"/>
              <a:buNone/>
            </a:pPr>
            <a:r>
              <a:rPr b="1" lang="en-US"/>
              <a:t>ADARSH KUMAR        	(22MCA0081)</a:t>
            </a:r>
            <a:endParaRPr b="1"/>
          </a:p>
          <a:p>
            <a:pPr indent="0" lvl="0" marL="0" rtl="0" algn="l">
              <a:lnSpc>
                <a:spcPct val="90000"/>
              </a:lnSpc>
              <a:spcBef>
                <a:spcPts val="0"/>
              </a:spcBef>
              <a:spcAft>
                <a:spcPts val="0"/>
              </a:spcAft>
              <a:buClr>
                <a:schemeClr val="dk1"/>
              </a:buClr>
              <a:buSzPts val="1800"/>
              <a:buNone/>
            </a:pPr>
            <a:r>
              <a:rPr b="1" lang="en-US"/>
              <a:t>ASHUTOSH KUMAR		(22MCA0349)</a:t>
            </a:r>
            <a:endParaRPr b="1"/>
          </a:p>
          <a:p>
            <a:pPr indent="0" lvl="0" marL="0" rtl="0" algn="l">
              <a:lnSpc>
                <a:spcPct val="90000"/>
              </a:lnSpc>
              <a:spcBef>
                <a:spcPts val="0"/>
              </a:spcBef>
              <a:spcAft>
                <a:spcPts val="0"/>
              </a:spcAft>
              <a:buClr>
                <a:schemeClr val="dk1"/>
              </a:buClr>
              <a:buSzPts val="1800"/>
              <a:buNone/>
            </a:pPr>
            <a:r>
              <a:rPr b="1" lang="en-US"/>
              <a:t>NEHA KUMARI 			(22MCA0389)</a:t>
            </a:r>
            <a:endParaRPr b="1"/>
          </a:p>
        </p:txBody>
      </p:sp>
      <p:pic>
        <p:nvPicPr>
          <p:cNvPr descr="Open book on table, blurred shelves of books in background" id="122" name="Google Shape;122;p1"/>
          <p:cNvPicPr preferRelativeResize="0"/>
          <p:nvPr>
            <p:ph idx="2" type="pic"/>
          </p:nvPr>
        </p:nvPicPr>
        <p:blipFill rotWithShape="1">
          <a:blip r:embed="rId3">
            <a:alphaModFix/>
          </a:blip>
          <a:srcRect b="0" l="8890" r="8889" t="0"/>
          <a:stretch/>
        </p:blipFill>
        <p:spPr>
          <a:xfrm>
            <a:off x="6981063" y="1310656"/>
            <a:ext cx="5210937" cy="4208604"/>
          </a:xfrm>
          <a:prstGeom prst="rect">
            <a:avLst/>
          </a:prstGeom>
          <a:solidFill>
            <a:srgbClr val="DED9D6"/>
          </a:solid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graphicFrame>
        <p:nvGraphicFramePr>
          <p:cNvPr id="175" name="Google Shape;175;g22706b743f8_3_40"/>
          <p:cNvGraphicFramePr/>
          <p:nvPr/>
        </p:nvGraphicFramePr>
        <p:xfrm>
          <a:off x="261475" y="208025"/>
          <a:ext cx="3000000" cy="3000000"/>
        </p:xfrm>
        <a:graphic>
          <a:graphicData uri="http://schemas.openxmlformats.org/drawingml/2006/table">
            <a:tbl>
              <a:tblPr>
                <a:noFill/>
                <a:tableStyleId>{A45966B1-034C-4235-9C0A-B5B82B083EC5}</a:tableStyleId>
              </a:tblPr>
              <a:tblGrid>
                <a:gridCol w="786500"/>
                <a:gridCol w="2540800"/>
                <a:gridCol w="1950450"/>
                <a:gridCol w="2550225"/>
                <a:gridCol w="3749700"/>
              </a:tblGrid>
              <a:tr h="559875">
                <a:tc>
                  <a:txBody>
                    <a:bodyPr/>
                    <a:lstStyle/>
                    <a:p>
                      <a:pPr indent="0" lvl="0" marL="0" rtl="0" algn="l">
                        <a:lnSpc>
                          <a:spcPct val="115000"/>
                        </a:lnSpc>
                        <a:spcBef>
                          <a:spcPts val="0"/>
                        </a:spcBef>
                        <a:spcAft>
                          <a:spcPts val="0"/>
                        </a:spcAft>
                        <a:buNone/>
                      </a:pPr>
                      <a:r>
                        <a:rPr b="1" lang="en-US">
                          <a:solidFill>
                            <a:schemeClr val="dk2"/>
                          </a:solidFill>
                          <a:latin typeface="Lora"/>
                          <a:ea typeface="Lora"/>
                          <a:cs typeface="Lora"/>
                          <a:sym typeface="Lora"/>
                        </a:rPr>
                        <a:t>S.NO</a:t>
                      </a:r>
                      <a:endParaRPr b="1">
                        <a:solidFill>
                          <a:schemeClr val="dk2"/>
                        </a:solidFill>
                        <a:latin typeface="Lora"/>
                        <a:ea typeface="Lora"/>
                        <a:cs typeface="Lora"/>
                        <a:sym typeface="Lora"/>
                      </a:endParaRPr>
                    </a:p>
                    <a:p>
                      <a:pPr indent="0" lvl="0" marL="0" rtl="0" algn="l">
                        <a:spcBef>
                          <a:spcPts val="0"/>
                        </a:spcBef>
                        <a:spcAft>
                          <a:spcPts val="0"/>
                        </a:spcAft>
                        <a:buNone/>
                      </a:pPr>
                      <a:r>
                        <a:t/>
                      </a:r>
                      <a:endParaRPr b="1" sz="1600">
                        <a:latin typeface="Lora"/>
                        <a:ea typeface="Lora"/>
                        <a:cs typeface="Lora"/>
                        <a:sym typeface="Lora"/>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US">
                          <a:latin typeface="Lora"/>
                          <a:ea typeface="Lora"/>
                          <a:cs typeface="Lora"/>
                          <a:sym typeface="Lora"/>
                        </a:rPr>
                        <a:t>TITLE</a:t>
                      </a:r>
                      <a:endParaRPr b="1">
                        <a:latin typeface="Lora"/>
                        <a:ea typeface="Lora"/>
                        <a:cs typeface="Lora"/>
                        <a:sym typeface="Lora"/>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US">
                          <a:latin typeface="Lora"/>
                          <a:ea typeface="Lora"/>
                          <a:cs typeface="Lora"/>
                          <a:sym typeface="Lora"/>
                        </a:rPr>
                        <a:t>AUTHORS</a:t>
                      </a:r>
                      <a:endParaRPr b="1">
                        <a:latin typeface="Lora"/>
                        <a:ea typeface="Lora"/>
                        <a:cs typeface="Lora"/>
                        <a:sym typeface="Lora"/>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US">
                          <a:latin typeface="Lora"/>
                          <a:ea typeface="Lora"/>
                          <a:cs typeface="Lora"/>
                          <a:sym typeface="Lora"/>
                        </a:rPr>
                        <a:t>OBSERVATION</a:t>
                      </a:r>
                      <a:endParaRPr b="1">
                        <a:latin typeface="Lora"/>
                        <a:ea typeface="Lora"/>
                        <a:cs typeface="Lora"/>
                        <a:sym typeface="Lora"/>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US">
                          <a:latin typeface="Lora"/>
                          <a:ea typeface="Lora"/>
                          <a:cs typeface="Lora"/>
                          <a:sym typeface="Lora"/>
                        </a:rPr>
                        <a:t>GAPS</a:t>
                      </a:r>
                      <a:endParaRPr b="1">
                        <a:latin typeface="Lora"/>
                        <a:ea typeface="Lora"/>
                        <a:cs typeface="Lora"/>
                        <a:sym typeface="Lora"/>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D9D9"/>
                    </a:solidFill>
                  </a:tcPr>
                </a:tc>
              </a:tr>
              <a:tr h="1146200">
                <a:tc>
                  <a:txBody>
                    <a:bodyPr/>
                    <a:lstStyle/>
                    <a:p>
                      <a:pPr indent="0" lvl="0" marL="0" rtl="0" algn="l">
                        <a:lnSpc>
                          <a:spcPct val="115000"/>
                        </a:lnSpc>
                        <a:spcBef>
                          <a:spcPts val="0"/>
                        </a:spcBef>
                        <a:spcAft>
                          <a:spcPts val="0"/>
                        </a:spcAft>
                        <a:buNone/>
                      </a:pPr>
                      <a:r>
                        <a:rPr lang="en-US" sz="1200"/>
                        <a:t>7.</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a:t>Location-Centered House Price Prediction: A Multi-Task Learning Approach</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Guangliang Gao, Zhifeng Bao, Jie Cao, A. K. Qin, Timos Sellis</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This paper presents a location-centered house price prediction method using multi-task learning.</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The specific tasks considered, the architectural details of the multi-task learning model, and the comparative evaluation with other approaches are not discussed. Additionally, details about the dataset used and the performance metrics are not provided.</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1509125">
                <a:tc>
                  <a:txBody>
                    <a:bodyPr/>
                    <a:lstStyle/>
                    <a:p>
                      <a:pPr indent="0" lvl="0" marL="0" rtl="0" algn="l">
                        <a:spcBef>
                          <a:spcPts val="0"/>
                        </a:spcBef>
                        <a:spcAft>
                          <a:spcPts val="0"/>
                        </a:spcAft>
                        <a:buNone/>
                      </a:pPr>
                      <a:r>
                        <a:rPr lang="en-US" sz="1200"/>
                        <a:t>8.</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House Price Prediction using Machine Learning Algorithm - The Case of Karachi City, Pakistan</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200"/>
                        <a:t>M. Ahtesham, N. Z. Bawany, K. Fatima</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200"/>
                        <a:t>The paper investigates house price prediction using machine learning algorithms in the context of Karachi City, Pakistan.</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200"/>
                        <a:t>The specific machine learning algorithms employed, the dataset used, and the evaluation methodology are not clearly mentioned. Additionally, information about feature engineering, model selection, and performance evaluation is not provided.</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1509125">
                <a:tc>
                  <a:txBody>
                    <a:bodyPr/>
                    <a:lstStyle/>
                    <a:p>
                      <a:pPr indent="0" lvl="0" marL="0" rtl="0" algn="l">
                        <a:spcBef>
                          <a:spcPts val="0"/>
                        </a:spcBef>
                        <a:spcAft>
                          <a:spcPts val="0"/>
                        </a:spcAft>
                        <a:buNone/>
                      </a:pPr>
                      <a:r>
                        <a:rPr lang="en-US" sz="1200"/>
                        <a:t>9.</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Prediction of real estate price variation based on economic parameters</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200"/>
                        <a:t>L. Li, K. -H. Chu</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200"/>
                        <a:t>The paper focuses on predicting real estate price variation based on economic parameters.</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200"/>
                        <a:t>The economic parameters considered and their impact on the prediction model are not elaborated upon. Additionally, details about the dataset used, the model architecture, and the evaluation metrics are not mentioned.</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1509125">
                <a:tc>
                  <a:txBody>
                    <a:bodyPr/>
                    <a:lstStyle/>
                    <a:p>
                      <a:pPr indent="0" lvl="0" marL="0" rtl="0" algn="l">
                        <a:spcBef>
                          <a:spcPts val="0"/>
                        </a:spcBef>
                        <a:spcAft>
                          <a:spcPts val="0"/>
                        </a:spcAft>
                        <a:buNone/>
                      </a:pPr>
                      <a:r>
                        <a:rPr lang="en-US" sz="1200"/>
                        <a:t>10.</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The Prediction on Residential Real Estate Price Based on BPNN</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200"/>
                        <a:t>H. Xue</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200"/>
                        <a:t>The paper proposes the use of a BPNN (Backpropagation Neural Network) for predicting residential real estate prices.</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200"/>
                        <a:t>The architecture and training details of the BPNN model, as well as its performance evaluation, are not provided. Additionally, information about the dataset used, feature engineering, and comparative analysis with other methods is not mentioned.</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2706b743f8_3_73"/>
          <p:cNvSpPr txBox="1"/>
          <p:nvPr>
            <p:ph type="title"/>
          </p:nvPr>
        </p:nvSpPr>
        <p:spPr>
          <a:xfrm>
            <a:off x="1104900" y="76200"/>
            <a:ext cx="9980700" cy="1097100"/>
          </a:xfrm>
          <a:prstGeom prst="rect">
            <a:avLst/>
          </a:prstGeom>
        </p:spPr>
        <p:txBody>
          <a:bodyPr anchorCtr="0" anchor="b" bIns="45700" lIns="0" spcFirstLastPara="1" rIns="0" wrap="square" tIns="45700">
            <a:normAutofit/>
          </a:bodyPr>
          <a:lstStyle/>
          <a:p>
            <a:pPr indent="0" lvl="0" marL="0" rtl="0" algn="l">
              <a:spcBef>
                <a:spcPts val="0"/>
              </a:spcBef>
              <a:spcAft>
                <a:spcPts val="0"/>
              </a:spcAft>
              <a:buNone/>
            </a:pPr>
            <a:r>
              <a:rPr b="1" lang="en-US" sz="4400">
                <a:latin typeface="Georgia"/>
                <a:ea typeface="Georgia"/>
                <a:cs typeface="Georgia"/>
                <a:sym typeface="Georgia"/>
              </a:rPr>
              <a:t>REFERENCES</a:t>
            </a:r>
            <a:endParaRPr b="1" sz="4400">
              <a:latin typeface="Georgia"/>
              <a:ea typeface="Georgia"/>
              <a:cs typeface="Georgia"/>
              <a:sym typeface="Georgia"/>
            </a:endParaRPr>
          </a:p>
        </p:txBody>
      </p:sp>
      <p:sp>
        <p:nvSpPr>
          <p:cNvPr id="182" name="Google Shape;182;g22706b743f8_3_73"/>
          <p:cNvSpPr txBox="1"/>
          <p:nvPr>
            <p:ph idx="1" type="body"/>
          </p:nvPr>
        </p:nvSpPr>
        <p:spPr>
          <a:xfrm>
            <a:off x="1104900" y="1600200"/>
            <a:ext cx="10355700" cy="4999800"/>
          </a:xfrm>
          <a:prstGeom prst="rect">
            <a:avLst/>
          </a:prstGeom>
        </p:spPr>
        <p:txBody>
          <a:bodyPr anchorCtr="0" anchor="t" bIns="45700" lIns="0" spcFirstLastPara="1" rIns="0" wrap="square" tIns="45700">
            <a:noAutofit/>
          </a:bodyPr>
          <a:lstStyle/>
          <a:p>
            <a:pPr indent="0" lvl="0" marL="0" rtl="0" algn="just">
              <a:lnSpc>
                <a:spcPct val="70000"/>
              </a:lnSpc>
              <a:spcBef>
                <a:spcPts val="1800"/>
              </a:spcBef>
              <a:spcAft>
                <a:spcPts val="0"/>
              </a:spcAft>
              <a:buClr>
                <a:schemeClr val="dk2"/>
              </a:buClr>
              <a:buSzPts val="275"/>
              <a:buFont typeface="Arial"/>
              <a:buNone/>
            </a:pPr>
            <a:r>
              <a:rPr lang="en-US" sz="1200"/>
              <a:t>[1] V. Gampala, N. Y. Sai and T. N. Sai Bhavya, "Real-Estate Price Prediction System using Machine Learning," 2022 International Conference on Applied Artificial Intelligence and Computing (ICAAIC), Salem, India, 2022, pp. 533-538, doi: 10.1109/ICAAIC53929.2022.9793177.</a:t>
            </a:r>
            <a:endParaRPr sz="1200"/>
          </a:p>
          <a:p>
            <a:pPr indent="0" lvl="0" marL="0" rtl="0" algn="just">
              <a:lnSpc>
                <a:spcPct val="70000"/>
              </a:lnSpc>
              <a:spcBef>
                <a:spcPts val="1800"/>
              </a:spcBef>
              <a:spcAft>
                <a:spcPts val="0"/>
              </a:spcAft>
              <a:buClr>
                <a:schemeClr val="dk2"/>
              </a:buClr>
              <a:buSzPts val="275"/>
              <a:buFont typeface="Arial"/>
              <a:buNone/>
            </a:pPr>
            <a:r>
              <a:rPr lang="en-US" sz="1200"/>
              <a:t>[2] S. K. Dey and S. Urolagin, "Real Estate Price Prediction using Data Mining Techniques," 2021 IEEE 4th International Conference on Computing, Power and Communication Technologies (GUCON), Kuala Lumpur, Malaysia, 2021, pp. 1-4, doi: 10.1109/GUCON50781.2021.9573829.</a:t>
            </a:r>
            <a:endParaRPr sz="1200"/>
          </a:p>
          <a:p>
            <a:pPr indent="0" lvl="0" marL="0" rtl="0" algn="just">
              <a:lnSpc>
                <a:spcPct val="70000"/>
              </a:lnSpc>
              <a:spcBef>
                <a:spcPts val="1800"/>
              </a:spcBef>
              <a:spcAft>
                <a:spcPts val="0"/>
              </a:spcAft>
              <a:buClr>
                <a:schemeClr val="dk2"/>
              </a:buClr>
              <a:buSzPts val="275"/>
              <a:buFont typeface="Arial"/>
              <a:buNone/>
            </a:pPr>
            <a:r>
              <a:rPr lang="en-US" sz="1200"/>
              <a:t>[3] V. Matey, N. Chauhan, A. Mahale, V. Bhistannavar and A. Shitole, "Real Estate Price Prediction using Supervised Learning," 2022 IEEE Pune Section International Conference (PuneCon), Pune, India, 2022, pp. 1-5, doi: 10.1109/PuneCon55413.2022.10014818.</a:t>
            </a:r>
            <a:endParaRPr sz="1200"/>
          </a:p>
          <a:p>
            <a:pPr indent="0" lvl="0" marL="0" rtl="0" algn="just">
              <a:lnSpc>
                <a:spcPct val="70000"/>
              </a:lnSpc>
              <a:spcBef>
                <a:spcPts val="1800"/>
              </a:spcBef>
              <a:spcAft>
                <a:spcPts val="0"/>
              </a:spcAft>
              <a:buClr>
                <a:schemeClr val="dk2"/>
              </a:buClr>
              <a:buSzPts val="275"/>
              <a:buFont typeface="Arial"/>
              <a:buNone/>
            </a:pPr>
            <a:r>
              <a:rPr lang="en-US" sz="1200"/>
              <a:t>[4] S. Anand, P. Yadav, A. Gaur and I. Kashyap, "Real Estate Price Prediction Model," 2021 3rd International Conference on Advances in Computing, Communication Control and Networking (ICAC3N), Greater Noida, India, 2021, pp. 541-543, doi: 10.1109/ICAC3N53548.2021.9725772.</a:t>
            </a:r>
            <a:endParaRPr sz="1200"/>
          </a:p>
          <a:p>
            <a:pPr indent="0" lvl="0" marL="0" rtl="0" algn="just">
              <a:lnSpc>
                <a:spcPct val="70000"/>
              </a:lnSpc>
              <a:spcBef>
                <a:spcPts val="1800"/>
              </a:spcBef>
              <a:spcAft>
                <a:spcPts val="0"/>
              </a:spcAft>
              <a:buClr>
                <a:schemeClr val="dk2"/>
              </a:buClr>
              <a:buSzPts val="275"/>
              <a:buFont typeface="Arial"/>
              <a:buNone/>
            </a:pPr>
            <a:r>
              <a:rPr lang="en-US" sz="1200"/>
              <a:t>[5] Y. Panchal, M. Mer and A. Ghosh, "Residential Property Price Prediction Using Machine Learning: MakanSETU," 2022 International Seminar on Application for Technology of Information and Communication (iSemantic), Semarang, Indonesia, 2022, pp. 257-262, doi: 10.1109/iSemantic55962.2022.9920395.</a:t>
            </a:r>
            <a:endParaRPr sz="1200"/>
          </a:p>
          <a:p>
            <a:pPr indent="0" lvl="0" marL="0" rtl="0" algn="just">
              <a:lnSpc>
                <a:spcPct val="70000"/>
              </a:lnSpc>
              <a:spcBef>
                <a:spcPts val="1800"/>
              </a:spcBef>
              <a:spcAft>
                <a:spcPts val="0"/>
              </a:spcAft>
              <a:buClr>
                <a:schemeClr val="dk2"/>
              </a:buClr>
              <a:buSzPts val="275"/>
              <a:buFont typeface="Arial"/>
              <a:buNone/>
            </a:pPr>
            <a:r>
              <a:rPr lang="en-US" sz="1200"/>
              <a:t>[6] M. Cekic, K. N. Korkmaz, H. Müküs, A. A. Hameed, A. Jamil and F. Soleimani, "Artificial Intelligence Approach for Modeling House Price Prediction," 2022 2nd International Conference on Computing and Machine Intelligence (ICMI), Istanbul, Turkey, 2022, pp. 1-5, doi: 10.1109/ICMI55296.2022.9873784.</a:t>
            </a:r>
            <a:endParaRPr sz="1200"/>
          </a:p>
          <a:p>
            <a:pPr indent="0" lvl="0" marL="0" rtl="0" algn="just">
              <a:lnSpc>
                <a:spcPct val="70000"/>
              </a:lnSpc>
              <a:spcBef>
                <a:spcPts val="1800"/>
              </a:spcBef>
              <a:spcAft>
                <a:spcPts val="0"/>
              </a:spcAft>
              <a:buClr>
                <a:schemeClr val="dk2"/>
              </a:buClr>
              <a:buSzPts val="275"/>
              <a:buFont typeface="Arial"/>
              <a:buNone/>
            </a:pPr>
            <a:r>
              <a:rPr lang="en-US" sz="1200"/>
              <a:t>[7] Guangliang Gao, Zhifeng Bao, Jie Cao, A. K. Qin, and Timos Sellis. 2022. Location-Centered House Price Prediction: A Multi-Task Learning Approach. ACM Trans. Intell. Syst. Technol. 13, 2, Article 32 (April 2022), 25 pages. https://doi-org.egateway.vit.ac.in/10.1145/3501806</a:t>
            </a:r>
            <a:endParaRPr sz="1200"/>
          </a:p>
          <a:p>
            <a:pPr indent="0" lvl="0" marL="0" rtl="0" algn="just">
              <a:lnSpc>
                <a:spcPct val="70000"/>
              </a:lnSpc>
              <a:spcBef>
                <a:spcPts val="1800"/>
              </a:spcBef>
              <a:spcAft>
                <a:spcPts val="0"/>
              </a:spcAft>
              <a:buClr>
                <a:schemeClr val="dk2"/>
              </a:buClr>
              <a:buSzPts val="275"/>
              <a:buFont typeface="Arial"/>
              <a:buNone/>
            </a:pPr>
            <a:r>
              <a:rPr lang="en-US" sz="1200"/>
              <a:t>[8] M. Ahtesham, N. Z. Bawany and K. Fatima, "House Price Prediction using Machine Learning Algorithm - The Case of Karachi City, Pakistan," 2020 21st International Arab Conference on Information Technology (ACIT), Giza, Egypt, 2020, pp. 1-5, doi: 10.1109/ACIT50332.2020.9300074.</a:t>
            </a:r>
            <a:endParaRPr sz="1200"/>
          </a:p>
          <a:p>
            <a:pPr indent="0" lvl="0" marL="0" rtl="0" algn="just">
              <a:lnSpc>
                <a:spcPct val="70000"/>
              </a:lnSpc>
              <a:spcBef>
                <a:spcPts val="1800"/>
              </a:spcBef>
              <a:spcAft>
                <a:spcPts val="0"/>
              </a:spcAft>
              <a:buClr>
                <a:schemeClr val="dk2"/>
              </a:buClr>
              <a:buSzPts val="275"/>
              <a:buFont typeface="Arial"/>
              <a:buNone/>
            </a:pPr>
            <a:r>
              <a:rPr lang="en-US" sz="1200"/>
              <a:t>[9] L. Li and K. -H. Chu, "Prediction of real estate price variation based on economic parameters," 2017 International Conference on Applied System Innovation (ICASI), Sapporo, Japan, 2017, pp. 87-90, doi: 10.1109/ICASI.2017.7988353.</a:t>
            </a:r>
            <a:endParaRPr sz="1200"/>
          </a:p>
          <a:p>
            <a:pPr indent="0" lvl="0" marL="0" rtl="0" algn="just">
              <a:lnSpc>
                <a:spcPct val="70000"/>
              </a:lnSpc>
              <a:spcBef>
                <a:spcPts val="1800"/>
              </a:spcBef>
              <a:spcAft>
                <a:spcPts val="0"/>
              </a:spcAft>
              <a:buSzPts val="275"/>
              <a:buNone/>
            </a:pPr>
            <a:r>
              <a:rPr lang="en-US" sz="1200"/>
              <a:t>[10] H. Xue, "The Prediction on Residential Real Estate Price Based on BPNN," 2015 8th International Conference on Intelligent Computation Technology and Automation (ICICTA), Nanchang, China, 2015, pp. 1008-1013, doi: 10.1109/ICICTA.2015.256</a:t>
            </a:r>
            <a:r>
              <a:rPr lang="en-US" sz="300"/>
              <a:t>.</a:t>
            </a:r>
            <a:endParaRPr sz="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2706b743f8_3_88"/>
          <p:cNvSpPr txBox="1"/>
          <p:nvPr>
            <p:ph type="title"/>
          </p:nvPr>
        </p:nvSpPr>
        <p:spPr>
          <a:xfrm>
            <a:off x="1183124" y="3154331"/>
            <a:ext cx="10071000" cy="1684200"/>
          </a:xfrm>
          <a:prstGeom prst="rect">
            <a:avLst/>
          </a:prstGeom>
        </p:spPr>
        <p:txBody>
          <a:bodyPr anchorCtr="0" anchor="ctr" bIns="45700" lIns="0" spcFirstLastPara="1" rIns="0" wrap="square" tIns="45700">
            <a:normAutofit/>
          </a:bodyPr>
          <a:lstStyle/>
          <a:p>
            <a:pPr indent="0" lvl="0" marL="0" rtl="0" algn="ctr">
              <a:spcBef>
                <a:spcPts val="0"/>
              </a:spcBef>
              <a:spcAft>
                <a:spcPts val="0"/>
              </a:spcAft>
              <a:buNone/>
            </a:pPr>
            <a:r>
              <a:rPr lang="en-US" sz="7200">
                <a:latin typeface="Georgia"/>
                <a:ea typeface="Georgia"/>
                <a:cs typeface="Georgia"/>
                <a:sym typeface="Georgia"/>
              </a:rPr>
              <a:t>THANKS!</a:t>
            </a:r>
            <a:endParaRPr>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800"/>
              <a:buFont typeface="Arial"/>
              <a:buNone/>
            </a:pPr>
            <a:r>
              <a:rPr lang="en-US" sz="4800">
                <a:latin typeface="Georgia"/>
                <a:ea typeface="Georgia"/>
                <a:cs typeface="Georgia"/>
                <a:sym typeface="Georgia"/>
              </a:rPr>
              <a:t>ABSTRACT</a:t>
            </a:r>
            <a:endParaRPr>
              <a:latin typeface="Georgia"/>
              <a:ea typeface="Georgia"/>
              <a:cs typeface="Georgia"/>
              <a:sym typeface="Georgia"/>
            </a:endParaRPr>
          </a:p>
        </p:txBody>
      </p:sp>
      <p:sp>
        <p:nvSpPr>
          <p:cNvPr id="128" name="Google Shape;128;p4"/>
          <p:cNvSpPr txBox="1"/>
          <p:nvPr>
            <p:ph idx="1" type="body"/>
          </p:nvPr>
        </p:nvSpPr>
        <p:spPr>
          <a:xfrm>
            <a:off x="1104900" y="1600200"/>
            <a:ext cx="9980682" cy="4571999"/>
          </a:xfrm>
          <a:prstGeom prst="rect">
            <a:avLst/>
          </a:prstGeom>
          <a:noFill/>
          <a:ln>
            <a:noFill/>
          </a:ln>
        </p:spPr>
        <p:txBody>
          <a:bodyPr anchorCtr="0" anchor="t" bIns="45700" lIns="0" spcFirstLastPara="1" rIns="0" wrap="square" tIns="45700">
            <a:normAutofit/>
          </a:bodyPr>
          <a:lstStyle/>
          <a:p>
            <a:pPr indent="-228600" lvl="0" marL="228600" rtl="0" algn="just">
              <a:lnSpc>
                <a:spcPct val="90000"/>
              </a:lnSpc>
              <a:spcBef>
                <a:spcPts val="0"/>
              </a:spcBef>
              <a:spcAft>
                <a:spcPts val="0"/>
              </a:spcAft>
              <a:buClr>
                <a:srgbClr val="374151"/>
              </a:buClr>
              <a:buSzPts val="2400"/>
              <a:buChar char="▪"/>
            </a:pPr>
            <a:r>
              <a:rPr b="0" i="0" lang="en-US" sz="2400">
                <a:solidFill>
                  <a:srgbClr val="374151"/>
                </a:solidFill>
                <a:latin typeface="Arial"/>
                <a:ea typeface="Arial"/>
                <a:cs typeface="Arial"/>
                <a:sym typeface="Arial"/>
              </a:rPr>
              <a:t>This project aims to develop a real estate price prediction model using machine learning techniques. The model will be trained on a dataset of historical real estate transaction records, including various property features such as location, square footage, number of bedrooms and bathrooms, and other relevant attributes. The objective is to build a model that can accurately predict the sale price of a given property based on its characteristics. This project has potential applications for real estate investors, agents, and anyone interested in buying or selling property. The accuracy of the model will be evaluated using various performance metrics such as mean squared error and R-squared. The results of this project could provide insights into the factors that affect real estate prices and help individuals make more informed decisions in the real estate market.</a:t>
            </a:r>
            <a:endParaRPr sz="24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3e12b71860_0_8"/>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800"/>
              <a:buFont typeface="Arial"/>
              <a:buNone/>
            </a:pPr>
            <a:r>
              <a:rPr lang="en-US" sz="4800">
                <a:latin typeface="Georgia"/>
                <a:ea typeface="Georgia"/>
                <a:cs typeface="Georgia"/>
                <a:sym typeface="Georgia"/>
              </a:rPr>
              <a:t>OBJECTIVE</a:t>
            </a:r>
            <a:endParaRPr>
              <a:latin typeface="Georgia"/>
              <a:ea typeface="Georgia"/>
              <a:cs typeface="Georgia"/>
              <a:sym typeface="Georgia"/>
            </a:endParaRPr>
          </a:p>
        </p:txBody>
      </p:sp>
      <p:sp>
        <p:nvSpPr>
          <p:cNvPr id="134" name="Google Shape;134;g23e12b71860_0_8"/>
          <p:cNvSpPr txBox="1"/>
          <p:nvPr>
            <p:ph idx="1" type="body"/>
          </p:nvPr>
        </p:nvSpPr>
        <p:spPr>
          <a:xfrm>
            <a:off x="1104900" y="1455150"/>
            <a:ext cx="9980700" cy="5005500"/>
          </a:xfrm>
          <a:prstGeom prst="rect">
            <a:avLst/>
          </a:prstGeom>
          <a:noFill/>
          <a:ln>
            <a:noFill/>
          </a:ln>
        </p:spPr>
        <p:txBody>
          <a:bodyPr anchorCtr="0" anchor="t" bIns="45700" lIns="0" spcFirstLastPara="1" rIns="0" wrap="square" tIns="45700">
            <a:noAutofit/>
          </a:bodyPr>
          <a:lstStyle/>
          <a:p>
            <a:pPr indent="0" lvl="0" marL="0" rtl="0" algn="just">
              <a:spcBef>
                <a:spcPts val="1800"/>
              </a:spcBef>
              <a:spcAft>
                <a:spcPts val="0"/>
              </a:spcAft>
              <a:buClr>
                <a:schemeClr val="dk2"/>
              </a:buClr>
              <a:buSzPts val="1100"/>
              <a:buFont typeface="Arial"/>
              <a:buNone/>
            </a:pPr>
            <a:r>
              <a:rPr lang="en-US" sz="2200"/>
              <a:t>The objective of this project is to develop a real estate price prediction model using machine learning techniques and regression analysis. Specifically, our goals are:</a:t>
            </a:r>
            <a:endParaRPr sz="2200">
              <a:solidFill>
                <a:schemeClr val="dk2"/>
              </a:solidFill>
            </a:endParaRPr>
          </a:p>
          <a:p>
            <a:pPr indent="-368300" lvl="0" marL="457200" rtl="0" algn="just">
              <a:spcBef>
                <a:spcPts val="1800"/>
              </a:spcBef>
              <a:spcAft>
                <a:spcPts val="0"/>
              </a:spcAft>
              <a:buSzPts val="2200"/>
              <a:buChar char="❏"/>
            </a:pPr>
            <a:r>
              <a:rPr lang="en-US" sz="2200"/>
              <a:t>To identify the most critical factors that influence real estate prices, including location, square footage, number of bedrooms and bathrooms, and other relevant features.</a:t>
            </a:r>
            <a:endParaRPr sz="2200">
              <a:solidFill>
                <a:schemeClr val="dk2"/>
              </a:solidFill>
            </a:endParaRPr>
          </a:p>
          <a:p>
            <a:pPr indent="-368300" lvl="0" marL="457200" rtl="0" algn="just">
              <a:spcBef>
                <a:spcPts val="0"/>
              </a:spcBef>
              <a:spcAft>
                <a:spcPts val="0"/>
              </a:spcAft>
              <a:buSzPts val="2200"/>
              <a:buChar char="❏"/>
            </a:pPr>
            <a:r>
              <a:rPr lang="en-US" sz="2200"/>
              <a:t>To preprocess and clean the real estate transaction data to ensure that it is suitable for regression analysis.</a:t>
            </a:r>
            <a:endParaRPr sz="2200">
              <a:solidFill>
                <a:schemeClr val="dk2"/>
              </a:solidFill>
            </a:endParaRPr>
          </a:p>
          <a:p>
            <a:pPr indent="-368300" lvl="0" marL="457200" rtl="0" algn="just">
              <a:spcBef>
                <a:spcPts val="0"/>
              </a:spcBef>
              <a:spcAft>
                <a:spcPts val="0"/>
              </a:spcAft>
              <a:buSzPts val="2200"/>
              <a:buChar char="❏"/>
            </a:pPr>
            <a:r>
              <a:rPr lang="en-US" sz="2200"/>
              <a:t>To use regression analysis to build a predictive model that accurately estimates the sale price of a property based on its characteristics.</a:t>
            </a:r>
            <a:endParaRPr sz="2200">
              <a:solidFill>
                <a:schemeClr val="dk2"/>
              </a:solidFill>
            </a:endParaRPr>
          </a:p>
          <a:p>
            <a:pPr indent="-368300" lvl="0" marL="457200" rtl="0" algn="just">
              <a:spcBef>
                <a:spcPts val="0"/>
              </a:spcBef>
              <a:spcAft>
                <a:spcPts val="0"/>
              </a:spcAft>
              <a:buSzPts val="2200"/>
              <a:buChar char="❏"/>
            </a:pPr>
            <a:r>
              <a:rPr lang="en-US" sz="2200"/>
              <a:t>To evaluate the performance of the model using various performance metrics such as mean squared error and R-squared.</a:t>
            </a:r>
            <a:endParaRPr sz="2200">
              <a:solidFill>
                <a:schemeClr val="dk2"/>
              </a:solidFill>
            </a:endParaRPr>
          </a:p>
          <a:p>
            <a:pPr indent="-368300" lvl="0" marL="457200" rtl="0" algn="just">
              <a:spcBef>
                <a:spcPts val="0"/>
              </a:spcBef>
              <a:spcAft>
                <a:spcPts val="0"/>
              </a:spcAft>
              <a:buSzPts val="2200"/>
              <a:buChar char="❏"/>
            </a:pPr>
            <a:r>
              <a:rPr lang="en-US" sz="2200"/>
              <a:t>To provide valuable insights into the factors that affect real estate prices and help individuals make more informed decisions in the real estate market.</a:t>
            </a:r>
            <a:endParaRPr sz="2200"/>
          </a:p>
          <a:p>
            <a:pPr indent="-101600" lvl="0" marL="228600" rtl="0" algn="just">
              <a:lnSpc>
                <a:spcPct val="90000"/>
              </a:lnSpc>
              <a:spcBef>
                <a:spcPts val="1800"/>
              </a:spcBef>
              <a:spcAft>
                <a:spcPts val="0"/>
              </a:spcAft>
              <a:buClr>
                <a:schemeClr val="dk1"/>
              </a:buClr>
              <a:buSzPts val="2000"/>
              <a:buNone/>
            </a:pPr>
            <a:r>
              <a:t/>
            </a:r>
            <a:endParaRPr sz="2200">
              <a:solidFill>
                <a:srgbClr val="374151"/>
              </a:solidFill>
              <a:highlight>
                <a:srgbClr val="F7F7F8"/>
              </a:highlight>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800"/>
              <a:buFont typeface="Arial"/>
              <a:buNone/>
            </a:pPr>
            <a:r>
              <a:rPr lang="en-US" sz="4800">
                <a:latin typeface="Georgia"/>
                <a:ea typeface="Georgia"/>
                <a:cs typeface="Georgia"/>
                <a:sym typeface="Georgia"/>
              </a:rPr>
              <a:t>INTRODUCTION</a:t>
            </a:r>
            <a:endParaRPr>
              <a:latin typeface="Georgia"/>
              <a:ea typeface="Georgia"/>
              <a:cs typeface="Georgia"/>
              <a:sym typeface="Georgia"/>
            </a:endParaRPr>
          </a:p>
        </p:txBody>
      </p:sp>
      <p:sp>
        <p:nvSpPr>
          <p:cNvPr id="140" name="Google Shape;140;p5"/>
          <p:cNvSpPr txBox="1"/>
          <p:nvPr>
            <p:ph idx="1" type="body"/>
          </p:nvPr>
        </p:nvSpPr>
        <p:spPr>
          <a:xfrm>
            <a:off x="1104900" y="1600200"/>
            <a:ext cx="9681288" cy="4571999"/>
          </a:xfrm>
          <a:prstGeom prst="rect">
            <a:avLst/>
          </a:prstGeom>
          <a:noFill/>
          <a:ln>
            <a:noFill/>
          </a:ln>
        </p:spPr>
        <p:txBody>
          <a:bodyPr anchorCtr="0" anchor="t" bIns="45700" lIns="0" spcFirstLastPara="1" rIns="0" wrap="square" tIns="45700">
            <a:normAutofit/>
          </a:bodyPr>
          <a:lstStyle/>
          <a:p>
            <a:pPr indent="-228600" lvl="0" marL="228600" rtl="0" algn="l">
              <a:lnSpc>
                <a:spcPct val="90000"/>
              </a:lnSpc>
              <a:spcBef>
                <a:spcPts val="0"/>
              </a:spcBef>
              <a:spcAft>
                <a:spcPts val="0"/>
              </a:spcAft>
              <a:buClr>
                <a:srgbClr val="343541"/>
              </a:buClr>
              <a:buSzPts val="2000"/>
              <a:buChar char="▪"/>
            </a:pPr>
            <a:r>
              <a:rPr b="0" i="0" lang="en-US">
                <a:solidFill>
                  <a:srgbClr val="343541"/>
                </a:solidFill>
                <a:latin typeface="Arial"/>
                <a:ea typeface="Arial"/>
                <a:cs typeface="Arial"/>
                <a:sym typeface="Arial"/>
              </a:rPr>
              <a:t>The real estate market is a complex and dynamic industry that can be influenced by numerous factors, including economic conditions, supply and demand, location, property characteristics, and more. As a result, predicting real estate prices can be a challenging task. However, with the advent of machine learning and artificial intelligence techniques, it has become possible to develop predictive models that can help to estimate property prices accurately.</a:t>
            </a:r>
            <a:endParaRPr/>
          </a:p>
          <a:p>
            <a:pPr indent="-228600" lvl="0" marL="228600" rtl="0" algn="l">
              <a:lnSpc>
                <a:spcPct val="90000"/>
              </a:lnSpc>
              <a:spcBef>
                <a:spcPts val="1800"/>
              </a:spcBef>
              <a:spcAft>
                <a:spcPts val="0"/>
              </a:spcAft>
              <a:buClr>
                <a:srgbClr val="343541"/>
              </a:buClr>
              <a:buSzPts val="2000"/>
              <a:buChar char="▪"/>
            </a:pPr>
            <a:r>
              <a:rPr b="0" i="0" lang="en-US">
                <a:solidFill>
                  <a:srgbClr val="343541"/>
                </a:solidFill>
                <a:latin typeface="Arial"/>
                <a:ea typeface="Arial"/>
                <a:cs typeface="Arial"/>
                <a:sym typeface="Arial"/>
              </a:rPr>
              <a:t>In this project, we aim to develop a real estate price prediction model using machine learning algorithms. The model will be trained on a dataset of historical real estate transaction records, which will include various property features such as location, square footage, number of bedrooms and bathrooms, and other relevant attributes. By analyzing the data and building a predictive model, we hope to create a tool that can accurately predict the sale price of a given property based on its characteristics.</a:t>
            </a:r>
            <a:endParaRPr/>
          </a:p>
          <a:p>
            <a:pPr indent="-101600" lvl="0" marL="228600" rtl="0" algn="l">
              <a:lnSpc>
                <a:spcPct val="90000"/>
              </a:lnSpc>
              <a:spcBef>
                <a:spcPts val="1800"/>
              </a:spcBef>
              <a:spcAft>
                <a:spcPts val="0"/>
              </a:spcAft>
              <a:buClr>
                <a:schemeClr val="dk1"/>
              </a:buClr>
              <a:buSzPts val="2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3e12b71860_0_1"/>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800"/>
              <a:buFont typeface="Arial"/>
              <a:buNone/>
            </a:pPr>
            <a:r>
              <a:rPr lang="en-US" sz="4800">
                <a:latin typeface="Georgia"/>
                <a:ea typeface="Georgia"/>
                <a:cs typeface="Georgia"/>
                <a:sym typeface="Georgia"/>
              </a:rPr>
              <a:t>PROBLEM STATEMENT</a:t>
            </a:r>
            <a:endParaRPr>
              <a:latin typeface="Georgia"/>
              <a:ea typeface="Georgia"/>
              <a:cs typeface="Georgia"/>
              <a:sym typeface="Georgia"/>
            </a:endParaRPr>
          </a:p>
        </p:txBody>
      </p:sp>
      <p:sp>
        <p:nvSpPr>
          <p:cNvPr id="146" name="Google Shape;146;g23e12b71860_0_1"/>
          <p:cNvSpPr txBox="1"/>
          <p:nvPr>
            <p:ph idx="1" type="body"/>
          </p:nvPr>
        </p:nvSpPr>
        <p:spPr>
          <a:xfrm>
            <a:off x="1104900" y="1600200"/>
            <a:ext cx="9681300" cy="4572000"/>
          </a:xfrm>
          <a:prstGeom prst="rect">
            <a:avLst/>
          </a:prstGeom>
          <a:noFill/>
          <a:ln>
            <a:noFill/>
          </a:ln>
        </p:spPr>
        <p:txBody>
          <a:bodyPr anchorCtr="0" anchor="t" bIns="45700" lIns="0" spcFirstLastPara="1" rIns="0" wrap="square" tIns="45700">
            <a:noAutofit/>
          </a:bodyPr>
          <a:lstStyle/>
          <a:p>
            <a:pPr indent="-349250" lvl="0" marL="457200" rtl="0" algn="just">
              <a:lnSpc>
                <a:spcPct val="115000"/>
              </a:lnSpc>
              <a:spcBef>
                <a:spcPts val="1500"/>
              </a:spcBef>
              <a:spcAft>
                <a:spcPts val="0"/>
              </a:spcAft>
              <a:buClr>
                <a:srgbClr val="374151"/>
              </a:buClr>
              <a:buSzPts val="1900"/>
              <a:buFont typeface="Roboto"/>
              <a:buChar char="➢"/>
            </a:pPr>
            <a:r>
              <a:rPr lang="en-US" sz="1900">
                <a:solidFill>
                  <a:srgbClr val="374151"/>
                </a:solidFill>
                <a:highlight>
                  <a:srgbClr val="F7F7F8"/>
                </a:highlight>
                <a:latin typeface="Roboto"/>
                <a:ea typeface="Roboto"/>
                <a:cs typeface="Roboto"/>
                <a:sym typeface="Roboto"/>
              </a:rPr>
              <a:t>The lack of accurate and reliable real estate price prediction tools can be a significant issue for various stakeholders in the real estate market, including investors, agents, and buyers and sellers. Without access to accurate price estimates, these individuals may struggle to make informed decisions or identify opportunities for profitable investments. Furthermore, inaccurate predictions can lead to significant financial losses or missed opportunities.</a:t>
            </a:r>
            <a:endParaRPr sz="1900">
              <a:solidFill>
                <a:srgbClr val="374151"/>
              </a:solidFill>
              <a:highlight>
                <a:srgbClr val="F7F7F8"/>
              </a:highlight>
              <a:latin typeface="Roboto"/>
              <a:ea typeface="Roboto"/>
              <a:cs typeface="Roboto"/>
              <a:sym typeface="Roboto"/>
            </a:endParaRPr>
          </a:p>
          <a:p>
            <a:pPr indent="-349250" lvl="0" marL="457200" rtl="0" algn="just">
              <a:lnSpc>
                <a:spcPct val="115000"/>
              </a:lnSpc>
              <a:spcBef>
                <a:spcPts val="0"/>
              </a:spcBef>
              <a:spcAft>
                <a:spcPts val="0"/>
              </a:spcAft>
              <a:buClr>
                <a:srgbClr val="374151"/>
              </a:buClr>
              <a:buSzPts val="1900"/>
              <a:buFont typeface="Roboto"/>
              <a:buChar char="➢"/>
            </a:pPr>
            <a:r>
              <a:rPr lang="en-US" sz="1900">
                <a:solidFill>
                  <a:srgbClr val="374151"/>
                </a:solidFill>
                <a:highlight>
                  <a:srgbClr val="F7F7F8"/>
                </a:highlight>
                <a:latin typeface="Roboto"/>
                <a:ea typeface="Roboto"/>
                <a:cs typeface="Roboto"/>
                <a:sym typeface="Roboto"/>
              </a:rPr>
              <a:t>Therefore, the objective of this project is to develop a real estate price prediction model that can accurately estimate the sale price of a property based on its characteristics. By using machine learning techniques and regression analysis, we hope to identify the most critical factors that influence real estate prices and create a reliable tool that can provide accurate predictions. Ultimately, this project aims to help individuals make more informed decisions in the real estate market and facilitate profitable investments and transactions.</a:t>
            </a:r>
            <a:endParaRPr sz="1900">
              <a:solidFill>
                <a:srgbClr val="374151"/>
              </a:solidFill>
              <a:highlight>
                <a:srgbClr val="F7F7F8"/>
              </a:highlight>
              <a:latin typeface="Roboto"/>
              <a:ea typeface="Roboto"/>
              <a:cs typeface="Roboto"/>
              <a:sym typeface="Roboto"/>
            </a:endParaRPr>
          </a:p>
          <a:p>
            <a:pPr indent="-101600" lvl="0" marL="228600" rtl="0" algn="just">
              <a:lnSpc>
                <a:spcPct val="90000"/>
              </a:lnSpc>
              <a:spcBef>
                <a:spcPts val="1800"/>
              </a:spcBef>
              <a:spcAft>
                <a:spcPts val="0"/>
              </a:spcAft>
              <a:buClr>
                <a:schemeClr val="dk1"/>
              </a:buClr>
              <a:buSzPts val="2000"/>
              <a:buNone/>
            </a:pPr>
            <a:r>
              <a:t/>
            </a:r>
            <a:endParaRPr sz="1900">
              <a:solidFill>
                <a:srgbClr val="34354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ctrTitle"/>
          </p:nvPr>
        </p:nvSpPr>
        <p:spPr>
          <a:xfrm>
            <a:off x="1104900" y="2292094"/>
            <a:ext cx="5734050" cy="2219691"/>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latin typeface="Georgia"/>
                <a:ea typeface="Georgia"/>
                <a:cs typeface="Georgia"/>
                <a:sym typeface="Georgia"/>
              </a:rPr>
              <a:t>BLOCK DIAGRAM</a:t>
            </a:r>
            <a:endParaRPr>
              <a:latin typeface="Georgia"/>
              <a:ea typeface="Georgia"/>
              <a:cs typeface="Georgia"/>
              <a:sym typeface="Georgia"/>
            </a:endParaRPr>
          </a:p>
        </p:txBody>
      </p:sp>
      <p:pic>
        <p:nvPicPr>
          <p:cNvPr descr="A picture containing text, screenshot, businesscard, font&#10;&#10;Description automatically generated" id="152" name="Google Shape;152;p8"/>
          <p:cNvPicPr preferRelativeResize="0"/>
          <p:nvPr/>
        </p:nvPicPr>
        <p:blipFill rotWithShape="1">
          <a:blip r:embed="rId3">
            <a:alphaModFix/>
          </a:blip>
          <a:srcRect b="0" l="0" r="0" t="0"/>
          <a:stretch/>
        </p:blipFill>
        <p:spPr>
          <a:xfrm>
            <a:off x="6429375" y="1310656"/>
            <a:ext cx="5325032" cy="420860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title"/>
          </p:nvPr>
        </p:nvSpPr>
        <p:spPr>
          <a:xfrm>
            <a:off x="1104899" y="2971806"/>
            <a:ext cx="10071099" cy="1684150"/>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latin typeface="Georgia"/>
                <a:ea typeface="Georgia"/>
                <a:cs typeface="Georgia"/>
                <a:sym typeface="Georgia"/>
              </a:rPr>
              <a:t>LITERATURE SURVEY</a:t>
            </a:r>
            <a:endParaRPr>
              <a:latin typeface="Georgia"/>
              <a:ea typeface="Georgia"/>
              <a:cs typeface="Georgia"/>
              <a:sym typeface="Georg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aphicFrame>
        <p:nvGraphicFramePr>
          <p:cNvPr id="163" name="Google Shape;163;g22706b743f8_3_6"/>
          <p:cNvGraphicFramePr/>
          <p:nvPr/>
        </p:nvGraphicFramePr>
        <p:xfrm>
          <a:off x="241900" y="226300"/>
          <a:ext cx="3000000" cy="3000000"/>
        </p:xfrm>
        <a:graphic>
          <a:graphicData uri="http://schemas.openxmlformats.org/drawingml/2006/table">
            <a:tbl>
              <a:tblPr>
                <a:noFill/>
                <a:tableStyleId>{A45966B1-034C-4235-9C0A-B5B82B083EC5}</a:tableStyleId>
              </a:tblPr>
              <a:tblGrid>
                <a:gridCol w="811325"/>
                <a:gridCol w="3896125"/>
                <a:gridCol w="2346600"/>
                <a:gridCol w="2346600"/>
                <a:gridCol w="2346600"/>
              </a:tblGrid>
              <a:tr h="492650">
                <a:tc>
                  <a:txBody>
                    <a:bodyPr/>
                    <a:lstStyle/>
                    <a:p>
                      <a:pPr indent="0" lvl="0" marL="0" rtl="0" algn="l">
                        <a:lnSpc>
                          <a:spcPct val="115000"/>
                        </a:lnSpc>
                        <a:spcBef>
                          <a:spcPts val="0"/>
                        </a:spcBef>
                        <a:spcAft>
                          <a:spcPts val="0"/>
                        </a:spcAft>
                        <a:buClr>
                          <a:schemeClr val="dk2"/>
                        </a:buClr>
                        <a:buSzPts val="1100"/>
                        <a:buFont typeface="Arial"/>
                        <a:buNone/>
                      </a:pPr>
                      <a:r>
                        <a:rPr b="1" lang="en-US">
                          <a:solidFill>
                            <a:schemeClr val="dk2"/>
                          </a:solidFill>
                          <a:latin typeface="Lora"/>
                          <a:ea typeface="Lora"/>
                          <a:cs typeface="Lora"/>
                          <a:sym typeface="Lora"/>
                        </a:rPr>
                        <a:t>S.NO</a:t>
                      </a:r>
                      <a:endParaRPr b="1">
                        <a:solidFill>
                          <a:schemeClr val="dk2"/>
                        </a:solidFill>
                        <a:latin typeface="Lora"/>
                        <a:ea typeface="Lora"/>
                        <a:cs typeface="Lora"/>
                        <a:sym typeface="Lora"/>
                      </a:endParaRPr>
                    </a:p>
                    <a:p>
                      <a:pPr indent="0" lvl="0" marL="0" rtl="0" algn="l">
                        <a:spcBef>
                          <a:spcPts val="0"/>
                        </a:spcBef>
                        <a:spcAft>
                          <a:spcPts val="0"/>
                        </a:spcAft>
                        <a:buNone/>
                      </a:pPr>
                      <a:r>
                        <a:t/>
                      </a:r>
                      <a:endParaRPr b="1" sz="1600">
                        <a:latin typeface="Lora"/>
                        <a:ea typeface="Lora"/>
                        <a:cs typeface="Lora"/>
                        <a:sym typeface="Lora"/>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US">
                          <a:latin typeface="Lora"/>
                          <a:ea typeface="Lora"/>
                          <a:cs typeface="Lora"/>
                          <a:sym typeface="Lora"/>
                        </a:rPr>
                        <a:t>TITLE</a:t>
                      </a:r>
                      <a:endParaRPr b="1">
                        <a:latin typeface="Lora"/>
                        <a:ea typeface="Lora"/>
                        <a:cs typeface="Lora"/>
                        <a:sym typeface="Lora"/>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US">
                          <a:latin typeface="Lora"/>
                          <a:ea typeface="Lora"/>
                          <a:cs typeface="Lora"/>
                          <a:sym typeface="Lora"/>
                        </a:rPr>
                        <a:t>AUTHORS</a:t>
                      </a:r>
                      <a:endParaRPr b="1">
                        <a:latin typeface="Lora"/>
                        <a:ea typeface="Lora"/>
                        <a:cs typeface="Lora"/>
                        <a:sym typeface="Lora"/>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US">
                          <a:latin typeface="Lora"/>
                          <a:ea typeface="Lora"/>
                          <a:cs typeface="Lora"/>
                          <a:sym typeface="Lora"/>
                        </a:rPr>
                        <a:t>OBSERVATION</a:t>
                      </a:r>
                      <a:endParaRPr b="1">
                        <a:latin typeface="Lora"/>
                        <a:ea typeface="Lora"/>
                        <a:cs typeface="Lora"/>
                        <a:sym typeface="Lora"/>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US">
                          <a:latin typeface="Lora"/>
                          <a:ea typeface="Lora"/>
                          <a:cs typeface="Lora"/>
                          <a:sym typeface="Lora"/>
                        </a:rPr>
                        <a:t>GAPS</a:t>
                      </a:r>
                      <a:endParaRPr b="1">
                        <a:latin typeface="Lora"/>
                        <a:ea typeface="Lora"/>
                        <a:cs typeface="Lora"/>
                        <a:sym typeface="Lora"/>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D9D9"/>
                    </a:solidFill>
                  </a:tcPr>
                </a:tc>
              </a:tr>
              <a:tr h="1473800">
                <a:tc>
                  <a:txBody>
                    <a:bodyPr/>
                    <a:lstStyle/>
                    <a:p>
                      <a:pPr indent="0" lvl="0" marL="0" rtl="0" algn="l">
                        <a:lnSpc>
                          <a:spcPct val="115000"/>
                        </a:lnSpc>
                        <a:spcBef>
                          <a:spcPts val="0"/>
                        </a:spcBef>
                        <a:spcAft>
                          <a:spcPts val="0"/>
                        </a:spcAft>
                        <a:buNone/>
                      </a:pPr>
                      <a:r>
                        <a:rPr lang="en-US" sz="1200"/>
                        <a:t>1.</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a:t>Real-Estate Price Prediction System using Machine Learning</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V. Gampala, N. Y. Sai, T. N. Sai Bhavya</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The paper presents a real-estate price prediction system using machine learning techniques.</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The specific machine learning algorithms or models used in the system are not mentioned.</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1940375">
                <a:tc>
                  <a:txBody>
                    <a:bodyPr/>
                    <a:lstStyle/>
                    <a:p>
                      <a:pPr indent="0" lvl="0" marL="0" rtl="0" algn="l">
                        <a:spcBef>
                          <a:spcPts val="0"/>
                        </a:spcBef>
                        <a:spcAft>
                          <a:spcPts val="0"/>
                        </a:spcAft>
                        <a:buNone/>
                      </a:pPr>
                      <a:r>
                        <a:rPr lang="en-US" sz="1200"/>
                        <a:t>2.</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Real Estate Price Prediction using Data Mining Techniques</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200"/>
                        <a:t>S. K. Dey, S. Urolagin</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200"/>
                        <a:t>The paper explores the prediction of real estate prices using data mining techniques.</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200"/>
                        <a:t>The specific data mining techniques employed in the study are not explicitly stated. Additionally, details about the dataset used, the evaluation methodology, and the performance metrics are not provided.</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1940375">
                <a:tc>
                  <a:txBody>
                    <a:bodyPr/>
                    <a:lstStyle/>
                    <a:p>
                      <a:pPr indent="0" lvl="0" marL="0" rtl="0" algn="l">
                        <a:spcBef>
                          <a:spcPts val="0"/>
                        </a:spcBef>
                        <a:spcAft>
                          <a:spcPts val="0"/>
                        </a:spcAft>
                        <a:buNone/>
                      </a:pPr>
                      <a:r>
                        <a:rPr lang="en-US" sz="1200"/>
                        <a:t>3.</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Real Estate Price Prediction using Supervised Learnin</a:t>
                      </a:r>
                      <a:r>
                        <a:rPr lang="en-US" sz="1200"/>
                        <a:t>g</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200"/>
                        <a:t>V. Matey, N. Chauhan, A. Mahale, V. Bhistannavar, A. Shitole</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200"/>
                        <a:t>The paper focuses on real estate price prediction using supervised learning algorithms.</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200"/>
                        <a:t>The specific supervised learning algorithms used and their performance metrics are not mentioned. Additionally, details about the dataset, feature selection, and model evaluation are not provided.</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graphicFrame>
        <p:nvGraphicFramePr>
          <p:cNvPr id="169" name="Google Shape;169;g22706b743f8_3_27"/>
          <p:cNvGraphicFramePr/>
          <p:nvPr/>
        </p:nvGraphicFramePr>
        <p:xfrm>
          <a:off x="313625" y="286275"/>
          <a:ext cx="3000000" cy="3000000"/>
        </p:xfrm>
        <a:graphic>
          <a:graphicData uri="http://schemas.openxmlformats.org/drawingml/2006/table">
            <a:tbl>
              <a:tblPr>
                <a:noFill/>
                <a:tableStyleId>{A45966B1-034C-4235-9C0A-B5B82B083EC5}</a:tableStyleId>
              </a:tblPr>
              <a:tblGrid>
                <a:gridCol w="791800"/>
                <a:gridCol w="3870575"/>
                <a:gridCol w="2331175"/>
                <a:gridCol w="2331175"/>
                <a:gridCol w="2331175"/>
              </a:tblGrid>
              <a:tr h="545625">
                <a:tc>
                  <a:txBody>
                    <a:bodyPr/>
                    <a:lstStyle/>
                    <a:p>
                      <a:pPr indent="0" lvl="0" marL="0" rtl="0" algn="l">
                        <a:lnSpc>
                          <a:spcPct val="115000"/>
                        </a:lnSpc>
                        <a:spcBef>
                          <a:spcPts val="0"/>
                        </a:spcBef>
                        <a:spcAft>
                          <a:spcPts val="0"/>
                        </a:spcAft>
                        <a:buNone/>
                      </a:pPr>
                      <a:r>
                        <a:rPr b="1" lang="en-US">
                          <a:solidFill>
                            <a:schemeClr val="dk2"/>
                          </a:solidFill>
                          <a:latin typeface="Lora"/>
                          <a:ea typeface="Lora"/>
                          <a:cs typeface="Lora"/>
                          <a:sym typeface="Lora"/>
                        </a:rPr>
                        <a:t>S.NO</a:t>
                      </a:r>
                      <a:endParaRPr b="1">
                        <a:solidFill>
                          <a:schemeClr val="dk2"/>
                        </a:solidFill>
                        <a:latin typeface="Lora"/>
                        <a:ea typeface="Lora"/>
                        <a:cs typeface="Lora"/>
                        <a:sym typeface="Lora"/>
                      </a:endParaRPr>
                    </a:p>
                    <a:p>
                      <a:pPr indent="0" lvl="0" marL="0" rtl="0" algn="l">
                        <a:spcBef>
                          <a:spcPts val="0"/>
                        </a:spcBef>
                        <a:spcAft>
                          <a:spcPts val="0"/>
                        </a:spcAft>
                        <a:buNone/>
                      </a:pPr>
                      <a:r>
                        <a:t/>
                      </a:r>
                      <a:endParaRPr b="1" sz="1600">
                        <a:latin typeface="Lora"/>
                        <a:ea typeface="Lora"/>
                        <a:cs typeface="Lora"/>
                        <a:sym typeface="Lora"/>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US">
                          <a:latin typeface="Lora"/>
                          <a:ea typeface="Lora"/>
                          <a:cs typeface="Lora"/>
                          <a:sym typeface="Lora"/>
                        </a:rPr>
                        <a:t>TITLE</a:t>
                      </a:r>
                      <a:endParaRPr b="1">
                        <a:latin typeface="Lora"/>
                        <a:ea typeface="Lora"/>
                        <a:cs typeface="Lora"/>
                        <a:sym typeface="Lora"/>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US">
                          <a:latin typeface="Lora"/>
                          <a:ea typeface="Lora"/>
                          <a:cs typeface="Lora"/>
                          <a:sym typeface="Lora"/>
                        </a:rPr>
                        <a:t>AUTHORS</a:t>
                      </a:r>
                      <a:endParaRPr b="1">
                        <a:latin typeface="Lora"/>
                        <a:ea typeface="Lora"/>
                        <a:cs typeface="Lora"/>
                        <a:sym typeface="Lora"/>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US">
                          <a:latin typeface="Lora"/>
                          <a:ea typeface="Lora"/>
                          <a:cs typeface="Lora"/>
                          <a:sym typeface="Lora"/>
                        </a:rPr>
                        <a:t>OBSERVATION</a:t>
                      </a:r>
                      <a:endParaRPr b="1">
                        <a:latin typeface="Lora"/>
                        <a:ea typeface="Lora"/>
                        <a:cs typeface="Lora"/>
                        <a:sym typeface="Lora"/>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US">
                          <a:latin typeface="Lora"/>
                          <a:ea typeface="Lora"/>
                          <a:cs typeface="Lora"/>
                          <a:sym typeface="Lora"/>
                        </a:rPr>
                        <a:t>GAPS</a:t>
                      </a:r>
                      <a:endParaRPr b="1">
                        <a:latin typeface="Lora"/>
                        <a:ea typeface="Lora"/>
                        <a:cs typeface="Lora"/>
                        <a:sym typeface="Lora"/>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D9D9"/>
                    </a:solidFill>
                  </a:tcPr>
                </a:tc>
              </a:tr>
              <a:tr h="1474950">
                <a:tc>
                  <a:txBody>
                    <a:bodyPr/>
                    <a:lstStyle/>
                    <a:p>
                      <a:pPr indent="0" lvl="0" marL="0" rtl="0" algn="l">
                        <a:lnSpc>
                          <a:spcPct val="115000"/>
                        </a:lnSpc>
                        <a:spcBef>
                          <a:spcPts val="0"/>
                        </a:spcBef>
                        <a:spcAft>
                          <a:spcPts val="0"/>
                        </a:spcAft>
                        <a:buNone/>
                      </a:pPr>
                      <a:r>
                        <a:rPr lang="en-US" sz="1200"/>
                        <a:t>4.</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a:t>Real Estate Price Prediction Model</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S. Anand, P. Yadav, A. Gaur, I. Kashyap</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The paper presents a real estate price prediction model.</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The methodology or approach used for developing the model is not described in detail. Additionally, information about the dataset used, the model's features, and the evaluation metrics are not provided.</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1941975">
                <a:tc>
                  <a:txBody>
                    <a:bodyPr/>
                    <a:lstStyle/>
                    <a:p>
                      <a:pPr indent="0" lvl="0" marL="0" rtl="0" algn="l">
                        <a:spcBef>
                          <a:spcPts val="0"/>
                        </a:spcBef>
                        <a:spcAft>
                          <a:spcPts val="0"/>
                        </a:spcAft>
                        <a:buNone/>
                      </a:pPr>
                      <a:r>
                        <a:rPr lang="en-US" sz="1200"/>
                        <a:t>5.</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Residential Property Price Prediction Using Machine Learning: MakanSETU</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200"/>
                        <a:t>Y. Panchal, M. Mer, A. Ghosh</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200"/>
                        <a:t>The study proposes a machine learning-based approach, MakanSETU, for residential property price prediction.</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200"/>
                        <a:t>The dataset used, the specific machine learning algorithms employed, and the evaluation metrics are not specified. Additionally, details about the features used and any limitations of the proposed approach are not mentioned.</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1941975">
                <a:tc>
                  <a:txBody>
                    <a:bodyPr/>
                    <a:lstStyle/>
                    <a:p>
                      <a:pPr indent="0" lvl="0" marL="0" rtl="0" algn="l">
                        <a:spcBef>
                          <a:spcPts val="0"/>
                        </a:spcBef>
                        <a:spcAft>
                          <a:spcPts val="0"/>
                        </a:spcAft>
                        <a:buNone/>
                      </a:pPr>
                      <a:r>
                        <a:rPr lang="en-US" sz="1200"/>
                        <a:t>6.</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Artificial Intelligence Approach for Modeling House Price Prediction</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200"/>
                        <a:t>M. Cekic, K. N. Korkmaz, H. Müküs, A. A. Hameed, A. Jamil, F. Soleimani</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200"/>
                        <a:t>The paper introduces an artificial intelligence approach for modeling house price prediction.</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200"/>
                        <a:t>The AI techniques or algorithms utilized and the comparative performance analysis are not provided. Additionally, details about the dataset used, feature engineering, and model evaluation are not mentioned.</a:t>
                      </a:r>
                      <a:endParaRPr sz="12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2023-05-03T16:54:07Z</dcterms:created>
  <dc:creator>Neha Kumari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