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0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9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5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4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8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6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A50A-B18F-42BD-82DE-62C14FC63047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E8DA-8B1F-472D-AB0D-630EA7AC1C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5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AI Agents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0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95" y="663677"/>
            <a:ext cx="10117392" cy="61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8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5" y="678426"/>
            <a:ext cx="10338620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2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6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Airline Travelling problem.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7290"/>
            <a:ext cx="10872019" cy="4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is an action sequence.</a:t>
            </a:r>
          </a:p>
          <a:p>
            <a:r>
              <a:rPr lang="en-US" dirty="0"/>
              <a:t>Represented by </a:t>
            </a:r>
            <a:r>
              <a:rPr lang="en-US" b="1" dirty="0"/>
              <a:t>Search tree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	root ----- </a:t>
            </a:r>
            <a:r>
              <a:rPr lang="en-US" dirty="0"/>
              <a:t>initial state.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 	branches– </a:t>
            </a:r>
            <a:r>
              <a:rPr lang="en-US" dirty="0"/>
              <a:t>actions.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  nodes-</a:t>
            </a:r>
            <a:r>
              <a:rPr lang="en-US" b="1"/>
              <a:t>----</a:t>
            </a:r>
            <a:r>
              <a:rPr lang="en-US"/>
              <a:t> states.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143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Man,Lion,Goat,Cabbage</a:t>
            </a:r>
            <a:r>
              <a:rPr lang="en-US" dirty="0"/>
              <a:t> Problem.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2" y="1698172"/>
            <a:ext cx="10646228" cy="449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" y="1515292"/>
            <a:ext cx="5270047" cy="434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2687" y="2364376"/>
            <a:ext cx="4323804" cy="314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6061166" y="3984172"/>
            <a:ext cx="1031966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without information.</a:t>
            </a:r>
          </a:p>
          <a:p>
            <a:r>
              <a:rPr lang="en-US" dirty="0"/>
              <a:t>Blind search.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Simplesearch1( 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" y="1763486"/>
            <a:ext cx="8673737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Simplesearch2( 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1632857"/>
            <a:ext cx="10280468" cy="458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Simplesearch3( ) algorithm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1410788"/>
            <a:ext cx="9705701" cy="446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0658"/>
            <a:ext cx="10515600" cy="533630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400" dirty="0"/>
              <a:t>Simple Reflex Agent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Model-based reflex agent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Goal-based agents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Utility-based agent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Learning agent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45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Come First Served basis.</a:t>
            </a:r>
          </a:p>
          <a:p>
            <a:r>
              <a:rPr lang="en-US" dirty="0"/>
              <a:t>Data Structure Queue is used for the purpose.</a:t>
            </a:r>
          </a:p>
          <a:p>
            <a:r>
              <a:rPr lang="en-US" dirty="0"/>
              <a:t>Uninformed </a:t>
            </a:r>
            <a:r>
              <a:rPr lang="en-US"/>
              <a:t>search technique.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94" y="1563329"/>
            <a:ext cx="9129251" cy="5161936"/>
          </a:xfrm>
        </p:spPr>
      </p:pic>
    </p:spTree>
    <p:extLst>
      <p:ext uri="{BB962C8B-B14F-4D97-AF65-F5344CB8AC3E}">
        <p14:creationId xmlns:p14="http://schemas.microsoft.com/office/powerpoint/2010/main" val="11233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Model-based reflex agent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30" y="1297858"/>
            <a:ext cx="10028902" cy="5560142"/>
          </a:xfrm>
        </p:spPr>
      </p:pic>
    </p:spTree>
    <p:extLst>
      <p:ext uri="{BB962C8B-B14F-4D97-AF65-F5344CB8AC3E}">
        <p14:creationId xmlns:p14="http://schemas.microsoft.com/office/powerpoint/2010/main" val="193565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Goal-based agents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9" y="1238865"/>
            <a:ext cx="9306232" cy="4938098"/>
          </a:xfrm>
        </p:spPr>
      </p:pic>
    </p:spTree>
    <p:extLst>
      <p:ext uri="{BB962C8B-B14F-4D97-AF65-F5344CB8AC3E}">
        <p14:creationId xmlns:p14="http://schemas.microsoft.com/office/powerpoint/2010/main" val="38303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4.Utility Based agents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1825624"/>
            <a:ext cx="9040761" cy="5032375"/>
          </a:xfrm>
        </p:spPr>
      </p:pic>
    </p:spTree>
    <p:extLst>
      <p:ext uri="{BB962C8B-B14F-4D97-AF65-F5344CB8AC3E}">
        <p14:creationId xmlns:p14="http://schemas.microsoft.com/office/powerpoint/2010/main" val="221338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49" y="247139"/>
            <a:ext cx="6226277" cy="962230"/>
          </a:xfrm>
        </p:spPr>
        <p:txBody>
          <a:bodyPr/>
          <a:lstStyle/>
          <a:p>
            <a:r>
              <a:rPr lang="en-US" dirty="0"/>
              <a:t>5.Learning Agents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3" y="1209369"/>
            <a:ext cx="9306232" cy="5427406"/>
          </a:xfrm>
        </p:spPr>
      </p:pic>
    </p:spTree>
    <p:extLst>
      <p:ext uri="{BB962C8B-B14F-4D97-AF65-F5344CB8AC3E}">
        <p14:creationId xmlns:p14="http://schemas.microsoft.com/office/powerpoint/2010/main" val="78416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Problems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40" y="1327356"/>
            <a:ext cx="10793360" cy="55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6" y="280219"/>
            <a:ext cx="10014154" cy="57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7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103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Types of AI Agents</vt:lpstr>
      <vt:lpstr>PowerPoint Presentation</vt:lpstr>
      <vt:lpstr>Simple Reflex Agent </vt:lpstr>
      <vt:lpstr> Model-based reflex agent </vt:lpstr>
      <vt:lpstr>3. Goal-based agents </vt:lpstr>
      <vt:lpstr>4.Utility Based agents</vt:lpstr>
      <vt:lpstr>5.Learning Agents</vt:lpstr>
      <vt:lpstr>Toy Problems</vt:lpstr>
      <vt:lpstr>PowerPoint Presentation</vt:lpstr>
      <vt:lpstr>PowerPoint Presentation</vt:lpstr>
      <vt:lpstr>PowerPoint Presentation</vt:lpstr>
      <vt:lpstr>Real-World problems</vt:lpstr>
      <vt:lpstr>Searching for solutions</vt:lpstr>
      <vt:lpstr>The Man,Lion,Goat,Cabbage Problem.</vt:lpstr>
      <vt:lpstr>PowerPoint Presentation</vt:lpstr>
      <vt:lpstr>UNINFORMED SEARCH STRATEGIES</vt:lpstr>
      <vt:lpstr>Simplesearch1( ) algorithm</vt:lpstr>
      <vt:lpstr>Simplesearch2( ) Algorithm</vt:lpstr>
      <vt:lpstr>Simplesearch3( ) algorithm</vt:lpstr>
      <vt:lpstr>Breadth First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AI Agents</dc:title>
  <dc:creator>shubha</dc:creator>
  <cp:lastModifiedBy>sgsanu@git.edu</cp:lastModifiedBy>
  <cp:revision>33</cp:revision>
  <dcterms:created xsi:type="dcterms:W3CDTF">2023-04-06T00:47:40Z</dcterms:created>
  <dcterms:modified xsi:type="dcterms:W3CDTF">2023-05-05T11:19:38Z</dcterms:modified>
</cp:coreProperties>
</file>