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261431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261431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2614312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2614312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261431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261431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2614312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2614312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2614312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261431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261431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261431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2614312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261431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07900" y="698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Team Edge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2406041"/>
            <a:ext cx="82221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Adarsh B. Londhe                                                                                                     Rahul R. Kanade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825" y="305300"/>
            <a:ext cx="1430801" cy="15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294200" y="3583725"/>
            <a:ext cx="48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Vishwakarma Institute Of Technology, Pune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</a:t>
            </a:r>
            <a:r>
              <a:rPr b="1" lang="en"/>
              <a:t>loud </a:t>
            </a:r>
            <a:r>
              <a:rPr b="1" lang="en">
                <a:solidFill>
                  <a:schemeClr val="accent2"/>
                </a:solidFill>
              </a:rPr>
              <a:t>K</a:t>
            </a:r>
            <a:r>
              <a:rPr b="1" lang="en"/>
              <a:t>itchens</a:t>
            </a:r>
            <a:endParaRPr b="1"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0525" y="2887800"/>
            <a:ext cx="82221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An Online Platform For Messes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(Messes: Plural for Mess)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Mess: Place where meals are served to a group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459075" y="450050"/>
            <a:ext cx="208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Theme 2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Online Platform For Messes.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Connecting Mess Owners And Consumers.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Mess Recommendation Based on Consumers Current Location And Preferred Choice Of Cuisine.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Drivers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Home Cooked Healthy Food For Students, Employees, Hostellites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Food Of Preferred Cuisine eg. Maharashtrian, Andhra Food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Platform For Small Scale Mess Owners To Grow Their Business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Women Empowerment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Drivers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Smartphone</a:t>
            </a:r>
            <a:r>
              <a:rPr lang="en">
                <a:solidFill>
                  <a:srgbClr val="000000"/>
                </a:solidFill>
              </a:rPr>
              <a:t> Availability.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Cheap Internet Access.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E-commerce.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Drivers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Ad-Based Business Model.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Global Scale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Features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3999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Mess Owners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</a:endParaRPr>
          </a:p>
          <a:p>
            <a:pPr indent="-32584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1"/>
              <a:buChar char="●"/>
            </a:pPr>
            <a:r>
              <a:rPr lang="en" sz="1531">
                <a:solidFill>
                  <a:srgbClr val="000000"/>
                </a:solidFill>
              </a:rPr>
              <a:t>Mess Registration</a:t>
            </a:r>
            <a:endParaRPr sz="1531">
              <a:solidFill>
                <a:srgbClr val="000000"/>
              </a:solidFill>
            </a:endParaRPr>
          </a:p>
          <a:p>
            <a:pPr indent="-325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Char char="●"/>
            </a:pPr>
            <a:r>
              <a:rPr lang="en" sz="1531">
                <a:solidFill>
                  <a:srgbClr val="000000"/>
                </a:solidFill>
              </a:rPr>
              <a:t>Managing Clients</a:t>
            </a:r>
            <a:endParaRPr sz="1531">
              <a:solidFill>
                <a:srgbClr val="000000"/>
              </a:solidFill>
            </a:endParaRPr>
          </a:p>
          <a:p>
            <a:pPr indent="-325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Char char="●"/>
            </a:pPr>
            <a:r>
              <a:rPr lang="en" sz="1531">
                <a:solidFill>
                  <a:srgbClr val="000000"/>
                </a:solidFill>
              </a:rPr>
              <a:t>Easy Communication with Clients</a:t>
            </a:r>
            <a:endParaRPr sz="1531">
              <a:solidFill>
                <a:srgbClr val="000000"/>
              </a:solidFill>
            </a:endParaRPr>
          </a:p>
          <a:p>
            <a:pPr indent="-325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Char char="●"/>
            </a:pPr>
            <a:r>
              <a:rPr lang="en" sz="1531">
                <a:solidFill>
                  <a:srgbClr val="000000"/>
                </a:solidFill>
              </a:rPr>
              <a:t>Feedback Analysis</a:t>
            </a:r>
            <a:endParaRPr sz="1531">
              <a:solidFill>
                <a:srgbClr val="000000"/>
              </a:solidFill>
            </a:endParaRPr>
          </a:p>
          <a:p>
            <a:pPr indent="-32584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1"/>
              <a:buChar char="●"/>
            </a:pPr>
            <a:r>
              <a:rPr lang="en" sz="1531">
                <a:solidFill>
                  <a:srgbClr val="000000"/>
                </a:solidFill>
              </a:rPr>
              <a:t>Logistics Management</a:t>
            </a:r>
            <a:endParaRPr sz="153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</a:rPr>
              <a:t>Consumers</a:t>
            </a:r>
            <a:endParaRPr b="1" sz="20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Mess Recommendation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Managing Mess Subscription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Easy Communication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Reviews And Ratings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Online Payment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Front-End -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HTML5, CSS3, Javascript, jQuery, Bootstrap4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Back-End -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Node.js, Express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-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	PostgreSQL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