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Josefin Slab SemiBold"/>
      <p:regular r:id="rId19"/>
      <p:bold r:id="rId20"/>
      <p:italic r:id="rId21"/>
      <p:boldItalic r:id="rId22"/>
    </p:embeddedFont>
    <p:embeddedFont>
      <p:font typeface="Montserrat"/>
      <p:regular r:id="rId23"/>
      <p:bold r:id="rId24"/>
      <p:italic r:id="rId25"/>
      <p:boldItalic r:id="rId26"/>
    </p:embeddedFont>
    <p:embeddedFont>
      <p:font typeface="Bebas Neue"/>
      <p:regular r:id="rId27"/>
    </p:embeddedFont>
    <p:embeddedFont>
      <p:font typeface="Source Sans Pr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JosefinSlabSemiBold-bold.fntdata"/><Relationship Id="rId22" Type="http://schemas.openxmlformats.org/officeDocument/2006/relationships/font" Target="fonts/JosefinSlabSemiBold-boldItalic.fntdata"/><Relationship Id="rId21" Type="http://schemas.openxmlformats.org/officeDocument/2006/relationships/font" Target="fonts/JosefinSlabSemiBold-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SourceSansPro-regular.fntdata"/><Relationship Id="rId27" Type="http://schemas.openxmlformats.org/officeDocument/2006/relationships/font" Target="fonts/BebasNeu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SansPr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SansPro-boldItalic.fntdata"/><Relationship Id="rId30" Type="http://schemas.openxmlformats.org/officeDocument/2006/relationships/font" Target="fonts/SourceSansPr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JosefinSlabSemiBold-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e38dc7bb6a_1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e38dc7bb6a_1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19ac6c202ff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19ac6c202ff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19ac6c202ff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19ac6c202f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19ac6c202ff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19ac6c202ff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19ac6c202ff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19ac6c202ff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g19ac6c202ff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9" name="Google Shape;1209;g19ac6c202ff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19ac6c202f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19ac6c202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e1886a29ab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e1886a29ab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19ac6c202f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19ac6c202f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e1886a29ab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e1886a29ab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19ac6c202f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19ac6c202f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19ac6c202f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19ac6c202f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19ac6c202f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19ac6c202f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19ac6c202f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19ac6c202f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flipH="1" rot="10800000">
              <a:off x="2608550" y="4596963"/>
              <a:ext cx="1368260" cy="1078296"/>
              <a:chOff x="4231725" y="-443721"/>
              <a:chExt cx="1368260" cy="1078296"/>
            </a:xfrm>
          </p:grpSpPr>
          <p:sp>
            <p:nvSpPr>
              <p:cNvPr id="20" name="Google Shape;20;p2"/>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flipH="1" rot="10800000">
              <a:off x="3550450" y="4236013"/>
              <a:ext cx="1129225" cy="1439250"/>
              <a:chOff x="5173625" y="-443725"/>
              <a:chExt cx="1129225" cy="1439250"/>
            </a:xfrm>
          </p:grpSpPr>
          <p:sp>
            <p:nvSpPr>
              <p:cNvPr id="23" name="Google Shape;23;p2"/>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 name="Google Shape;31;p2"/>
          <p:cNvGrpSpPr/>
          <p:nvPr/>
        </p:nvGrpSpPr>
        <p:grpSpPr>
          <a:xfrm flipH="1" rot="10800000">
            <a:off x="7154325" y="3924763"/>
            <a:ext cx="474200" cy="1505350"/>
            <a:chOff x="3995775" y="-443725"/>
            <a:chExt cx="474200" cy="1505350"/>
          </a:xfrm>
        </p:grpSpPr>
        <p:sp>
          <p:nvSpPr>
            <p:cNvPr id="32" name="Google Shape;32;p2"/>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rect b="b" l="l" r="r" t="t"/>
              <a:pathLst>
                <a:path extrusionOk="0" fill="none" h="44075" w="50914">
                  <a:moveTo>
                    <a:pt x="0" y="44074"/>
                  </a:moveTo>
                  <a:lnTo>
                    <a:pt x="25077" y="44074"/>
                  </a:lnTo>
                  <a:lnTo>
                    <a:pt x="25077" y="1"/>
                  </a:lnTo>
                  <a:lnTo>
                    <a:pt x="50913" y="1"/>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015725" y="154825"/>
              <a:ext cx="117800" cy="118550"/>
            </a:xfrm>
            <a:custGeom>
              <a:rect b="b" l="l" r="r" t="t"/>
              <a:pathLst>
                <a:path extrusionOk="0" fill="none" h="4742" w="4712">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 name="Google Shape;68;p2"/>
          <p:cNvSpPr txBox="1"/>
          <p:nvPr>
            <p:ph type="ctrTitle"/>
          </p:nvPr>
        </p:nvSpPr>
        <p:spPr>
          <a:xfrm>
            <a:off x="929225" y="1472135"/>
            <a:ext cx="5411400" cy="18636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b="1" sz="5200">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69" name="Google Shape;69;p2"/>
          <p:cNvSpPr txBox="1"/>
          <p:nvPr>
            <p:ph idx="1" type="subTitle"/>
          </p:nvPr>
        </p:nvSpPr>
        <p:spPr>
          <a:xfrm>
            <a:off x="929213" y="3288800"/>
            <a:ext cx="5005500" cy="490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4" name="Shape 264"/>
        <p:cNvGrpSpPr/>
        <p:nvPr/>
      </p:nvGrpSpPr>
      <p:grpSpPr>
        <a:xfrm>
          <a:off x="0" y="0"/>
          <a:ext cx="0" cy="0"/>
          <a:chOff x="0" y="0"/>
          <a:chExt cx="0" cy="0"/>
        </a:xfrm>
      </p:grpSpPr>
      <p:grpSp>
        <p:nvGrpSpPr>
          <p:cNvPr id="265" name="Google Shape;265;p11"/>
          <p:cNvGrpSpPr/>
          <p:nvPr/>
        </p:nvGrpSpPr>
        <p:grpSpPr>
          <a:xfrm flipH="1" rot="10800000">
            <a:off x="5345388" y="4117956"/>
            <a:ext cx="482550" cy="1505350"/>
            <a:chOff x="3121150" y="-443725"/>
            <a:chExt cx="482550" cy="1505350"/>
          </a:xfrm>
        </p:grpSpPr>
        <p:sp>
          <p:nvSpPr>
            <p:cNvPr id="266" name="Google Shape;266;p11"/>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11"/>
          <p:cNvGrpSpPr/>
          <p:nvPr/>
        </p:nvGrpSpPr>
        <p:grpSpPr>
          <a:xfrm flipH="1" rot="10800000">
            <a:off x="4214663" y="4545006"/>
            <a:ext cx="929375" cy="1078300"/>
            <a:chOff x="1990425" y="-443725"/>
            <a:chExt cx="929375" cy="1078300"/>
          </a:xfrm>
        </p:grpSpPr>
        <p:sp>
          <p:nvSpPr>
            <p:cNvPr id="269" name="Google Shape;269;p11"/>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11"/>
          <p:cNvGrpSpPr/>
          <p:nvPr/>
        </p:nvGrpSpPr>
        <p:grpSpPr>
          <a:xfrm flipH="1" rot="10800000">
            <a:off x="3511763" y="4184056"/>
            <a:ext cx="1138350" cy="1439250"/>
            <a:chOff x="1287525" y="-443725"/>
            <a:chExt cx="1138350" cy="1439250"/>
          </a:xfrm>
        </p:grpSpPr>
        <p:sp>
          <p:nvSpPr>
            <p:cNvPr id="272" name="Google Shape;272;p11"/>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11"/>
          <p:cNvGrpSpPr/>
          <p:nvPr/>
        </p:nvGrpSpPr>
        <p:grpSpPr>
          <a:xfrm flipH="1" rot="10800000">
            <a:off x="6220013" y="4117956"/>
            <a:ext cx="474200" cy="1505350"/>
            <a:chOff x="3995775" y="-443725"/>
            <a:chExt cx="474200" cy="1505350"/>
          </a:xfrm>
        </p:grpSpPr>
        <p:sp>
          <p:nvSpPr>
            <p:cNvPr id="275" name="Google Shape;275;p11"/>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11"/>
          <p:cNvGrpSpPr/>
          <p:nvPr/>
        </p:nvGrpSpPr>
        <p:grpSpPr>
          <a:xfrm flipH="1" rot="10800000">
            <a:off x="6903913" y="4545006"/>
            <a:ext cx="920275" cy="1078300"/>
            <a:chOff x="4679675" y="-443725"/>
            <a:chExt cx="920275" cy="1078300"/>
          </a:xfrm>
        </p:grpSpPr>
        <p:sp>
          <p:nvSpPr>
            <p:cNvPr id="278" name="Google Shape;278;p11"/>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11"/>
          <p:cNvGrpSpPr/>
          <p:nvPr/>
        </p:nvGrpSpPr>
        <p:grpSpPr>
          <a:xfrm flipH="1" rot="10800000">
            <a:off x="7397863" y="4184056"/>
            <a:ext cx="1129225" cy="1439250"/>
            <a:chOff x="5173625" y="-443725"/>
            <a:chExt cx="1129225" cy="1439250"/>
          </a:xfrm>
        </p:grpSpPr>
        <p:sp>
          <p:nvSpPr>
            <p:cNvPr id="281" name="Google Shape;281;p11"/>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11"/>
          <p:cNvGrpSpPr/>
          <p:nvPr/>
        </p:nvGrpSpPr>
        <p:grpSpPr>
          <a:xfrm flipH="1" rot="10800000">
            <a:off x="8350838" y="3965981"/>
            <a:ext cx="2240950" cy="1657325"/>
            <a:chOff x="4603700" y="-443725"/>
            <a:chExt cx="2240950" cy="1657325"/>
          </a:xfrm>
        </p:grpSpPr>
        <p:sp>
          <p:nvSpPr>
            <p:cNvPr id="284" name="Google Shape;284;p11"/>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11"/>
          <p:cNvGrpSpPr/>
          <p:nvPr/>
        </p:nvGrpSpPr>
        <p:grpSpPr>
          <a:xfrm>
            <a:off x="8285739" y="2145759"/>
            <a:ext cx="289868" cy="852000"/>
            <a:chOff x="456616" y="2161476"/>
            <a:chExt cx="289868" cy="852000"/>
          </a:xfrm>
        </p:grpSpPr>
        <p:sp>
          <p:nvSpPr>
            <p:cNvPr id="287" name="Google Shape;287;p11"/>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11"/>
          <p:cNvGrpSpPr/>
          <p:nvPr/>
        </p:nvGrpSpPr>
        <p:grpSpPr>
          <a:xfrm>
            <a:off x="7733951" y="-104276"/>
            <a:ext cx="1129225" cy="1439250"/>
            <a:chOff x="5173625" y="-443725"/>
            <a:chExt cx="1129225" cy="1439250"/>
          </a:xfrm>
        </p:grpSpPr>
        <p:sp>
          <p:nvSpPr>
            <p:cNvPr id="293" name="Google Shape;293;p11"/>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11"/>
          <p:cNvSpPr txBox="1"/>
          <p:nvPr>
            <p:ph hasCustomPrompt="1" type="title"/>
          </p:nvPr>
        </p:nvSpPr>
        <p:spPr>
          <a:xfrm>
            <a:off x="1681800" y="1603075"/>
            <a:ext cx="5780400" cy="1366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9600"/>
              <a:buNone/>
              <a:defRPr sz="9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296" name="Google Shape;296;p11"/>
          <p:cNvSpPr txBox="1"/>
          <p:nvPr>
            <p:ph idx="1" type="subTitle"/>
          </p:nvPr>
        </p:nvSpPr>
        <p:spPr>
          <a:xfrm>
            <a:off x="2059200" y="2969825"/>
            <a:ext cx="5025600" cy="57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297" name="Shape 2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98" name="Shape 298"/>
        <p:cNvGrpSpPr/>
        <p:nvPr/>
      </p:nvGrpSpPr>
      <p:grpSpPr>
        <a:xfrm>
          <a:off x="0" y="0"/>
          <a:ext cx="0" cy="0"/>
          <a:chOff x="0" y="0"/>
          <a:chExt cx="0" cy="0"/>
        </a:xfrm>
      </p:grpSpPr>
      <p:sp>
        <p:nvSpPr>
          <p:cNvPr id="299" name="Google Shape;299;p13"/>
          <p:cNvSpPr txBox="1"/>
          <p:nvPr>
            <p:ph type="title"/>
          </p:nvPr>
        </p:nvSpPr>
        <p:spPr>
          <a:xfrm>
            <a:off x="713325" y="1958098"/>
            <a:ext cx="2200800" cy="4779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00" name="Google Shape;300;p13"/>
          <p:cNvSpPr txBox="1"/>
          <p:nvPr>
            <p:ph hasCustomPrompt="1" idx="2" type="title"/>
          </p:nvPr>
        </p:nvSpPr>
        <p:spPr>
          <a:xfrm>
            <a:off x="713325" y="1425075"/>
            <a:ext cx="908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p:nvPr>
            <p:ph idx="1" type="subTitle"/>
          </p:nvPr>
        </p:nvSpPr>
        <p:spPr>
          <a:xfrm>
            <a:off x="713313" y="2405941"/>
            <a:ext cx="22008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02" name="Google Shape;302;p13"/>
          <p:cNvSpPr txBox="1"/>
          <p:nvPr>
            <p:ph idx="3" type="title"/>
          </p:nvPr>
        </p:nvSpPr>
        <p:spPr>
          <a:xfrm>
            <a:off x="3878250" y="1958098"/>
            <a:ext cx="2200800" cy="4779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03" name="Google Shape;303;p13"/>
          <p:cNvSpPr txBox="1"/>
          <p:nvPr>
            <p:ph hasCustomPrompt="1" idx="4" type="title"/>
          </p:nvPr>
        </p:nvSpPr>
        <p:spPr>
          <a:xfrm>
            <a:off x="3878250" y="1425075"/>
            <a:ext cx="908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p:nvPr>
            <p:ph idx="5" type="subTitle"/>
          </p:nvPr>
        </p:nvSpPr>
        <p:spPr>
          <a:xfrm>
            <a:off x="3878238" y="2405941"/>
            <a:ext cx="22008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05" name="Google Shape;305;p13"/>
          <p:cNvSpPr txBox="1"/>
          <p:nvPr>
            <p:ph idx="6" type="title"/>
          </p:nvPr>
        </p:nvSpPr>
        <p:spPr>
          <a:xfrm>
            <a:off x="720000" y="539700"/>
            <a:ext cx="5365800" cy="477900"/>
          </a:xfrm>
          <a:prstGeom prst="rect">
            <a:avLst/>
          </a:prstGeom>
        </p:spPr>
        <p:txBody>
          <a:bodyPr anchorCtr="0" anchor="ctr" bIns="91425" lIns="91425" spcFirstLastPara="1" rIns="91425" wrap="square" tIns="91425">
            <a:noAutofit/>
          </a:bodyPr>
          <a:lstStyle>
            <a:lvl1pPr lvl="0" rtl="0">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
        <p:nvSpPr>
          <p:cNvPr id="306" name="Google Shape;306;p13"/>
          <p:cNvSpPr txBox="1"/>
          <p:nvPr>
            <p:ph idx="7" type="title"/>
          </p:nvPr>
        </p:nvSpPr>
        <p:spPr>
          <a:xfrm>
            <a:off x="720000" y="3622629"/>
            <a:ext cx="2200800" cy="4779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07" name="Google Shape;307;p13"/>
          <p:cNvSpPr txBox="1"/>
          <p:nvPr>
            <p:ph hasCustomPrompt="1" idx="8" type="title"/>
          </p:nvPr>
        </p:nvSpPr>
        <p:spPr>
          <a:xfrm>
            <a:off x="720000" y="3089624"/>
            <a:ext cx="908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p:nvPr>
            <p:ph idx="9" type="subTitle"/>
          </p:nvPr>
        </p:nvSpPr>
        <p:spPr>
          <a:xfrm>
            <a:off x="719988" y="4070479"/>
            <a:ext cx="22008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09" name="Google Shape;309;p13"/>
          <p:cNvSpPr txBox="1"/>
          <p:nvPr>
            <p:ph idx="13" type="title"/>
          </p:nvPr>
        </p:nvSpPr>
        <p:spPr>
          <a:xfrm>
            <a:off x="3884925" y="3622629"/>
            <a:ext cx="2200800" cy="4779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10" name="Google Shape;310;p13"/>
          <p:cNvSpPr txBox="1"/>
          <p:nvPr>
            <p:ph hasCustomPrompt="1" idx="14" type="title"/>
          </p:nvPr>
        </p:nvSpPr>
        <p:spPr>
          <a:xfrm>
            <a:off x="3884925" y="3089624"/>
            <a:ext cx="908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p:nvPr>
            <p:ph idx="15" type="subTitle"/>
          </p:nvPr>
        </p:nvSpPr>
        <p:spPr>
          <a:xfrm>
            <a:off x="3884913" y="4070479"/>
            <a:ext cx="22008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rect b="b" l="l" r="r" t="t"/>
                  <a:pathLst>
                    <a:path extrusionOk="0" h="31521" w="7478">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542088" y="140933"/>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a:off x="236836" y="163748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rect b="b" l="l" r="r" t="t"/>
                  <a:pathLst>
                    <a:path extrusionOk="0" h="33163" w="7479">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a:off x="389686" y="582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79461" y="16375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2" name="Google Shape;322;p13"/>
            <p:cNvGrpSpPr/>
            <p:nvPr/>
          </p:nvGrpSpPr>
          <p:grpSpPr>
            <a:xfrm flipH="1" rot="-5400000">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rect b="b" l="l" r="r" t="t"/>
                  <a:pathLst>
                    <a:path extrusionOk="0" h="31521" w="7478">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p:nvPr/>
              </p:nvSpPr>
              <p:spPr>
                <a:xfrm>
                  <a:off x="542088" y="140933"/>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
                <p:cNvSpPr/>
                <p:nvPr/>
              </p:nvSpPr>
              <p:spPr>
                <a:xfrm>
                  <a:off x="236836" y="163748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rect b="b" l="l" r="r" t="t"/>
                  <a:pathLst>
                    <a:path extrusionOk="0" h="33163" w="7479">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3"/>
                <p:cNvSpPr/>
                <p:nvPr/>
              </p:nvSpPr>
              <p:spPr>
                <a:xfrm>
                  <a:off x="389686" y="582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3"/>
                <p:cNvSpPr/>
                <p:nvPr/>
              </p:nvSpPr>
              <p:spPr>
                <a:xfrm>
                  <a:off x="79461" y="16375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1" name="Google Shape;331;p13"/>
            <p:cNvSpPr/>
            <p:nvPr/>
          </p:nvSpPr>
          <p:spPr>
            <a:xfrm>
              <a:off x="8620769" y="3295674"/>
              <a:ext cx="640686" cy="136629"/>
            </a:xfrm>
            <a:custGeom>
              <a:rect b="b" l="l" r="r" t="t"/>
              <a:pathLst>
                <a:path extrusionOk="0" h="3131" w="14682">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
            <p:cNvSpPr/>
            <p:nvPr/>
          </p:nvSpPr>
          <p:spPr>
            <a:xfrm>
              <a:off x="8631373" y="3712149"/>
              <a:ext cx="630082" cy="127378"/>
            </a:xfrm>
            <a:custGeom>
              <a:rect b="b" l="l" r="r" t="t"/>
              <a:pathLst>
                <a:path extrusionOk="0" h="2919" w="14439">
                  <a:moveTo>
                    <a:pt x="2493" y="0"/>
                  </a:moveTo>
                  <a:lnTo>
                    <a:pt x="0" y="2493"/>
                  </a:lnTo>
                  <a:lnTo>
                    <a:pt x="395" y="2918"/>
                  </a:lnTo>
                  <a:lnTo>
                    <a:pt x="2736" y="578"/>
                  </a:lnTo>
                  <a:lnTo>
                    <a:pt x="14438" y="578"/>
                  </a:lnTo>
                  <a:lnTo>
                    <a:pt x="144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rect b="b" l="l" r="r" t="t"/>
              <a:pathLst>
                <a:path extrusionOk="0" h="3131" w="14682">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a:off x="8631373" y="1056062"/>
              <a:ext cx="630082" cy="127378"/>
            </a:xfrm>
            <a:custGeom>
              <a:rect b="b" l="l" r="r" t="t"/>
              <a:pathLst>
                <a:path extrusionOk="0" h="2919" w="14439">
                  <a:moveTo>
                    <a:pt x="2493" y="0"/>
                  </a:moveTo>
                  <a:lnTo>
                    <a:pt x="0" y="2493"/>
                  </a:lnTo>
                  <a:lnTo>
                    <a:pt x="395" y="2918"/>
                  </a:lnTo>
                  <a:lnTo>
                    <a:pt x="2736" y="578"/>
                  </a:lnTo>
                  <a:lnTo>
                    <a:pt x="14438" y="578"/>
                  </a:lnTo>
                  <a:lnTo>
                    <a:pt x="144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36" name="Shape 336"/>
        <p:cNvGrpSpPr/>
        <p:nvPr/>
      </p:nvGrpSpPr>
      <p:grpSpPr>
        <a:xfrm>
          <a:off x="0" y="0"/>
          <a:ext cx="0" cy="0"/>
          <a:chOff x="0" y="0"/>
          <a:chExt cx="0" cy="0"/>
        </a:xfrm>
      </p:grpSpPr>
      <p:sp>
        <p:nvSpPr>
          <p:cNvPr id="337" name="Google Shape;337;p14"/>
          <p:cNvSpPr txBox="1"/>
          <p:nvPr>
            <p:ph type="title"/>
          </p:nvPr>
        </p:nvSpPr>
        <p:spPr>
          <a:xfrm>
            <a:off x="2601150" y="3162600"/>
            <a:ext cx="39417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38" name="Google Shape;338;p14"/>
          <p:cNvSpPr txBox="1"/>
          <p:nvPr>
            <p:ph idx="1" type="subTitle"/>
          </p:nvPr>
        </p:nvSpPr>
        <p:spPr>
          <a:xfrm>
            <a:off x="1776005" y="1484125"/>
            <a:ext cx="5592000" cy="171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7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rect b="b" l="l" r="r" t="t"/>
                <a:pathLst>
                  <a:path extrusionOk="0" h="4803" w="22615">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rect b="b" l="l" r="r" t="t"/>
                  <a:pathLst>
                    <a:path extrusionOk="0" h="4804" w="26749">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4"/>
                <p:cNvSpPr/>
                <p:nvPr/>
              </p:nvSpPr>
              <p:spPr>
                <a:xfrm>
                  <a:off x="1606008" y="158222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rect b="b" l="l" r="r" t="t"/>
                  <a:pathLst>
                    <a:path extrusionOk="0" h="4804" w="22615">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4"/>
                <p:cNvSpPr/>
                <p:nvPr/>
              </p:nvSpPr>
              <p:spPr>
                <a:xfrm>
                  <a:off x="1264575" y="175977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rect b="b" l="l" r="r" t="t"/>
                  <a:pathLst>
                    <a:path extrusionOk="0" h="396" w="17904">
                      <a:moveTo>
                        <a:pt x="0" y="1"/>
                      </a:moveTo>
                      <a:lnTo>
                        <a:pt x="0" y="396"/>
                      </a:lnTo>
                      <a:lnTo>
                        <a:pt x="17903" y="396"/>
                      </a:lnTo>
                      <a:lnTo>
                        <a:pt x="179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4"/>
                <p:cNvSpPr/>
                <p:nvPr/>
              </p:nvSpPr>
              <p:spPr>
                <a:xfrm>
                  <a:off x="1063700" y="22953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rect b="b" l="l" r="r" t="t"/>
                  <a:pathLst>
                    <a:path extrusionOk="0" h="4773" w="26293">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a:off x="1555022" y="29819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rect b="b" l="l" r="r" t="t"/>
                <a:pathLst>
                  <a:path extrusionOk="0" h="4803" w="22615">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rect b="b" l="l" r="r" t="t"/>
                  <a:pathLst>
                    <a:path extrusionOk="0" h="4804" w="26749">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a:off x="1606008" y="158222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rect b="b" l="l" r="r" t="t"/>
                  <a:pathLst>
                    <a:path extrusionOk="0" h="4804" w="22615">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a:off x="1264575" y="175977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rect b="b" l="l" r="r" t="t"/>
                  <a:pathLst>
                    <a:path extrusionOk="0" h="396" w="17904">
                      <a:moveTo>
                        <a:pt x="0" y="1"/>
                      </a:moveTo>
                      <a:lnTo>
                        <a:pt x="0" y="396"/>
                      </a:lnTo>
                      <a:lnTo>
                        <a:pt x="17903" y="396"/>
                      </a:lnTo>
                      <a:lnTo>
                        <a:pt x="179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a:off x="1063700" y="22953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rect b="b" l="l" r="r" t="t"/>
                  <a:pathLst>
                    <a:path extrusionOk="0" h="4773" w="26293">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1555022" y="29819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71" name="Google Shape;371;p14"/>
          <p:cNvGrpSpPr/>
          <p:nvPr/>
        </p:nvGrpSpPr>
        <p:grpSpPr>
          <a:xfrm flipH="1" rot="10800000">
            <a:off x="3897588" y="4408140"/>
            <a:ext cx="482550" cy="1505350"/>
            <a:chOff x="3121150" y="-443725"/>
            <a:chExt cx="482550" cy="1505350"/>
          </a:xfrm>
        </p:grpSpPr>
        <p:sp>
          <p:nvSpPr>
            <p:cNvPr id="372" name="Google Shape;372;p14"/>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14"/>
          <p:cNvGrpSpPr/>
          <p:nvPr/>
        </p:nvGrpSpPr>
        <p:grpSpPr>
          <a:xfrm flipH="1" rot="10800000">
            <a:off x="2766863" y="4835190"/>
            <a:ext cx="929375" cy="1078300"/>
            <a:chOff x="1990425" y="-443725"/>
            <a:chExt cx="929375" cy="1078300"/>
          </a:xfrm>
        </p:grpSpPr>
        <p:sp>
          <p:nvSpPr>
            <p:cNvPr id="375" name="Google Shape;375;p14"/>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14"/>
          <p:cNvGrpSpPr/>
          <p:nvPr/>
        </p:nvGrpSpPr>
        <p:grpSpPr>
          <a:xfrm flipH="1" rot="10800000">
            <a:off x="2063963" y="4474240"/>
            <a:ext cx="1138350" cy="1439250"/>
            <a:chOff x="1287525" y="-443725"/>
            <a:chExt cx="1138350" cy="1439250"/>
          </a:xfrm>
        </p:grpSpPr>
        <p:sp>
          <p:nvSpPr>
            <p:cNvPr id="378" name="Google Shape;378;p14"/>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14"/>
          <p:cNvGrpSpPr/>
          <p:nvPr/>
        </p:nvGrpSpPr>
        <p:grpSpPr>
          <a:xfrm flipH="1" rot="10800000">
            <a:off x="4772213" y="4408140"/>
            <a:ext cx="474200" cy="1505350"/>
            <a:chOff x="3995775" y="-443725"/>
            <a:chExt cx="474200" cy="1505350"/>
          </a:xfrm>
        </p:grpSpPr>
        <p:sp>
          <p:nvSpPr>
            <p:cNvPr id="381" name="Google Shape;381;p14"/>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14"/>
          <p:cNvGrpSpPr/>
          <p:nvPr/>
        </p:nvGrpSpPr>
        <p:grpSpPr>
          <a:xfrm flipH="1" rot="10800000">
            <a:off x="5456113" y="4835190"/>
            <a:ext cx="920275" cy="1078300"/>
            <a:chOff x="4679675" y="-443725"/>
            <a:chExt cx="920275" cy="1078300"/>
          </a:xfrm>
        </p:grpSpPr>
        <p:sp>
          <p:nvSpPr>
            <p:cNvPr id="384" name="Google Shape;384;p14"/>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14"/>
          <p:cNvGrpSpPr/>
          <p:nvPr/>
        </p:nvGrpSpPr>
        <p:grpSpPr>
          <a:xfrm flipH="1" rot="10800000">
            <a:off x="5950063" y="4474240"/>
            <a:ext cx="1129225" cy="1439250"/>
            <a:chOff x="5173625" y="-443725"/>
            <a:chExt cx="1129225" cy="1439250"/>
          </a:xfrm>
        </p:grpSpPr>
        <p:sp>
          <p:nvSpPr>
            <p:cNvPr id="387" name="Google Shape;387;p14"/>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_1">
    <p:spTree>
      <p:nvGrpSpPr>
        <p:cNvPr id="389" name="Shape 389"/>
        <p:cNvGrpSpPr/>
        <p:nvPr/>
      </p:nvGrpSpPr>
      <p:grpSpPr>
        <a:xfrm>
          <a:off x="0" y="0"/>
          <a:ext cx="0" cy="0"/>
          <a:chOff x="0" y="0"/>
          <a:chExt cx="0" cy="0"/>
        </a:xfrm>
      </p:grpSpPr>
      <p:grpSp>
        <p:nvGrpSpPr>
          <p:cNvPr id="390" name="Google Shape;390;p15"/>
          <p:cNvGrpSpPr/>
          <p:nvPr/>
        </p:nvGrpSpPr>
        <p:grpSpPr>
          <a:xfrm>
            <a:off x="7513631" y="-475160"/>
            <a:ext cx="482550" cy="1505350"/>
            <a:chOff x="3121150" y="-443725"/>
            <a:chExt cx="482550" cy="1505350"/>
          </a:xfrm>
        </p:grpSpPr>
        <p:sp>
          <p:nvSpPr>
            <p:cNvPr id="391" name="Google Shape;391;p15"/>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5"/>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5"/>
          <p:cNvGrpSpPr/>
          <p:nvPr/>
        </p:nvGrpSpPr>
        <p:grpSpPr>
          <a:xfrm>
            <a:off x="8388256" y="-475160"/>
            <a:ext cx="474200" cy="1505350"/>
            <a:chOff x="3995775" y="-443725"/>
            <a:chExt cx="474200" cy="1505350"/>
          </a:xfrm>
        </p:grpSpPr>
        <p:sp>
          <p:nvSpPr>
            <p:cNvPr id="394" name="Google Shape;394;p15"/>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15"/>
          <p:cNvGrpSpPr/>
          <p:nvPr/>
        </p:nvGrpSpPr>
        <p:grpSpPr>
          <a:xfrm flipH="1" rot="10800000">
            <a:off x="119138" y="4268208"/>
            <a:ext cx="1129225" cy="1439250"/>
            <a:chOff x="5173625" y="-443725"/>
            <a:chExt cx="1129225" cy="1439250"/>
          </a:xfrm>
        </p:grpSpPr>
        <p:sp>
          <p:nvSpPr>
            <p:cNvPr id="397" name="Google Shape;397;p1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15"/>
          <p:cNvGrpSpPr/>
          <p:nvPr/>
        </p:nvGrpSpPr>
        <p:grpSpPr>
          <a:xfrm rot="10800000">
            <a:off x="713779" y="4534879"/>
            <a:ext cx="920275" cy="1078300"/>
            <a:chOff x="4679675" y="-443725"/>
            <a:chExt cx="920275" cy="1078300"/>
          </a:xfrm>
        </p:grpSpPr>
        <p:sp>
          <p:nvSpPr>
            <p:cNvPr id="400" name="Google Shape;400;p15"/>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5"/>
          <p:cNvGrpSpPr/>
          <p:nvPr/>
        </p:nvGrpSpPr>
        <p:grpSpPr>
          <a:xfrm>
            <a:off x="1050348" y="-469529"/>
            <a:ext cx="1195349" cy="1078296"/>
            <a:chOff x="4404625" y="-443721"/>
            <a:chExt cx="1195349" cy="1078296"/>
          </a:xfrm>
        </p:grpSpPr>
        <p:sp>
          <p:nvSpPr>
            <p:cNvPr id="403" name="Google Shape;403;p15"/>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15"/>
          <p:cNvGrpSpPr/>
          <p:nvPr/>
        </p:nvGrpSpPr>
        <p:grpSpPr>
          <a:xfrm rot="-5400000">
            <a:off x="-393663" y="-505555"/>
            <a:ext cx="2181860" cy="892524"/>
            <a:chOff x="6525475" y="148600"/>
            <a:chExt cx="2808779" cy="1148975"/>
          </a:xfrm>
        </p:grpSpPr>
        <p:sp>
          <p:nvSpPr>
            <p:cNvPr id="406" name="Google Shape;406;p15"/>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15"/>
          <p:cNvGrpSpPr/>
          <p:nvPr/>
        </p:nvGrpSpPr>
        <p:grpSpPr>
          <a:xfrm rot="-5400000">
            <a:off x="29766" y="-247490"/>
            <a:ext cx="2181860" cy="892524"/>
            <a:chOff x="6525475" y="148600"/>
            <a:chExt cx="2808779" cy="1148975"/>
          </a:xfrm>
        </p:grpSpPr>
        <p:sp>
          <p:nvSpPr>
            <p:cNvPr id="409" name="Google Shape;409;p15"/>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15"/>
          <p:cNvGrpSpPr/>
          <p:nvPr/>
        </p:nvGrpSpPr>
        <p:grpSpPr>
          <a:xfrm rot="10800000">
            <a:off x="7892346" y="4268208"/>
            <a:ext cx="1129225" cy="1439250"/>
            <a:chOff x="5173625" y="-443725"/>
            <a:chExt cx="1129225" cy="1439250"/>
          </a:xfrm>
        </p:grpSpPr>
        <p:sp>
          <p:nvSpPr>
            <p:cNvPr id="412" name="Google Shape;412;p1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15"/>
          <p:cNvGrpSpPr/>
          <p:nvPr/>
        </p:nvGrpSpPr>
        <p:grpSpPr>
          <a:xfrm flipH="1" rot="10800000">
            <a:off x="7506654" y="4534879"/>
            <a:ext cx="920275" cy="1078300"/>
            <a:chOff x="4679675" y="-443725"/>
            <a:chExt cx="920275" cy="1078300"/>
          </a:xfrm>
        </p:grpSpPr>
        <p:sp>
          <p:nvSpPr>
            <p:cNvPr id="415" name="Google Shape;415;p15"/>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15"/>
          <p:cNvSpPr txBox="1"/>
          <p:nvPr>
            <p:ph type="title"/>
          </p:nvPr>
        </p:nvSpPr>
        <p:spPr>
          <a:xfrm>
            <a:off x="720000" y="2571750"/>
            <a:ext cx="2100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18" name="Google Shape;418;p15"/>
          <p:cNvSpPr txBox="1"/>
          <p:nvPr>
            <p:ph idx="1" type="subTitle"/>
          </p:nvPr>
        </p:nvSpPr>
        <p:spPr>
          <a:xfrm>
            <a:off x="720000" y="3009850"/>
            <a:ext cx="2100300" cy="66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9" name="Google Shape;419;p15"/>
          <p:cNvSpPr txBox="1"/>
          <p:nvPr>
            <p:ph idx="2" type="title"/>
          </p:nvPr>
        </p:nvSpPr>
        <p:spPr>
          <a:xfrm>
            <a:off x="3521850" y="2571750"/>
            <a:ext cx="2100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20" name="Google Shape;420;p15"/>
          <p:cNvSpPr txBox="1"/>
          <p:nvPr>
            <p:ph idx="3" type="subTitle"/>
          </p:nvPr>
        </p:nvSpPr>
        <p:spPr>
          <a:xfrm>
            <a:off x="3521850" y="3009850"/>
            <a:ext cx="2100300" cy="66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1" name="Google Shape;421;p15"/>
          <p:cNvSpPr txBox="1"/>
          <p:nvPr>
            <p:ph idx="4" type="title"/>
          </p:nvPr>
        </p:nvSpPr>
        <p:spPr>
          <a:xfrm>
            <a:off x="6323700" y="2571750"/>
            <a:ext cx="2100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22" name="Google Shape;422;p15"/>
          <p:cNvSpPr txBox="1"/>
          <p:nvPr>
            <p:ph idx="5" type="subTitle"/>
          </p:nvPr>
        </p:nvSpPr>
        <p:spPr>
          <a:xfrm>
            <a:off x="6323700" y="3009850"/>
            <a:ext cx="2100300" cy="66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3" name="Google Shape;423;p15"/>
          <p:cNvSpPr txBox="1"/>
          <p:nvPr>
            <p:ph idx="6" type="title"/>
          </p:nvPr>
        </p:nvSpPr>
        <p:spPr>
          <a:xfrm>
            <a:off x="1485450" y="539700"/>
            <a:ext cx="61731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24" name="Shape 424"/>
        <p:cNvGrpSpPr/>
        <p:nvPr/>
      </p:nvGrpSpPr>
      <p:grpSpPr>
        <a:xfrm>
          <a:off x="0" y="0"/>
          <a:ext cx="0" cy="0"/>
          <a:chOff x="0" y="0"/>
          <a:chExt cx="0" cy="0"/>
        </a:xfrm>
      </p:grpSpPr>
      <p:sp>
        <p:nvSpPr>
          <p:cNvPr id="425" name="Google Shape;425;p16"/>
          <p:cNvSpPr txBox="1"/>
          <p:nvPr>
            <p:ph type="title"/>
          </p:nvPr>
        </p:nvSpPr>
        <p:spPr>
          <a:xfrm>
            <a:off x="713288" y="2910719"/>
            <a:ext cx="1743000" cy="40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26" name="Google Shape;426;p16"/>
          <p:cNvSpPr txBox="1"/>
          <p:nvPr>
            <p:ph idx="1" type="subTitle"/>
          </p:nvPr>
        </p:nvSpPr>
        <p:spPr>
          <a:xfrm>
            <a:off x="713288" y="3349725"/>
            <a:ext cx="17430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7" name="Google Shape;427;p16"/>
          <p:cNvSpPr txBox="1"/>
          <p:nvPr>
            <p:ph idx="2" type="title"/>
          </p:nvPr>
        </p:nvSpPr>
        <p:spPr>
          <a:xfrm>
            <a:off x="2704760" y="2910719"/>
            <a:ext cx="1743000" cy="40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28" name="Google Shape;428;p16"/>
          <p:cNvSpPr txBox="1"/>
          <p:nvPr>
            <p:ph idx="3" type="subTitle"/>
          </p:nvPr>
        </p:nvSpPr>
        <p:spPr>
          <a:xfrm>
            <a:off x="2704760" y="3349725"/>
            <a:ext cx="17430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9" name="Google Shape;429;p16"/>
          <p:cNvSpPr txBox="1"/>
          <p:nvPr>
            <p:ph idx="4" type="title"/>
          </p:nvPr>
        </p:nvSpPr>
        <p:spPr>
          <a:xfrm>
            <a:off x="6687713" y="2910719"/>
            <a:ext cx="1743000" cy="40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30" name="Google Shape;430;p16"/>
          <p:cNvSpPr txBox="1"/>
          <p:nvPr>
            <p:ph idx="5" type="subTitle"/>
          </p:nvPr>
        </p:nvSpPr>
        <p:spPr>
          <a:xfrm>
            <a:off x="6687713" y="3349725"/>
            <a:ext cx="17430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1" name="Google Shape;431;p16"/>
          <p:cNvSpPr txBox="1"/>
          <p:nvPr>
            <p:ph idx="6" type="title"/>
          </p:nvPr>
        </p:nvSpPr>
        <p:spPr>
          <a:xfrm>
            <a:off x="4696235" y="2910719"/>
            <a:ext cx="1743000" cy="40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32" name="Google Shape;432;p16"/>
          <p:cNvSpPr txBox="1"/>
          <p:nvPr>
            <p:ph idx="7" type="subTitle"/>
          </p:nvPr>
        </p:nvSpPr>
        <p:spPr>
          <a:xfrm>
            <a:off x="4696235" y="3349725"/>
            <a:ext cx="17430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3" name="Google Shape;433;p16"/>
          <p:cNvSpPr txBox="1"/>
          <p:nvPr>
            <p:ph idx="8" type="title"/>
          </p:nvPr>
        </p:nvSpPr>
        <p:spPr>
          <a:xfrm>
            <a:off x="1485450" y="539700"/>
            <a:ext cx="61731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grpSp>
        <p:nvGrpSpPr>
          <p:cNvPr id="434" name="Google Shape;434;p16"/>
          <p:cNvGrpSpPr/>
          <p:nvPr/>
        </p:nvGrpSpPr>
        <p:grpSpPr>
          <a:xfrm flipH="1" rot="-5400000">
            <a:off x="7480661" y="-165192"/>
            <a:ext cx="2014791" cy="71973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1" name="Google Shape;441;p16"/>
          <p:cNvGrpSpPr/>
          <p:nvPr/>
        </p:nvGrpSpPr>
        <p:grpSpPr>
          <a:xfrm flipH="1" rot="-5400000">
            <a:off x="7870685" y="112474"/>
            <a:ext cx="2014791" cy="469199"/>
            <a:chOff x="-35118" y="4345992"/>
            <a:chExt cx="2014791" cy="469199"/>
          </a:xfrm>
        </p:grpSpPr>
        <p:sp>
          <p:nvSpPr>
            <p:cNvPr id="442" name="Google Shape;442;p1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6"/>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16"/>
          <p:cNvGrpSpPr/>
          <p:nvPr/>
        </p:nvGrpSpPr>
        <p:grpSpPr>
          <a:xfrm>
            <a:off x="-272766" y="4539543"/>
            <a:ext cx="2014791" cy="473128"/>
            <a:chOff x="-35118" y="4342063"/>
            <a:chExt cx="2014791" cy="473128"/>
          </a:xfrm>
        </p:grpSpPr>
        <p:sp>
          <p:nvSpPr>
            <p:cNvPr id="445" name="Google Shape;445;p1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16"/>
          <p:cNvGrpSpPr/>
          <p:nvPr/>
        </p:nvGrpSpPr>
        <p:grpSpPr>
          <a:xfrm>
            <a:off x="-217866" y="4785686"/>
            <a:ext cx="2014791" cy="473128"/>
            <a:chOff x="-35118" y="4342063"/>
            <a:chExt cx="2014791" cy="473128"/>
          </a:xfrm>
        </p:grpSpPr>
        <p:sp>
          <p:nvSpPr>
            <p:cNvPr id="448" name="Google Shape;448;p1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6"/>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16"/>
          <p:cNvGrpSpPr/>
          <p:nvPr/>
        </p:nvGrpSpPr>
        <p:grpSpPr>
          <a:xfrm>
            <a:off x="-519445" y="4310943"/>
            <a:ext cx="2014791" cy="473128"/>
            <a:chOff x="-35118" y="4342063"/>
            <a:chExt cx="2014791" cy="473128"/>
          </a:xfrm>
        </p:grpSpPr>
        <p:sp>
          <p:nvSpPr>
            <p:cNvPr id="451" name="Google Shape;451;p1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6"/>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53" name="Shape 453"/>
        <p:cNvGrpSpPr/>
        <p:nvPr/>
      </p:nvGrpSpPr>
      <p:grpSpPr>
        <a:xfrm>
          <a:off x="0" y="0"/>
          <a:ext cx="0" cy="0"/>
          <a:chOff x="0" y="0"/>
          <a:chExt cx="0" cy="0"/>
        </a:xfrm>
      </p:grpSpPr>
      <p:sp>
        <p:nvSpPr>
          <p:cNvPr id="454" name="Google Shape;454;p17"/>
          <p:cNvSpPr txBox="1"/>
          <p:nvPr>
            <p:ph type="title"/>
          </p:nvPr>
        </p:nvSpPr>
        <p:spPr>
          <a:xfrm>
            <a:off x="719975" y="1777850"/>
            <a:ext cx="21183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55" name="Google Shape;455;p17"/>
          <p:cNvSpPr txBox="1"/>
          <p:nvPr>
            <p:ph idx="1" type="subTitle"/>
          </p:nvPr>
        </p:nvSpPr>
        <p:spPr>
          <a:xfrm>
            <a:off x="719975" y="2314575"/>
            <a:ext cx="2118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6" name="Google Shape;456;p17"/>
          <p:cNvSpPr txBox="1"/>
          <p:nvPr>
            <p:ph idx="2" type="title"/>
          </p:nvPr>
        </p:nvSpPr>
        <p:spPr>
          <a:xfrm>
            <a:off x="3512851" y="1777850"/>
            <a:ext cx="21183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57" name="Google Shape;457;p17"/>
          <p:cNvSpPr txBox="1"/>
          <p:nvPr>
            <p:ph idx="3" type="subTitle"/>
          </p:nvPr>
        </p:nvSpPr>
        <p:spPr>
          <a:xfrm>
            <a:off x="3512850" y="2314575"/>
            <a:ext cx="2118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8" name="Google Shape;458;p17"/>
          <p:cNvSpPr txBox="1"/>
          <p:nvPr>
            <p:ph idx="4" type="title"/>
          </p:nvPr>
        </p:nvSpPr>
        <p:spPr>
          <a:xfrm>
            <a:off x="719975" y="3211250"/>
            <a:ext cx="21183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59" name="Google Shape;459;p17"/>
          <p:cNvSpPr txBox="1"/>
          <p:nvPr>
            <p:ph idx="5" type="subTitle"/>
          </p:nvPr>
        </p:nvSpPr>
        <p:spPr>
          <a:xfrm>
            <a:off x="719975" y="3747975"/>
            <a:ext cx="2118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0" name="Google Shape;460;p17"/>
          <p:cNvSpPr txBox="1"/>
          <p:nvPr>
            <p:ph idx="6" type="title"/>
          </p:nvPr>
        </p:nvSpPr>
        <p:spPr>
          <a:xfrm>
            <a:off x="3512851" y="3211250"/>
            <a:ext cx="21183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61" name="Google Shape;461;p17"/>
          <p:cNvSpPr txBox="1"/>
          <p:nvPr>
            <p:ph idx="7" type="subTitle"/>
          </p:nvPr>
        </p:nvSpPr>
        <p:spPr>
          <a:xfrm>
            <a:off x="3512850" y="3747975"/>
            <a:ext cx="2118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2" name="Google Shape;462;p17"/>
          <p:cNvSpPr txBox="1"/>
          <p:nvPr>
            <p:ph idx="8" type="title"/>
          </p:nvPr>
        </p:nvSpPr>
        <p:spPr>
          <a:xfrm>
            <a:off x="6305728" y="1777850"/>
            <a:ext cx="21183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63" name="Google Shape;463;p17"/>
          <p:cNvSpPr txBox="1"/>
          <p:nvPr>
            <p:ph idx="9" type="subTitle"/>
          </p:nvPr>
        </p:nvSpPr>
        <p:spPr>
          <a:xfrm>
            <a:off x="6305725" y="2314575"/>
            <a:ext cx="2118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4" name="Google Shape;464;p17"/>
          <p:cNvSpPr txBox="1"/>
          <p:nvPr>
            <p:ph idx="13" type="title"/>
          </p:nvPr>
        </p:nvSpPr>
        <p:spPr>
          <a:xfrm>
            <a:off x="6305728" y="3211250"/>
            <a:ext cx="21183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65" name="Google Shape;465;p17"/>
          <p:cNvSpPr txBox="1"/>
          <p:nvPr>
            <p:ph idx="14" type="subTitle"/>
          </p:nvPr>
        </p:nvSpPr>
        <p:spPr>
          <a:xfrm>
            <a:off x="6305725" y="3747975"/>
            <a:ext cx="2118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6" name="Google Shape;466;p17"/>
          <p:cNvSpPr txBox="1"/>
          <p:nvPr>
            <p:ph idx="15" type="title"/>
          </p:nvPr>
        </p:nvSpPr>
        <p:spPr>
          <a:xfrm>
            <a:off x="1485450" y="539700"/>
            <a:ext cx="61731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grpSp>
        <p:nvGrpSpPr>
          <p:cNvPr id="467" name="Google Shape;467;p17"/>
          <p:cNvGrpSpPr/>
          <p:nvPr/>
        </p:nvGrpSpPr>
        <p:grpSpPr>
          <a:xfrm>
            <a:off x="7895789" y="-867371"/>
            <a:ext cx="1368260" cy="1078296"/>
            <a:chOff x="4231725" y="-443721"/>
            <a:chExt cx="1368260" cy="1078296"/>
          </a:xfrm>
        </p:grpSpPr>
        <p:sp>
          <p:nvSpPr>
            <p:cNvPr id="468" name="Google Shape;468;p17"/>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7"/>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17"/>
          <p:cNvGrpSpPr/>
          <p:nvPr/>
        </p:nvGrpSpPr>
        <p:grpSpPr>
          <a:xfrm>
            <a:off x="8380489" y="-105375"/>
            <a:ext cx="1129225" cy="1439250"/>
            <a:chOff x="5173625" y="-443725"/>
            <a:chExt cx="1129225" cy="1439250"/>
          </a:xfrm>
        </p:grpSpPr>
        <p:sp>
          <p:nvSpPr>
            <p:cNvPr id="471" name="Google Shape;471;p17"/>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7"/>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17"/>
          <p:cNvGrpSpPr/>
          <p:nvPr/>
        </p:nvGrpSpPr>
        <p:grpSpPr>
          <a:xfrm>
            <a:off x="8142568" y="-638771"/>
            <a:ext cx="1368260" cy="1078296"/>
            <a:chOff x="4231725" y="-443721"/>
            <a:chExt cx="1368260" cy="1078296"/>
          </a:xfrm>
        </p:grpSpPr>
        <p:sp>
          <p:nvSpPr>
            <p:cNvPr id="474" name="Google Shape;474;p17"/>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7"/>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17"/>
          <p:cNvGrpSpPr/>
          <p:nvPr/>
        </p:nvGrpSpPr>
        <p:grpSpPr>
          <a:xfrm flipH="1">
            <a:off x="149468" y="-695771"/>
            <a:ext cx="1368260" cy="1078296"/>
            <a:chOff x="4231725" y="-443721"/>
            <a:chExt cx="1368260" cy="1078296"/>
          </a:xfrm>
        </p:grpSpPr>
        <p:sp>
          <p:nvSpPr>
            <p:cNvPr id="477" name="Google Shape;477;p17"/>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7"/>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17"/>
          <p:cNvGrpSpPr/>
          <p:nvPr/>
        </p:nvGrpSpPr>
        <p:grpSpPr>
          <a:xfrm flipH="1">
            <a:off x="-97311" y="-467171"/>
            <a:ext cx="1368260" cy="1078296"/>
            <a:chOff x="4231725" y="-443721"/>
            <a:chExt cx="1368260" cy="1078296"/>
          </a:xfrm>
        </p:grpSpPr>
        <p:sp>
          <p:nvSpPr>
            <p:cNvPr id="480" name="Google Shape;480;p17"/>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7"/>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17"/>
          <p:cNvGrpSpPr/>
          <p:nvPr/>
        </p:nvGrpSpPr>
        <p:grpSpPr>
          <a:xfrm flipH="1">
            <a:off x="-609048" y="-238571"/>
            <a:ext cx="1368260" cy="1078296"/>
            <a:chOff x="4231725" y="-443721"/>
            <a:chExt cx="1368260" cy="1078296"/>
          </a:xfrm>
        </p:grpSpPr>
        <p:sp>
          <p:nvSpPr>
            <p:cNvPr id="483" name="Google Shape;483;p17"/>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7"/>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85" name="Google Shape;485;p17"/>
          <p:cNvCxnSpPr/>
          <p:nvPr/>
        </p:nvCxnSpPr>
        <p:spPr>
          <a:xfrm>
            <a:off x="-6850" y="4601725"/>
            <a:ext cx="8517600" cy="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
    <p:spTree>
      <p:nvGrpSpPr>
        <p:cNvPr id="486" name="Shape 486"/>
        <p:cNvGrpSpPr/>
        <p:nvPr/>
      </p:nvGrpSpPr>
      <p:grpSpPr>
        <a:xfrm>
          <a:off x="0" y="0"/>
          <a:ext cx="0" cy="0"/>
          <a:chOff x="0" y="0"/>
          <a:chExt cx="0" cy="0"/>
        </a:xfrm>
      </p:grpSpPr>
      <p:grpSp>
        <p:nvGrpSpPr>
          <p:cNvPr id="487" name="Google Shape;487;p18"/>
          <p:cNvGrpSpPr/>
          <p:nvPr/>
        </p:nvGrpSpPr>
        <p:grpSpPr>
          <a:xfrm>
            <a:off x="7068170" y="-466234"/>
            <a:ext cx="1368260" cy="1078296"/>
            <a:chOff x="4231725" y="-443721"/>
            <a:chExt cx="1368260" cy="1078296"/>
          </a:xfrm>
        </p:grpSpPr>
        <p:sp>
          <p:nvSpPr>
            <p:cNvPr id="488" name="Google Shape;488;p18"/>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8"/>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18"/>
          <p:cNvGrpSpPr/>
          <p:nvPr/>
        </p:nvGrpSpPr>
        <p:grpSpPr>
          <a:xfrm>
            <a:off x="8010070" y="-466238"/>
            <a:ext cx="1129225" cy="1439250"/>
            <a:chOff x="5173625" y="-443725"/>
            <a:chExt cx="1129225" cy="1439250"/>
          </a:xfrm>
        </p:grpSpPr>
        <p:sp>
          <p:nvSpPr>
            <p:cNvPr id="491" name="Google Shape;491;p1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18"/>
          <p:cNvGrpSpPr/>
          <p:nvPr/>
        </p:nvGrpSpPr>
        <p:grpSpPr>
          <a:xfrm flipH="1">
            <a:off x="707991" y="-472343"/>
            <a:ext cx="920275" cy="1078300"/>
            <a:chOff x="4679675" y="-443725"/>
            <a:chExt cx="920275" cy="1078300"/>
          </a:xfrm>
        </p:grpSpPr>
        <p:sp>
          <p:nvSpPr>
            <p:cNvPr id="494" name="Google Shape;494;p18"/>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8"/>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18"/>
          <p:cNvGrpSpPr/>
          <p:nvPr/>
        </p:nvGrpSpPr>
        <p:grpSpPr>
          <a:xfrm flipH="1">
            <a:off x="5091" y="-472343"/>
            <a:ext cx="1129225" cy="1439250"/>
            <a:chOff x="5173625" y="-443725"/>
            <a:chExt cx="1129225" cy="1439250"/>
          </a:xfrm>
        </p:grpSpPr>
        <p:sp>
          <p:nvSpPr>
            <p:cNvPr id="497" name="Google Shape;497;p1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18"/>
          <p:cNvGrpSpPr/>
          <p:nvPr/>
        </p:nvGrpSpPr>
        <p:grpSpPr>
          <a:xfrm>
            <a:off x="8479270" y="-223284"/>
            <a:ext cx="1368260" cy="1078296"/>
            <a:chOff x="4231725" y="-443721"/>
            <a:chExt cx="1368260" cy="1078296"/>
          </a:xfrm>
        </p:grpSpPr>
        <p:sp>
          <p:nvSpPr>
            <p:cNvPr id="500" name="Google Shape;500;p18"/>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8"/>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18"/>
          <p:cNvGrpSpPr/>
          <p:nvPr/>
        </p:nvGrpSpPr>
        <p:grpSpPr>
          <a:xfrm flipH="1">
            <a:off x="-98709" y="-223280"/>
            <a:ext cx="920275" cy="1078300"/>
            <a:chOff x="4679675" y="-443725"/>
            <a:chExt cx="920275" cy="1078300"/>
          </a:xfrm>
        </p:grpSpPr>
        <p:sp>
          <p:nvSpPr>
            <p:cNvPr id="503" name="Google Shape;503;p18"/>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8"/>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 name="Google Shape;505;p18"/>
          <p:cNvSpPr txBox="1"/>
          <p:nvPr>
            <p:ph type="title"/>
          </p:nvPr>
        </p:nvSpPr>
        <p:spPr>
          <a:xfrm>
            <a:off x="1774800" y="539700"/>
            <a:ext cx="55944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spTree>
      <p:nvGrpSpPr>
        <p:cNvPr id="506" name="Shape 506"/>
        <p:cNvGrpSpPr/>
        <p:nvPr/>
      </p:nvGrpSpPr>
      <p:grpSpPr>
        <a:xfrm>
          <a:off x="0" y="0"/>
          <a:ext cx="0" cy="0"/>
          <a:chOff x="0" y="0"/>
          <a:chExt cx="0" cy="0"/>
        </a:xfrm>
      </p:grpSpPr>
      <p:sp>
        <p:nvSpPr>
          <p:cNvPr id="507" name="Google Shape;507;p19"/>
          <p:cNvSpPr txBox="1"/>
          <p:nvPr>
            <p:ph type="title"/>
          </p:nvPr>
        </p:nvSpPr>
        <p:spPr>
          <a:xfrm>
            <a:off x="713325" y="539700"/>
            <a:ext cx="3524700" cy="477900"/>
          </a:xfrm>
          <a:prstGeom prst="rect">
            <a:avLst/>
          </a:prstGeom>
        </p:spPr>
        <p:txBody>
          <a:bodyPr anchorCtr="0" anchor="ctr" bIns="91425" lIns="91425" spcFirstLastPara="1" rIns="91425" wrap="square" tIns="91425">
            <a:noAutofit/>
          </a:bodyPr>
          <a:lstStyle>
            <a:lvl1pPr lvl="0" rtl="0">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rect b="b" l="l" r="r" t="t"/>
                <a:pathLst>
                  <a:path extrusionOk="0" h="7844" w="49394">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9"/>
              <p:cNvSpPr/>
              <p:nvPr/>
            </p:nvSpPr>
            <p:spPr>
              <a:xfrm>
                <a:off x="6521425" y="4271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rect b="b" l="l" r="r" t="t"/>
                <a:pathLst>
                  <a:path extrusionOk="0" h="8041" w="5605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9"/>
              <p:cNvSpPr/>
              <p:nvPr/>
            </p:nvSpPr>
            <p:spPr>
              <a:xfrm>
                <a:off x="6826225" y="63217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5" name="Google Shape;515;p19"/>
            <p:cNvSpPr/>
            <p:nvPr/>
          </p:nvSpPr>
          <p:spPr>
            <a:xfrm>
              <a:off x="6775775" y="828445"/>
              <a:ext cx="2424560" cy="26575"/>
            </a:xfrm>
            <a:custGeom>
              <a:rect b="b" l="l" r="r" t="t"/>
              <a:pathLst>
                <a:path extrusionOk="0" h="609" w="39150">
                  <a:moveTo>
                    <a:pt x="0" y="0"/>
                  </a:moveTo>
                  <a:lnTo>
                    <a:pt x="0" y="608"/>
                  </a:lnTo>
                  <a:lnTo>
                    <a:pt x="39150" y="608"/>
                  </a:lnTo>
                  <a:lnTo>
                    <a:pt x="391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9"/>
            <p:cNvSpPr/>
            <p:nvPr/>
          </p:nvSpPr>
          <p:spPr>
            <a:xfrm>
              <a:off x="6673825" y="791573"/>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
    <p:spTree>
      <p:nvGrpSpPr>
        <p:cNvPr id="517" name="Shape 517"/>
        <p:cNvGrpSpPr/>
        <p:nvPr/>
      </p:nvGrpSpPr>
      <p:grpSpPr>
        <a:xfrm>
          <a:off x="0" y="0"/>
          <a:ext cx="0" cy="0"/>
          <a:chOff x="0" y="0"/>
          <a:chExt cx="0" cy="0"/>
        </a:xfrm>
      </p:grpSpPr>
      <p:sp>
        <p:nvSpPr>
          <p:cNvPr id="518" name="Google Shape;518;p20"/>
          <p:cNvSpPr txBox="1"/>
          <p:nvPr>
            <p:ph type="title"/>
          </p:nvPr>
        </p:nvSpPr>
        <p:spPr>
          <a:xfrm>
            <a:off x="713325" y="539700"/>
            <a:ext cx="77175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grpSp>
        <p:nvGrpSpPr>
          <p:cNvPr id="519" name="Google Shape;519;p20"/>
          <p:cNvGrpSpPr/>
          <p:nvPr/>
        </p:nvGrpSpPr>
        <p:grpSpPr>
          <a:xfrm>
            <a:off x="-217866" y="4785686"/>
            <a:ext cx="2014791" cy="473128"/>
            <a:chOff x="-35118" y="4342063"/>
            <a:chExt cx="2014791" cy="473128"/>
          </a:xfrm>
        </p:grpSpPr>
        <p:sp>
          <p:nvSpPr>
            <p:cNvPr id="520" name="Google Shape;520;p20"/>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20"/>
          <p:cNvGrpSpPr/>
          <p:nvPr/>
        </p:nvGrpSpPr>
        <p:grpSpPr>
          <a:xfrm>
            <a:off x="-519445" y="4548261"/>
            <a:ext cx="2014791" cy="473128"/>
            <a:chOff x="-35118" y="4342063"/>
            <a:chExt cx="2014791" cy="473128"/>
          </a:xfrm>
        </p:grpSpPr>
        <p:sp>
          <p:nvSpPr>
            <p:cNvPr id="523" name="Google Shape;523;p20"/>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5" name="Google Shape;525;p20"/>
          <p:cNvGrpSpPr/>
          <p:nvPr/>
        </p:nvGrpSpPr>
        <p:grpSpPr>
          <a:xfrm>
            <a:off x="283349" y="-475160"/>
            <a:ext cx="482550" cy="1505350"/>
            <a:chOff x="3121150" y="-443725"/>
            <a:chExt cx="482550" cy="1505350"/>
          </a:xfrm>
        </p:grpSpPr>
        <p:sp>
          <p:nvSpPr>
            <p:cNvPr id="526" name="Google Shape;526;p20"/>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20"/>
          <p:cNvGrpSpPr/>
          <p:nvPr/>
        </p:nvGrpSpPr>
        <p:grpSpPr>
          <a:xfrm>
            <a:off x="87035" y="-122260"/>
            <a:ext cx="482550" cy="1505350"/>
            <a:chOff x="3121150" y="-443725"/>
            <a:chExt cx="482550" cy="1505350"/>
          </a:xfrm>
        </p:grpSpPr>
        <p:sp>
          <p:nvSpPr>
            <p:cNvPr id="529" name="Google Shape;529;p20"/>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20"/>
          <p:cNvGrpSpPr/>
          <p:nvPr/>
        </p:nvGrpSpPr>
        <p:grpSpPr>
          <a:xfrm flipH="1">
            <a:off x="8377659" y="-483877"/>
            <a:ext cx="482550" cy="1505350"/>
            <a:chOff x="3121150" y="-443725"/>
            <a:chExt cx="482550" cy="1505350"/>
          </a:xfrm>
        </p:grpSpPr>
        <p:sp>
          <p:nvSpPr>
            <p:cNvPr id="532" name="Google Shape;532;p20"/>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20"/>
          <p:cNvGrpSpPr/>
          <p:nvPr/>
        </p:nvGrpSpPr>
        <p:grpSpPr>
          <a:xfrm flipH="1">
            <a:off x="8573974" y="-130977"/>
            <a:ext cx="482550" cy="1505350"/>
            <a:chOff x="3121150" y="-443725"/>
            <a:chExt cx="482550" cy="1505350"/>
          </a:xfrm>
        </p:grpSpPr>
        <p:sp>
          <p:nvSpPr>
            <p:cNvPr id="535" name="Google Shape;535;p20"/>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3"/>
          <p:cNvSpPr txBox="1"/>
          <p:nvPr>
            <p:ph type="title"/>
          </p:nvPr>
        </p:nvSpPr>
        <p:spPr>
          <a:xfrm>
            <a:off x="2450700" y="3072854"/>
            <a:ext cx="4242600" cy="616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2" name="Google Shape;72;p3"/>
          <p:cNvSpPr txBox="1"/>
          <p:nvPr>
            <p:ph hasCustomPrompt="1" idx="2" type="title"/>
          </p:nvPr>
        </p:nvSpPr>
        <p:spPr>
          <a:xfrm>
            <a:off x="3995121" y="1227576"/>
            <a:ext cx="1157400" cy="11574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65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3" name="Google Shape;73;p3"/>
          <p:cNvSpPr txBox="1"/>
          <p:nvPr>
            <p:ph idx="1" type="subTitle"/>
          </p:nvPr>
        </p:nvSpPr>
        <p:spPr>
          <a:xfrm>
            <a:off x="2509200" y="3652872"/>
            <a:ext cx="4125600" cy="41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2307300" y="380125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rect b="b" l="l" r="r" t="t"/>
              <a:pathLst>
                <a:path extrusionOk="0" fill="none" h="39515" w="33072">
                  <a:moveTo>
                    <a:pt x="33071" y="0"/>
                  </a:moveTo>
                  <a:lnTo>
                    <a:pt x="0" y="0"/>
                  </a:lnTo>
                  <a:lnTo>
                    <a:pt x="0" y="39514"/>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flipH="1">
              <a:off x="8076400" y="4159825"/>
              <a:ext cx="118575" cy="117825"/>
            </a:xfrm>
            <a:custGeom>
              <a:rect b="b" l="l" r="r" t="t"/>
              <a:pathLst>
                <a:path extrusionOk="0" fill="none" h="4713" w="4743">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3"/>
          <p:cNvGrpSpPr/>
          <p:nvPr/>
        </p:nvGrpSpPr>
        <p:grpSpPr>
          <a:xfrm flipH="1" rot="10800000">
            <a:off x="-784112" y="147249"/>
            <a:ext cx="1138350" cy="1418750"/>
            <a:chOff x="-784112" y="3818928"/>
            <a:chExt cx="1138350" cy="1418750"/>
          </a:xfrm>
        </p:grpSpPr>
        <p:sp>
          <p:nvSpPr>
            <p:cNvPr id="97" name="Google Shape;97;p3"/>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flipH="1" rot="10800000">
            <a:off x="-370081" y="-96211"/>
            <a:ext cx="1138350" cy="1418750"/>
            <a:chOff x="-784112" y="3818928"/>
            <a:chExt cx="1138350" cy="1418750"/>
          </a:xfrm>
        </p:grpSpPr>
        <p:sp>
          <p:nvSpPr>
            <p:cNvPr id="100" name="Google Shape;100;p3"/>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3"/>
          <p:cNvGrpSpPr/>
          <p:nvPr/>
        </p:nvGrpSpPr>
        <p:grpSpPr>
          <a:xfrm flipH="1" rot="10800000">
            <a:off x="70117" y="-395120"/>
            <a:ext cx="1138350" cy="1418750"/>
            <a:chOff x="-784112" y="3818928"/>
            <a:chExt cx="1138350" cy="1418750"/>
          </a:xfrm>
        </p:grpSpPr>
        <p:sp>
          <p:nvSpPr>
            <p:cNvPr id="103" name="Google Shape;103;p3"/>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_1_1">
    <p:spTree>
      <p:nvGrpSpPr>
        <p:cNvPr id="537" name="Shape 537"/>
        <p:cNvGrpSpPr/>
        <p:nvPr/>
      </p:nvGrpSpPr>
      <p:grpSpPr>
        <a:xfrm>
          <a:off x="0" y="0"/>
          <a:ext cx="0" cy="0"/>
          <a:chOff x="0" y="0"/>
          <a:chExt cx="0" cy="0"/>
        </a:xfrm>
      </p:grpSpPr>
      <p:grpSp>
        <p:nvGrpSpPr>
          <p:cNvPr id="538" name="Google Shape;538;p21"/>
          <p:cNvGrpSpPr/>
          <p:nvPr/>
        </p:nvGrpSpPr>
        <p:grpSpPr>
          <a:xfrm flipH="1" rot="10800000">
            <a:off x="7503134" y="4535967"/>
            <a:ext cx="920275" cy="1078300"/>
            <a:chOff x="4679675" y="-443725"/>
            <a:chExt cx="920275" cy="1078300"/>
          </a:xfrm>
        </p:grpSpPr>
        <p:sp>
          <p:nvSpPr>
            <p:cNvPr id="539" name="Google Shape;539;p21"/>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1"/>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21"/>
          <p:cNvGrpSpPr/>
          <p:nvPr/>
        </p:nvGrpSpPr>
        <p:grpSpPr>
          <a:xfrm flipH="1" rot="10800000">
            <a:off x="7997084" y="4251217"/>
            <a:ext cx="1129225" cy="1439250"/>
            <a:chOff x="5173625" y="-443725"/>
            <a:chExt cx="1129225" cy="1439250"/>
          </a:xfrm>
        </p:grpSpPr>
        <p:sp>
          <p:nvSpPr>
            <p:cNvPr id="542" name="Google Shape;542;p21"/>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1"/>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21"/>
          <p:cNvGrpSpPr/>
          <p:nvPr/>
        </p:nvGrpSpPr>
        <p:grpSpPr>
          <a:xfrm flipH="1" rot="10800000">
            <a:off x="8527088" y="4255494"/>
            <a:ext cx="2240950" cy="1657325"/>
            <a:chOff x="4603700" y="-443725"/>
            <a:chExt cx="2240950" cy="1657325"/>
          </a:xfrm>
        </p:grpSpPr>
        <p:sp>
          <p:nvSpPr>
            <p:cNvPr id="545" name="Google Shape;545;p21"/>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1"/>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21"/>
          <p:cNvGrpSpPr/>
          <p:nvPr/>
        </p:nvGrpSpPr>
        <p:grpSpPr>
          <a:xfrm rot="10800000">
            <a:off x="7021" y="-639006"/>
            <a:ext cx="1623175" cy="1972650"/>
            <a:chOff x="4193384" y="4053542"/>
            <a:chExt cx="1623175" cy="1972650"/>
          </a:xfrm>
        </p:grpSpPr>
        <p:grpSp>
          <p:nvGrpSpPr>
            <p:cNvPr id="548" name="Google Shape;548;p21"/>
            <p:cNvGrpSpPr/>
            <p:nvPr/>
          </p:nvGrpSpPr>
          <p:grpSpPr>
            <a:xfrm flipH="1" rot="10800000">
              <a:off x="4193384" y="4947892"/>
              <a:ext cx="920275" cy="1078300"/>
              <a:chOff x="4679675" y="-1053325"/>
              <a:chExt cx="920275" cy="1078300"/>
            </a:xfrm>
          </p:grpSpPr>
          <p:sp>
            <p:nvSpPr>
              <p:cNvPr id="549" name="Google Shape;549;p21"/>
              <p:cNvSpPr/>
              <p:nvPr/>
            </p:nvSpPr>
            <p:spPr>
              <a:xfrm>
                <a:off x="4783025" y="-10533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1"/>
              <p:cNvSpPr/>
              <p:nvPr/>
            </p:nvSpPr>
            <p:spPr>
              <a:xfrm>
                <a:off x="4679675" y="-936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21"/>
            <p:cNvGrpSpPr/>
            <p:nvPr/>
          </p:nvGrpSpPr>
          <p:grpSpPr>
            <a:xfrm flipH="1" rot="10800000">
              <a:off x="4687334" y="4053542"/>
              <a:ext cx="1129225" cy="1439250"/>
              <a:chOff x="5173625" y="-443725"/>
              <a:chExt cx="1129225" cy="1439250"/>
            </a:xfrm>
          </p:grpSpPr>
          <p:sp>
            <p:nvSpPr>
              <p:cNvPr id="552" name="Google Shape;552;p21"/>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1"/>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54" name="Google Shape;554;p21"/>
          <p:cNvGrpSpPr/>
          <p:nvPr/>
        </p:nvGrpSpPr>
        <p:grpSpPr>
          <a:xfrm>
            <a:off x="-1256133" y="715243"/>
            <a:ext cx="2014791" cy="473128"/>
            <a:chOff x="-35118" y="4342063"/>
            <a:chExt cx="2014791" cy="473128"/>
          </a:xfrm>
        </p:grpSpPr>
        <p:sp>
          <p:nvSpPr>
            <p:cNvPr id="555" name="Google Shape;555;p21"/>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21"/>
          <p:cNvGrpSpPr/>
          <p:nvPr/>
        </p:nvGrpSpPr>
        <p:grpSpPr>
          <a:xfrm>
            <a:off x="-1179939" y="967068"/>
            <a:ext cx="2014791" cy="473128"/>
            <a:chOff x="-35118" y="4342063"/>
            <a:chExt cx="2014791" cy="473128"/>
          </a:xfrm>
        </p:grpSpPr>
        <p:sp>
          <p:nvSpPr>
            <p:cNvPr id="558" name="Google Shape;558;p21"/>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1"/>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21"/>
          <p:cNvSpPr txBox="1"/>
          <p:nvPr>
            <p:ph type="title"/>
          </p:nvPr>
        </p:nvSpPr>
        <p:spPr>
          <a:xfrm>
            <a:off x="713325" y="539700"/>
            <a:ext cx="77175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561" name="Shape 561"/>
        <p:cNvGrpSpPr/>
        <p:nvPr/>
      </p:nvGrpSpPr>
      <p:grpSpPr>
        <a:xfrm>
          <a:off x="0" y="0"/>
          <a:ext cx="0" cy="0"/>
          <a:chOff x="0" y="0"/>
          <a:chExt cx="0" cy="0"/>
        </a:xfrm>
      </p:grpSpPr>
      <p:grpSp>
        <p:nvGrpSpPr>
          <p:cNvPr id="562" name="Google Shape;562;p22"/>
          <p:cNvGrpSpPr/>
          <p:nvPr/>
        </p:nvGrpSpPr>
        <p:grpSpPr>
          <a:xfrm>
            <a:off x="87588" y="-482281"/>
            <a:ext cx="482550" cy="1505350"/>
            <a:chOff x="3121150" y="-443725"/>
            <a:chExt cx="482550" cy="1505350"/>
          </a:xfrm>
        </p:grpSpPr>
        <p:sp>
          <p:nvSpPr>
            <p:cNvPr id="563" name="Google Shape;563;p22"/>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22"/>
          <p:cNvGrpSpPr/>
          <p:nvPr/>
        </p:nvGrpSpPr>
        <p:grpSpPr>
          <a:xfrm>
            <a:off x="999825" y="-467301"/>
            <a:ext cx="929375" cy="1078300"/>
            <a:chOff x="1990425" y="-443725"/>
            <a:chExt cx="929375" cy="1078300"/>
          </a:xfrm>
        </p:grpSpPr>
        <p:sp>
          <p:nvSpPr>
            <p:cNvPr id="566" name="Google Shape;566;p22"/>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22"/>
          <p:cNvGrpSpPr/>
          <p:nvPr/>
        </p:nvGrpSpPr>
        <p:grpSpPr>
          <a:xfrm>
            <a:off x="296925" y="-1076901"/>
            <a:ext cx="1138350" cy="1439250"/>
            <a:chOff x="1287525" y="-443725"/>
            <a:chExt cx="1138350" cy="1439250"/>
          </a:xfrm>
        </p:grpSpPr>
        <p:sp>
          <p:nvSpPr>
            <p:cNvPr id="569" name="Google Shape;569;p22"/>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22"/>
          <p:cNvGrpSpPr/>
          <p:nvPr/>
        </p:nvGrpSpPr>
        <p:grpSpPr>
          <a:xfrm>
            <a:off x="8582213" y="-482281"/>
            <a:ext cx="474200" cy="1505350"/>
            <a:chOff x="3995775" y="-443725"/>
            <a:chExt cx="474200" cy="1505350"/>
          </a:xfrm>
        </p:grpSpPr>
        <p:sp>
          <p:nvSpPr>
            <p:cNvPr id="572" name="Google Shape;572;p22"/>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2"/>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22"/>
          <p:cNvGrpSpPr/>
          <p:nvPr/>
        </p:nvGrpSpPr>
        <p:grpSpPr>
          <a:xfrm>
            <a:off x="7270475" y="-467301"/>
            <a:ext cx="920275" cy="1078300"/>
            <a:chOff x="4679675" y="-443725"/>
            <a:chExt cx="920275" cy="1078300"/>
          </a:xfrm>
        </p:grpSpPr>
        <p:sp>
          <p:nvSpPr>
            <p:cNvPr id="575" name="Google Shape;575;p22"/>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22"/>
          <p:cNvGrpSpPr/>
          <p:nvPr/>
        </p:nvGrpSpPr>
        <p:grpSpPr>
          <a:xfrm>
            <a:off x="7764425" y="-1076901"/>
            <a:ext cx="1129225" cy="1439250"/>
            <a:chOff x="5173625" y="-443725"/>
            <a:chExt cx="1129225" cy="1439250"/>
          </a:xfrm>
        </p:grpSpPr>
        <p:sp>
          <p:nvSpPr>
            <p:cNvPr id="578" name="Google Shape;578;p22"/>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2"/>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22"/>
          <p:cNvGrpSpPr/>
          <p:nvPr/>
        </p:nvGrpSpPr>
        <p:grpSpPr>
          <a:xfrm>
            <a:off x="-1220287" y="-761576"/>
            <a:ext cx="2249325" cy="1657325"/>
            <a:chOff x="746475" y="-443725"/>
            <a:chExt cx="2249325" cy="1657325"/>
          </a:xfrm>
        </p:grpSpPr>
        <p:sp>
          <p:nvSpPr>
            <p:cNvPr id="581" name="Google Shape;581;p22"/>
            <p:cNvSpPr/>
            <p:nvPr/>
          </p:nvSpPr>
          <p:spPr>
            <a:xfrm>
              <a:off x="746475" y="-443725"/>
              <a:ext cx="2158875" cy="1560825"/>
            </a:xfrm>
            <a:custGeom>
              <a:rect b="b" l="l" r="r" t="t"/>
              <a:pathLst>
                <a:path extrusionOk="0" fill="none" h="62433" w="86355">
                  <a:moveTo>
                    <a:pt x="86355" y="62433"/>
                  </a:moveTo>
                  <a:lnTo>
                    <a:pt x="34621" y="14833"/>
                  </a:lnTo>
                  <a:lnTo>
                    <a:pt x="1" y="14833"/>
                  </a:lnTo>
                  <a:lnTo>
                    <a:pt x="1"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2"/>
            <p:cNvSpPr/>
            <p:nvPr/>
          </p:nvSpPr>
          <p:spPr>
            <a:xfrm>
              <a:off x="2877225" y="1095800"/>
              <a:ext cx="118575" cy="117800"/>
            </a:xfrm>
            <a:custGeom>
              <a:rect b="b" l="l" r="r" t="t"/>
              <a:pathLst>
                <a:path extrusionOk="0" fill="none" h="4712" w="4743">
                  <a:moveTo>
                    <a:pt x="4742" y="2007"/>
                  </a:moveTo>
                  <a:cubicBezTo>
                    <a:pt x="4742" y="3830"/>
                    <a:pt x="2554" y="4712"/>
                    <a:pt x="1277" y="3466"/>
                  </a:cubicBezTo>
                  <a:cubicBezTo>
                    <a:pt x="0" y="2189"/>
                    <a:pt x="912" y="0"/>
                    <a:pt x="2705" y="0"/>
                  </a:cubicBezTo>
                  <a:cubicBezTo>
                    <a:pt x="3830" y="0"/>
                    <a:pt x="4742" y="912"/>
                    <a:pt x="4742"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22"/>
          <p:cNvGrpSpPr/>
          <p:nvPr/>
        </p:nvGrpSpPr>
        <p:grpSpPr>
          <a:xfrm>
            <a:off x="8123338" y="-761576"/>
            <a:ext cx="2240950" cy="1657325"/>
            <a:chOff x="4603700" y="-443725"/>
            <a:chExt cx="2240950" cy="1657325"/>
          </a:xfrm>
        </p:grpSpPr>
        <p:sp>
          <p:nvSpPr>
            <p:cNvPr id="584" name="Google Shape;584;p22"/>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2"/>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 name="Google Shape;586;p22"/>
          <p:cNvGrpSpPr/>
          <p:nvPr/>
        </p:nvGrpSpPr>
        <p:grpSpPr>
          <a:xfrm>
            <a:off x="2926213" y="-467301"/>
            <a:ext cx="929375" cy="1078300"/>
            <a:chOff x="1990425" y="-443725"/>
            <a:chExt cx="929375" cy="1078300"/>
          </a:xfrm>
        </p:grpSpPr>
        <p:sp>
          <p:nvSpPr>
            <p:cNvPr id="587" name="Google Shape;587;p22"/>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2"/>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22"/>
          <p:cNvGrpSpPr/>
          <p:nvPr/>
        </p:nvGrpSpPr>
        <p:grpSpPr>
          <a:xfrm>
            <a:off x="3535813" y="-695901"/>
            <a:ext cx="929375" cy="1078300"/>
            <a:chOff x="1990425" y="-443725"/>
            <a:chExt cx="929375" cy="1078300"/>
          </a:xfrm>
        </p:grpSpPr>
        <p:sp>
          <p:nvSpPr>
            <p:cNvPr id="590" name="Google Shape;590;p22"/>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2"/>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2" name="Google Shape;592;p22"/>
          <p:cNvSpPr txBox="1"/>
          <p:nvPr>
            <p:ph hasCustomPrompt="1" type="title"/>
          </p:nvPr>
        </p:nvSpPr>
        <p:spPr>
          <a:xfrm>
            <a:off x="1096600" y="2625463"/>
            <a:ext cx="1581600" cy="78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93" name="Google Shape;593;p22"/>
          <p:cNvSpPr txBox="1"/>
          <p:nvPr>
            <p:ph idx="1" type="subTitle"/>
          </p:nvPr>
        </p:nvSpPr>
        <p:spPr>
          <a:xfrm>
            <a:off x="775750" y="3853760"/>
            <a:ext cx="2223300" cy="65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4" name="Google Shape;594;p22"/>
          <p:cNvSpPr txBox="1"/>
          <p:nvPr>
            <p:ph idx="2" type="title"/>
          </p:nvPr>
        </p:nvSpPr>
        <p:spPr>
          <a:xfrm>
            <a:off x="775750" y="3474560"/>
            <a:ext cx="2223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95" name="Google Shape;595;p22"/>
          <p:cNvSpPr txBox="1"/>
          <p:nvPr>
            <p:ph hasCustomPrompt="1" idx="3" type="title"/>
          </p:nvPr>
        </p:nvSpPr>
        <p:spPr>
          <a:xfrm>
            <a:off x="3781200" y="2724513"/>
            <a:ext cx="1581600" cy="78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96" name="Google Shape;596;p22"/>
          <p:cNvSpPr txBox="1"/>
          <p:nvPr>
            <p:ph idx="4" type="subTitle"/>
          </p:nvPr>
        </p:nvSpPr>
        <p:spPr>
          <a:xfrm>
            <a:off x="3460350" y="3952810"/>
            <a:ext cx="2223300" cy="65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7" name="Google Shape;597;p22"/>
          <p:cNvSpPr txBox="1"/>
          <p:nvPr>
            <p:ph idx="5" type="title"/>
          </p:nvPr>
        </p:nvSpPr>
        <p:spPr>
          <a:xfrm>
            <a:off x="3460350" y="3573610"/>
            <a:ext cx="2223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98" name="Google Shape;598;p22"/>
          <p:cNvSpPr txBox="1"/>
          <p:nvPr>
            <p:ph hasCustomPrompt="1" idx="6" type="title"/>
          </p:nvPr>
        </p:nvSpPr>
        <p:spPr>
          <a:xfrm>
            <a:off x="6465800" y="2724513"/>
            <a:ext cx="1581600" cy="78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99" name="Google Shape;599;p22"/>
          <p:cNvSpPr txBox="1"/>
          <p:nvPr>
            <p:ph idx="7" type="subTitle"/>
          </p:nvPr>
        </p:nvSpPr>
        <p:spPr>
          <a:xfrm>
            <a:off x="6144950" y="3952810"/>
            <a:ext cx="2223300" cy="65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0" name="Google Shape;600;p22"/>
          <p:cNvSpPr txBox="1"/>
          <p:nvPr>
            <p:ph idx="8" type="title"/>
          </p:nvPr>
        </p:nvSpPr>
        <p:spPr>
          <a:xfrm>
            <a:off x="6144950" y="3573610"/>
            <a:ext cx="22233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grpSp>
        <p:nvGrpSpPr>
          <p:cNvPr id="601" name="Google Shape;601;p22"/>
          <p:cNvGrpSpPr/>
          <p:nvPr/>
        </p:nvGrpSpPr>
        <p:grpSpPr>
          <a:xfrm>
            <a:off x="4852625" y="-1035569"/>
            <a:ext cx="1138350" cy="1439250"/>
            <a:chOff x="1287525" y="-443725"/>
            <a:chExt cx="1138350" cy="1439250"/>
          </a:xfrm>
        </p:grpSpPr>
        <p:sp>
          <p:nvSpPr>
            <p:cNvPr id="602" name="Google Shape;602;p22"/>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2"/>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604" name="Shape 604"/>
        <p:cNvGrpSpPr/>
        <p:nvPr/>
      </p:nvGrpSpPr>
      <p:grpSpPr>
        <a:xfrm>
          <a:off x="0" y="0"/>
          <a:ext cx="0" cy="0"/>
          <a:chOff x="0" y="0"/>
          <a:chExt cx="0" cy="0"/>
        </a:xfrm>
      </p:grpSpPr>
      <p:sp>
        <p:nvSpPr>
          <p:cNvPr id="605" name="Google Shape;605;p23"/>
          <p:cNvSpPr txBox="1"/>
          <p:nvPr>
            <p:ph type="title"/>
          </p:nvPr>
        </p:nvSpPr>
        <p:spPr>
          <a:xfrm>
            <a:off x="803750" y="1813650"/>
            <a:ext cx="3372600" cy="696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atin typeface="Source Sans Pro"/>
                <a:ea typeface="Source Sans Pro"/>
                <a:cs typeface="Source Sans Pro"/>
                <a:sym typeface="Source Sans Pro"/>
              </a:defRPr>
            </a:lvl1pPr>
            <a:lvl2pPr lvl="1" rtl="0">
              <a:spcBef>
                <a:spcPts val="0"/>
              </a:spcBef>
              <a:spcAft>
                <a:spcPts val="0"/>
              </a:spcAft>
              <a:buSzPts val="3000"/>
              <a:buNone/>
              <a:defRPr sz="3000">
                <a:latin typeface="Source Sans Pro"/>
                <a:ea typeface="Source Sans Pro"/>
                <a:cs typeface="Source Sans Pro"/>
                <a:sym typeface="Source Sans Pro"/>
              </a:defRPr>
            </a:lvl2pPr>
            <a:lvl3pPr lvl="2" rtl="0">
              <a:spcBef>
                <a:spcPts val="0"/>
              </a:spcBef>
              <a:spcAft>
                <a:spcPts val="0"/>
              </a:spcAft>
              <a:buSzPts val="3000"/>
              <a:buNone/>
              <a:defRPr sz="3000">
                <a:latin typeface="Source Sans Pro"/>
                <a:ea typeface="Source Sans Pro"/>
                <a:cs typeface="Source Sans Pro"/>
                <a:sym typeface="Source Sans Pro"/>
              </a:defRPr>
            </a:lvl3pPr>
            <a:lvl4pPr lvl="3" rtl="0">
              <a:spcBef>
                <a:spcPts val="0"/>
              </a:spcBef>
              <a:spcAft>
                <a:spcPts val="0"/>
              </a:spcAft>
              <a:buSzPts val="3000"/>
              <a:buNone/>
              <a:defRPr sz="3000">
                <a:latin typeface="Source Sans Pro"/>
                <a:ea typeface="Source Sans Pro"/>
                <a:cs typeface="Source Sans Pro"/>
                <a:sym typeface="Source Sans Pro"/>
              </a:defRPr>
            </a:lvl4pPr>
            <a:lvl5pPr lvl="4" rtl="0">
              <a:spcBef>
                <a:spcPts val="0"/>
              </a:spcBef>
              <a:spcAft>
                <a:spcPts val="0"/>
              </a:spcAft>
              <a:buSzPts val="3000"/>
              <a:buNone/>
              <a:defRPr sz="3000">
                <a:latin typeface="Source Sans Pro"/>
                <a:ea typeface="Source Sans Pro"/>
                <a:cs typeface="Source Sans Pro"/>
                <a:sym typeface="Source Sans Pro"/>
              </a:defRPr>
            </a:lvl5pPr>
            <a:lvl6pPr lvl="5" rtl="0">
              <a:spcBef>
                <a:spcPts val="0"/>
              </a:spcBef>
              <a:spcAft>
                <a:spcPts val="0"/>
              </a:spcAft>
              <a:buSzPts val="3000"/>
              <a:buNone/>
              <a:defRPr sz="3000">
                <a:latin typeface="Source Sans Pro"/>
                <a:ea typeface="Source Sans Pro"/>
                <a:cs typeface="Source Sans Pro"/>
                <a:sym typeface="Source Sans Pro"/>
              </a:defRPr>
            </a:lvl6pPr>
            <a:lvl7pPr lvl="6" rtl="0">
              <a:spcBef>
                <a:spcPts val="0"/>
              </a:spcBef>
              <a:spcAft>
                <a:spcPts val="0"/>
              </a:spcAft>
              <a:buSzPts val="3000"/>
              <a:buNone/>
              <a:defRPr sz="3000">
                <a:latin typeface="Source Sans Pro"/>
                <a:ea typeface="Source Sans Pro"/>
                <a:cs typeface="Source Sans Pro"/>
                <a:sym typeface="Source Sans Pro"/>
              </a:defRPr>
            </a:lvl7pPr>
            <a:lvl8pPr lvl="7" rtl="0">
              <a:spcBef>
                <a:spcPts val="0"/>
              </a:spcBef>
              <a:spcAft>
                <a:spcPts val="0"/>
              </a:spcAft>
              <a:buSzPts val="3000"/>
              <a:buNone/>
              <a:defRPr sz="3000">
                <a:latin typeface="Source Sans Pro"/>
                <a:ea typeface="Source Sans Pro"/>
                <a:cs typeface="Source Sans Pro"/>
                <a:sym typeface="Source Sans Pro"/>
              </a:defRPr>
            </a:lvl8pPr>
            <a:lvl9pPr lvl="8" rtl="0">
              <a:spcBef>
                <a:spcPts val="0"/>
              </a:spcBef>
              <a:spcAft>
                <a:spcPts val="0"/>
              </a:spcAft>
              <a:buSzPts val="3000"/>
              <a:buNone/>
              <a:defRPr sz="3000">
                <a:latin typeface="Source Sans Pro"/>
                <a:ea typeface="Source Sans Pro"/>
                <a:cs typeface="Source Sans Pro"/>
                <a:sym typeface="Source Sans Pro"/>
              </a:defRPr>
            </a:lvl9pPr>
          </a:lstStyle>
          <a:p/>
        </p:txBody>
      </p:sp>
      <p:sp>
        <p:nvSpPr>
          <p:cNvPr id="606" name="Google Shape;606;p23"/>
          <p:cNvSpPr txBox="1"/>
          <p:nvPr>
            <p:ph idx="1" type="subTitle"/>
          </p:nvPr>
        </p:nvSpPr>
        <p:spPr>
          <a:xfrm>
            <a:off x="803738" y="2546138"/>
            <a:ext cx="3453900" cy="95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607" name="Google Shape;607;p23"/>
          <p:cNvGrpSpPr/>
          <p:nvPr/>
        </p:nvGrpSpPr>
        <p:grpSpPr>
          <a:xfrm>
            <a:off x="8429813" y="-482281"/>
            <a:ext cx="474200" cy="1505350"/>
            <a:chOff x="3995775" y="-443725"/>
            <a:chExt cx="474200" cy="1505350"/>
          </a:xfrm>
        </p:grpSpPr>
        <p:sp>
          <p:nvSpPr>
            <p:cNvPr id="608" name="Google Shape;608;p23"/>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23"/>
          <p:cNvGrpSpPr/>
          <p:nvPr/>
        </p:nvGrpSpPr>
        <p:grpSpPr>
          <a:xfrm>
            <a:off x="7118075" y="-467301"/>
            <a:ext cx="920275" cy="1078300"/>
            <a:chOff x="4679675" y="-443725"/>
            <a:chExt cx="920275" cy="1078300"/>
          </a:xfrm>
        </p:grpSpPr>
        <p:sp>
          <p:nvSpPr>
            <p:cNvPr id="611" name="Google Shape;611;p23"/>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3"/>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23"/>
          <p:cNvGrpSpPr/>
          <p:nvPr/>
        </p:nvGrpSpPr>
        <p:grpSpPr>
          <a:xfrm>
            <a:off x="7612025" y="-1076901"/>
            <a:ext cx="1129225" cy="1439250"/>
            <a:chOff x="5173625" y="-443725"/>
            <a:chExt cx="1129225" cy="1439250"/>
          </a:xfrm>
        </p:grpSpPr>
        <p:sp>
          <p:nvSpPr>
            <p:cNvPr id="614" name="Google Shape;614;p23"/>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3"/>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23"/>
          <p:cNvGrpSpPr/>
          <p:nvPr/>
        </p:nvGrpSpPr>
        <p:grpSpPr>
          <a:xfrm>
            <a:off x="7970938" y="-761576"/>
            <a:ext cx="2240950" cy="1657325"/>
            <a:chOff x="4603700" y="-443725"/>
            <a:chExt cx="2240950" cy="1657325"/>
          </a:xfrm>
        </p:grpSpPr>
        <p:sp>
          <p:nvSpPr>
            <p:cNvPr id="617" name="Google Shape;617;p23"/>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3"/>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23"/>
          <p:cNvGrpSpPr/>
          <p:nvPr/>
        </p:nvGrpSpPr>
        <p:grpSpPr>
          <a:xfrm flipH="1" rot="10800000">
            <a:off x="-483489" y="4432692"/>
            <a:ext cx="2014791" cy="473128"/>
            <a:chOff x="-35118" y="4342063"/>
            <a:chExt cx="2014791" cy="473128"/>
          </a:xfrm>
        </p:grpSpPr>
        <p:sp>
          <p:nvSpPr>
            <p:cNvPr id="620" name="Google Shape;620;p2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3"/>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23"/>
          <p:cNvGrpSpPr/>
          <p:nvPr/>
        </p:nvGrpSpPr>
        <p:grpSpPr>
          <a:xfrm>
            <a:off x="-483497" y="4392827"/>
            <a:ext cx="2014791" cy="473128"/>
            <a:chOff x="-35118" y="4342063"/>
            <a:chExt cx="2014791" cy="473128"/>
          </a:xfrm>
        </p:grpSpPr>
        <p:sp>
          <p:nvSpPr>
            <p:cNvPr id="623" name="Google Shape;623;p2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3"/>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23"/>
          <p:cNvGrpSpPr/>
          <p:nvPr/>
        </p:nvGrpSpPr>
        <p:grpSpPr>
          <a:xfrm>
            <a:off x="239988" y="-482281"/>
            <a:ext cx="482550" cy="1505350"/>
            <a:chOff x="3121150" y="-443725"/>
            <a:chExt cx="482550" cy="1505350"/>
          </a:xfrm>
        </p:grpSpPr>
        <p:sp>
          <p:nvSpPr>
            <p:cNvPr id="626" name="Google Shape;626;p23"/>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23"/>
          <p:cNvGrpSpPr/>
          <p:nvPr/>
        </p:nvGrpSpPr>
        <p:grpSpPr>
          <a:xfrm>
            <a:off x="444769" y="-913981"/>
            <a:ext cx="482550" cy="1505350"/>
            <a:chOff x="3121150" y="-443725"/>
            <a:chExt cx="482550" cy="1505350"/>
          </a:xfrm>
        </p:grpSpPr>
        <p:sp>
          <p:nvSpPr>
            <p:cNvPr id="629" name="Google Shape;629;p23"/>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3"/>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23"/>
          <p:cNvGrpSpPr/>
          <p:nvPr/>
        </p:nvGrpSpPr>
        <p:grpSpPr>
          <a:xfrm rot="5400000">
            <a:off x="965855" y="-856180"/>
            <a:ext cx="2290315" cy="1518337"/>
            <a:chOff x="-736445" y="1581995"/>
            <a:chExt cx="2290315" cy="1518337"/>
          </a:xfrm>
        </p:grpSpPr>
        <p:sp>
          <p:nvSpPr>
            <p:cNvPr id="632" name="Google Shape;632;p23"/>
            <p:cNvSpPr/>
            <p:nvPr/>
          </p:nvSpPr>
          <p:spPr>
            <a:xfrm>
              <a:off x="1109379" y="2803495"/>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rect b="b" l="l" r="r" t="t"/>
                <a:pathLst>
                  <a:path extrusionOk="0" h="4803" w="22615">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rect b="b" l="l" r="r" t="t"/>
                  <a:pathLst>
                    <a:path extrusionOk="0" h="4804" w="26749">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3"/>
                <p:cNvSpPr/>
                <p:nvPr/>
              </p:nvSpPr>
              <p:spPr>
                <a:xfrm>
                  <a:off x="1606008" y="158222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rect b="b" l="l" r="r" t="t"/>
                  <a:pathLst>
                    <a:path extrusionOk="0" h="4804" w="22615">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3"/>
                <p:cNvSpPr/>
                <p:nvPr/>
              </p:nvSpPr>
              <p:spPr>
                <a:xfrm>
                  <a:off x="1264575" y="175977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rect b="b" l="l" r="r" t="t"/>
                  <a:pathLst>
                    <a:path extrusionOk="0" h="396" w="17904">
                      <a:moveTo>
                        <a:pt x="0" y="1"/>
                      </a:moveTo>
                      <a:lnTo>
                        <a:pt x="0" y="396"/>
                      </a:lnTo>
                      <a:lnTo>
                        <a:pt x="17903" y="396"/>
                      </a:lnTo>
                      <a:lnTo>
                        <a:pt x="179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3"/>
                <p:cNvSpPr/>
                <p:nvPr/>
              </p:nvSpPr>
              <p:spPr>
                <a:xfrm>
                  <a:off x="1063700" y="22953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rect b="b" l="l" r="r" t="t"/>
                  <a:pathLst>
                    <a:path extrusionOk="0" h="4773" w="26293">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3"/>
                <p:cNvSpPr/>
                <p:nvPr/>
              </p:nvSpPr>
              <p:spPr>
                <a:xfrm>
                  <a:off x="1555022" y="29819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647" name="Shape 647"/>
        <p:cNvGrpSpPr/>
        <p:nvPr/>
      </p:nvGrpSpPr>
      <p:grpSpPr>
        <a:xfrm>
          <a:off x="0" y="0"/>
          <a:ext cx="0" cy="0"/>
          <a:chOff x="0" y="0"/>
          <a:chExt cx="0" cy="0"/>
        </a:xfrm>
      </p:grpSpPr>
      <p:grpSp>
        <p:nvGrpSpPr>
          <p:cNvPr id="648" name="Google Shape;648;p24"/>
          <p:cNvGrpSpPr/>
          <p:nvPr/>
        </p:nvGrpSpPr>
        <p:grpSpPr>
          <a:xfrm>
            <a:off x="1050348" y="-469529"/>
            <a:ext cx="1195349" cy="1078296"/>
            <a:chOff x="4404625" y="-443721"/>
            <a:chExt cx="1195349" cy="1078296"/>
          </a:xfrm>
        </p:grpSpPr>
        <p:sp>
          <p:nvSpPr>
            <p:cNvPr id="649" name="Google Shape;649;p24"/>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4"/>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24"/>
          <p:cNvGrpSpPr/>
          <p:nvPr/>
        </p:nvGrpSpPr>
        <p:grpSpPr>
          <a:xfrm rot="-5400000">
            <a:off x="-393663" y="-505555"/>
            <a:ext cx="2181860" cy="892524"/>
            <a:chOff x="6525475" y="148600"/>
            <a:chExt cx="2808779" cy="1148975"/>
          </a:xfrm>
        </p:grpSpPr>
        <p:sp>
          <p:nvSpPr>
            <p:cNvPr id="652" name="Google Shape;652;p24"/>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4"/>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24"/>
          <p:cNvGrpSpPr/>
          <p:nvPr/>
        </p:nvGrpSpPr>
        <p:grpSpPr>
          <a:xfrm rot="-5400000">
            <a:off x="38041" y="-247490"/>
            <a:ext cx="2181860" cy="892524"/>
            <a:chOff x="6525475" y="148600"/>
            <a:chExt cx="2808779" cy="1148975"/>
          </a:xfrm>
        </p:grpSpPr>
        <p:sp>
          <p:nvSpPr>
            <p:cNvPr id="655" name="Google Shape;655;p24"/>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4"/>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7" name="Google Shape;657;p24"/>
          <p:cNvGrpSpPr/>
          <p:nvPr/>
        </p:nvGrpSpPr>
        <p:grpSpPr>
          <a:xfrm flipH="1">
            <a:off x="6888680" y="-997823"/>
            <a:ext cx="1994692" cy="2439924"/>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4"/>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4"/>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4"/>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67" name="Google Shape;667;p24"/>
          <p:cNvSpPr txBox="1"/>
          <p:nvPr>
            <p:ph type="title"/>
          </p:nvPr>
        </p:nvSpPr>
        <p:spPr>
          <a:xfrm>
            <a:off x="1630950" y="539700"/>
            <a:ext cx="58821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
        <p:nvSpPr>
          <p:cNvPr id="668" name="Google Shape;668;p24"/>
          <p:cNvSpPr txBox="1"/>
          <p:nvPr>
            <p:ph idx="1" type="body"/>
          </p:nvPr>
        </p:nvSpPr>
        <p:spPr>
          <a:xfrm>
            <a:off x="713250" y="1342250"/>
            <a:ext cx="7717500" cy="32616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Clr>
                <a:schemeClr val="accent1"/>
              </a:buClr>
              <a:buSzPts val="1400"/>
              <a:buFont typeface="Lato"/>
              <a:buChar char="○"/>
              <a:defRPr/>
            </a:lvl1pPr>
            <a:lvl2pPr indent="-317500" lvl="1" marL="914400" rtl="0">
              <a:lnSpc>
                <a:spcPct val="100000"/>
              </a:lnSpc>
              <a:spcBef>
                <a:spcPts val="1600"/>
              </a:spcBef>
              <a:spcAft>
                <a:spcPts val="0"/>
              </a:spcAft>
              <a:buSzPts val="1400"/>
              <a:buFont typeface="Lato"/>
              <a:buChar char="○"/>
              <a:defRPr/>
            </a:lvl2pPr>
            <a:lvl3pPr indent="-317500" lvl="2" marL="1371600" rtl="0">
              <a:lnSpc>
                <a:spcPct val="100000"/>
              </a:lnSpc>
              <a:spcBef>
                <a:spcPts val="1600"/>
              </a:spcBef>
              <a:spcAft>
                <a:spcPts val="0"/>
              </a:spcAft>
              <a:buSzPts val="1400"/>
              <a:buFont typeface="Lato"/>
              <a:buChar char="■"/>
              <a:defRPr/>
            </a:lvl3pPr>
            <a:lvl4pPr indent="-317500" lvl="3" marL="1828800" rtl="0">
              <a:lnSpc>
                <a:spcPct val="100000"/>
              </a:lnSpc>
              <a:spcBef>
                <a:spcPts val="1600"/>
              </a:spcBef>
              <a:spcAft>
                <a:spcPts val="0"/>
              </a:spcAft>
              <a:buSzPts val="1400"/>
              <a:buFont typeface="Lato"/>
              <a:buChar char="●"/>
              <a:defRPr/>
            </a:lvl4pPr>
            <a:lvl5pPr indent="-317500" lvl="4" marL="2286000" rtl="0">
              <a:lnSpc>
                <a:spcPct val="100000"/>
              </a:lnSpc>
              <a:spcBef>
                <a:spcPts val="1600"/>
              </a:spcBef>
              <a:spcAft>
                <a:spcPts val="0"/>
              </a:spcAft>
              <a:buSzPts val="1400"/>
              <a:buFont typeface="Lato"/>
              <a:buChar char="○"/>
              <a:defRPr/>
            </a:lvl5pPr>
            <a:lvl6pPr indent="-317500" lvl="5" marL="2743200" rtl="0">
              <a:lnSpc>
                <a:spcPct val="100000"/>
              </a:lnSpc>
              <a:spcBef>
                <a:spcPts val="1600"/>
              </a:spcBef>
              <a:spcAft>
                <a:spcPts val="0"/>
              </a:spcAft>
              <a:buSzPts val="1400"/>
              <a:buFont typeface="Lato"/>
              <a:buChar char="■"/>
              <a:defRPr/>
            </a:lvl6pPr>
            <a:lvl7pPr indent="-317500" lvl="6" marL="3200400" rtl="0">
              <a:lnSpc>
                <a:spcPct val="100000"/>
              </a:lnSpc>
              <a:spcBef>
                <a:spcPts val="1600"/>
              </a:spcBef>
              <a:spcAft>
                <a:spcPts val="0"/>
              </a:spcAft>
              <a:buSzPts val="1400"/>
              <a:buFont typeface="Lato"/>
              <a:buChar char="●"/>
              <a:defRPr/>
            </a:lvl7pPr>
            <a:lvl8pPr indent="-317500" lvl="7" marL="3657600" rtl="0">
              <a:lnSpc>
                <a:spcPct val="100000"/>
              </a:lnSpc>
              <a:spcBef>
                <a:spcPts val="1600"/>
              </a:spcBef>
              <a:spcAft>
                <a:spcPts val="0"/>
              </a:spcAft>
              <a:buSzPts val="1400"/>
              <a:buFont typeface="Lato"/>
              <a:buChar char="○"/>
              <a:defRPr/>
            </a:lvl8pPr>
            <a:lvl9pPr indent="-317500" lvl="8" marL="4114800" rtl="0">
              <a:lnSpc>
                <a:spcPct val="100000"/>
              </a:lnSpc>
              <a:spcBef>
                <a:spcPts val="1600"/>
              </a:spcBef>
              <a:spcAft>
                <a:spcPts val="1600"/>
              </a:spcAft>
              <a:buSzPts val="1400"/>
              <a:buFont typeface="Lato"/>
              <a:buChar char="■"/>
              <a:defRPr/>
            </a:lvl9pPr>
          </a:lstStyle>
          <a:p/>
        </p:txBody>
      </p:sp>
      <p:grpSp>
        <p:nvGrpSpPr>
          <p:cNvPr id="669" name="Google Shape;669;p24"/>
          <p:cNvGrpSpPr/>
          <p:nvPr/>
        </p:nvGrpSpPr>
        <p:grpSpPr>
          <a:xfrm>
            <a:off x="-272766" y="4539543"/>
            <a:ext cx="2014791" cy="473128"/>
            <a:chOff x="-35118" y="4342063"/>
            <a:chExt cx="2014791" cy="473128"/>
          </a:xfrm>
        </p:grpSpPr>
        <p:sp>
          <p:nvSpPr>
            <p:cNvPr id="670" name="Google Shape;670;p24"/>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4"/>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p24"/>
          <p:cNvGrpSpPr/>
          <p:nvPr/>
        </p:nvGrpSpPr>
        <p:grpSpPr>
          <a:xfrm>
            <a:off x="-217866" y="4785686"/>
            <a:ext cx="2014791" cy="473128"/>
            <a:chOff x="-35118" y="4342063"/>
            <a:chExt cx="2014791" cy="473128"/>
          </a:xfrm>
        </p:grpSpPr>
        <p:sp>
          <p:nvSpPr>
            <p:cNvPr id="673" name="Google Shape;673;p24"/>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4"/>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24"/>
          <p:cNvGrpSpPr/>
          <p:nvPr/>
        </p:nvGrpSpPr>
        <p:grpSpPr>
          <a:xfrm rot="10800000">
            <a:off x="7239830" y="4310943"/>
            <a:ext cx="2014791" cy="473128"/>
            <a:chOff x="-35118" y="4342063"/>
            <a:chExt cx="2014791" cy="473128"/>
          </a:xfrm>
        </p:grpSpPr>
        <p:sp>
          <p:nvSpPr>
            <p:cNvPr id="676" name="Google Shape;676;p24"/>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4"/>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678" name="Shape 678"/>
        <p:cNvGrpSpPr/>
        <p:nvPr/>
      </p:nvGrpSpPr>
      <p:grpSpPr>
        <a:xfrm>
          <a:off x="0" y="0"/>
          <a:ext cx="0" cy="0"/>
          <a:chOff x="0" y="0"/>
          <a:chExt cx="0" cy="0"/>
        </a:xfrm>
      </p:grpSpPr>
      <p:sp>
        <p:nvSpPr>
          <p:cNvPr id="679" name="Google Shape;679;p25"/>
          <p:cNvSpPr txBox="1"/>
          <p:nvPr>
            <p:ph type="title"/>
          </p:nvPr>
        </p:nvSpPr>
        <p:spPr>
          <a:xfrm>
            <a:off x="1630950" y="539700"/>
            <a:ext cx="58821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
        <p:nvSpPr>
          <p:cNvPr id="680" name="Google Shape;680;p25"/>
          <p:cNvSpPr txBox="1"/>
          <p:nvPr>
            <p:ph idx="1" type="body"/>
          </p:nvPr>
        </p:nvSpPr>
        <p:spPr>
          <a:xfrm>
            <a:off x="3818675" y="1681875"/>
            <a:ext cx="4611900" cy="2727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Font typeface="Lato"/>
              <a:buChar char="●"/>
              <a:defRPr/>
            </a:lvl1pPr>
            <a:lvl2pPr indent="-317500" lvl="1" marL="914400" rtl="0">
              <a:lnSpc>
                <a:spcPct val="100000"/>
              </a:lnSpc>
              <a:spcBef>
                <a:spcPts val="0"/>
              </a:spcBef>
              <a:spcAft>
                <a:spcPts val="0"/>
              </a:spcAft>
              <a:buSzPts val="1400"/>
              <a:buFont typeface="Lato"/>
              <a:buChar char="○"/>
              <a:defRPr/>
            </a:lvl2pPr>
            <a:lvl3pPr indent="-317500" lvl="2" marL="1371600" rtl="0">
              <a:lnSpc>
                <a:spcPct val="100000"/>
              </a:lnSpc>
              <a:spcBef>
                <a:spcPts val="1600"/>
              </a:spcBef>
              <a:spcAft>
                <a:spcPts val="0"/>
              </a:spcAft>
              <a:buSzPts val="1400"/>
              <a:buFont typeface="Lato"/>
              <a:buChar char="■"/>
              <a:defRPr/>
            </a:lvl3pPr>
            <a:lvl4pPr indent="-317500" lvl="3" marL="1828800" rtl="0">
              <a:lnSpc>
                <a:spcPct val="100000"/>
              </a:lnSpc>
              <a:spcBef>
                <a:spcPts val="1600"/>
              </a:spcBef>
              <a:spcAft>
                <a:spcPts val="0"/>
              </a:spcAft>
              <a:buSzPts val="1400"/>
              <a:buFont typeface="Lato"/>
              <a:buChar char="●"/>
              <a:defRPr/>
            </a:lvl4pPr>
            <a:lvl5pPr indent="-317500" lvl="4" marL="2286000" rtl="0">
              <a:lnSpc>
                <a:spcPct val="100000"/>
              </a:lnSpc>
              <a:spcBef>
                <a:spcPts val="1600"/>
              </a:spcBef>
              <a:spcAft>
                <a:spcPts val="0"/>
              </a:spcAft>
              <a:buSzPts val="1400"/>
              <a:buFont typeface="Lato"/>
              <a:buChar char="○"/>
              <a:defRPr/>
            </a:lvl5pPr>
            <a:lvl6pPr indent="-317500" lvl="5" marL="2743200" rtl="0">
              <a:lnSpc>
                <a:spcPct val="100000"/>
              </a:lnSpc>
              <a:spcBef>
                <a:spcPts val="1600"/>
              </a:spcBef>
              <a:spcAft>
                <a:spcPts val="0"/>
              </a:spcAft>
              <a:buSzPts val="1400"/>
              <a:buFont typeface="Lato"/>
              <a:buChar char="■"/>
              <a:defRPr/>
            </a:lvl6pPr>
            <a:lvl7pPr indent="-317500" lvl="6" marL="3200400" rtl="0">
              <a:lnSpc>
                <a:spcPct val="100000"/>
              </a:lnSpc>
              <a:spcBef>
                <a:spcPts val="1600"/>
              </a:spcBef>
              <a:spcAft>
                <a:spcPts val="0"/>
              </a:spcAft>
              <a:buSzPts val="1400"/>
              <a:buFont typeface="Lato"/>
              <a:buChar char="●"/>
              <a:defRPr/>
            </a:lvl7pPr>
            <a:lvl8pPr indent="-317500" lvl="7" marL="3657600" rtl="0">
              <a:lnSpc>
                <a:spcPct val="100000"/>
              </a:lnSpc>
              <a:spcBef>
                <a:spcPts val="1600"/>
              </a:spcBef>
              <a:spcAft>
                <a:spcPts val="0"/>
              </a:spcAft>
              <a:buSzPts val="1400"/>
              <a:buFont typeface="Lato"/>
              <a:buChar char="○"/>
              <a:defRPr/>
            </a:lvl8pPr>
            <a:lvl9pPr indent="-317500" lvl="8" marL="4114800" rtl="0">
              <a:lnSpc>
                <a:spcPct val="100000"/>
              </a:lnSpc>
              <a:spcBef>
                <a:spcPts val="1600"/>
              </a:spcBef>
              <a:spcAft>
                <a:spcPts val="1600"/>
              </a:spcAft>
              <a:buSzPts val="1400"/>
              <a:buFont typeface="Lato"/>
              <a:buChar char="■"/>
              <a:defRPr/>
            </a:lvl9pPr>
          </a:lstStyle>
          <a:p/>
        </p:txBody>
      </p:sp>
      <p:grpSp>
        <p:nvGrpSpPr>
          <p:cNvPr id="681" name="Google Shape;681;p25"/>
          <p:cNvGrpSpPr/>
          <p:nvPr/>
        </p:nvGrpSpPr>
        <p:grpSpPr>
          <a:xfrm>
            <a:off x="7068170" y="-466234"/>
            <a:ext cx="1368260" cy="1078296"/>
            <a:chOff x="4231725" y="-443721"/>
            <a:chExt cx="1368260" cy="1078296"/>
          </a:xfrm>
        </p:grpSpPr>
        <p:sp>
          <p:nvSpPr>
            <p:cNvPr id="682" name="Google Shape;682;p25"/>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25"/>
          <p:cNvGrpSpPr/>
          <p:nvPr/>
        </p:nvGrpSpPr>
        <p:grpSpPr>
          <a:xfrm>
            <a:off x="8010070" y="-466238"/>
            <a:ext cx="1129225" cy="1439250"/>
            <a:chOff x="5173625" y="-443725"/>
            <a:chExt cx="1129225" cy="1439250"/>
          </a:xfrm>
        </p:grpSpPr>
        <p:sp>
          <p:nvSpPr>
            <p:cNvPr id="685" name="Google Shape;685;p2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25"/>
          <p:cNvGrpSpPr/>
          <p:nvPr/>
        </p:nvGrpSpPr>
        <p:grpSpPr>
          <a:xfrm flipH="1">
            <a:off x="5091" y="-472343"/>
            <a:ext cx="1129225" cy="1439250"/>
            <a:chOff x="5173625" y="-443725"/>
            <a:chExt cx="1129225" cy="1439250"/>
          </a:xfrm>
        </p:grpSpPr>
        <p:sp>
          <p:nvSpPr>
            <p:cNvPr id="688" name="Google Shape;688;p2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25"/>
          <p:cNvGrpSpPr/>
          <p:nvPr/>
        </p:nvGrpSpPr>
        <p:grpSpPr>
          <a:xfrm flipH="1">
            <a:off x="-98709" y="-223280"/>
            <a:ext cx="920275" cy="1078300"/>
            <a:chOff x="4679675" y="-443725"/>
            <a:chExt cx="920275" cy="1078300"/>
          </a:xfrm>
        </p:grpSpPr>
        <p:sp>
          <p:nvSpPr>
            <p:cNvPr id="691" name="Google Shape;691;p25"/>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25"/>
          <p:cNvGrpSpPr/>
          <p:nvPr/>
        </p:nvGrpSpPr>
        <p:grpSpPr>
          <a:xfrm flipH="1">
            <a:off x="6573567" y="-671954"/>
            <a:ext cx="1195349" cy="1078296"/>
            <a:chOff x="4404625" y="-443721"/>
            <a:chExt cx="1195349" cy="1078296"/>
          </a:xfrm>
        </p:grpSpPr>
        <p:sp>
          <p:nvSpPr>
            <p:cNvPr id="694" name="Google Shape;694;p25"/>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5"/>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25"/>
          <p:cNvGrpSpPr/>
          <p:nvPr/>
        </p:nvGrpSpPr>
        <p:grpSpPr>
          <a:xfrm>
            <a:off x="1375492" y="-671954"/>
            <a:ext cx="1195349" cy="1078296"/>
            <a:chOff x="4404625" y="-443721"/>
            <a:chExt cx="1195349" cy="1078296"/>
          </a:xfrm>
        </p:grpSpPr>
        <p:sp>
          <p:nvSpPr>
            <p:cNvPr id="697" name="Google Shape;697;p25"/>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5"/>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699" name="Shape 699"/>
        <p:cNvGrpSpPr/>
        <p:nvPr/>
      </p:nvGrpSpPr>
      <p:grpSpPr>
        <a:xfrm>
          <a:off x="0" y="0"/>
          <a:ext cx="0" cy="0"/>
          <a:chOff x="0" y="0"/>
          <a:chExt cx="0" cy="0"/>
        </a:xfrm>
      </p:grpSpPr>
      <p:sp>
        <p:nvSpPr>
          <p:cNvPr id="700" name="Google Shape;700;p26"/>
          <p:cNvSpPr txBox="1"/>
          <p:nvPr>
            <p:ph type="title"/>
          </p:nvPr>
        </p:nvSpPr>
        <p:spPr>
          <a:xfrm>
            <a:off x="1630950" y="539700"/>
            <a:ext cx="58821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
        <p:nvSpPr>
          <p:cNvPr id="701" name="Google Shape;701;p26"/>
          <p:cNvSpPr txBox="1"/>
          <p:nvPr>
            <p:ph idx="1" type="body"/>
          </p:nvPr>
        </p:nvSpPr>
        <p:spPr>
          <a:xfrm>
            <a:off x="1370205" y="1727864"/>
            <a:ext cx="4611900" cy="2727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Font typeface="Lato"/>
              <a:buChar char="●"/>
              <a:defRPr/>
            </a:lvl1pPr>
            <a:lvl2pPr indent="-317500" lvl="1" marL="914400" rtl="0">
              <a:lnSpc>
                <a:spcPct val="100000"/>
              </a:lnSpc>
              <a:spcBef>
                <a:spcPts val="0"/>
              </a:spcBef>
              <a:spcAft>
                <a:spcPts val="0"/>
              </a:spcAft>
              <a:buSzPts val="1400"/>
              <a:buFont typeface="Lato"/>
              <a:buChar char="○"/>
              <a:defRPr/>
            </a:lvl2pPr>
            <a:lvl3pPr indent="-317500" lvl="2" marL="1371600" rtl="0">
              <a:lnSpc>
                <a:spcPct val="100000"/>
              </a:lnSpc>
              <a:spcBef>
                <a:spcPts val="1600"/>
              </a:spcBef>
              <a:spcAft>
                <a:spcPts val="0"/>
              </a:spcAft>
              <a:buSzPts val="1400"/>
              <a:buFont typeface="Lato"/>
              <a:buChar char="■"/>
              <a:defRPr/>
            </a:lvl3pPr>
            <a:lvl4pPr indent="-317500" lvl="3" marL="1828800" rtl="0">
              <a:lnSpc>
                <a:spcPct val="100000"/>
              </a:lnSpc>
              <a:spcBef>
                <a:spcPts val="1600"/>
              </a:spcBef>
              <a:spcAft>
                <a:spcPts val="0"/>
              </a:spcAft>
              <a:buSzPts val="1400"/>
              <a:buFont typeface="Lato"/>
              <a:buChar char="●"/>
              <a:defRPr/>
            </a:lvl4pPr>
            <a:lvl5pPr indent="-317500" lvl="4" marL="2286000" rtl="0">
              <a:lnSpc>
                <a:spcPct val="100000"/>
              </a:lnSpc>
              <a:spcBef>
                <a:spcPts val="1600"/>
              </a:spcBef>
              <a:spcAft>
                <a:spcPts val="0"/>
              </a:spcAft>
              <a:buSzPts val="1400"/>
              <a:buFont typeface="Lato"/>
              <a:buChar char="○"/>
              <a:defRPr/>
            </a:lvl5pPr>
            <a:lvl6pPr indent="-317500" lvl="5" marL="2743200" rtl="0">
              <a:lnSpc>
                <a:spcPct val="100000"/>
              </a:lnSpc>
              <a:spcBef>
                <a:spcPts val="1600"/>
              </a:spcBef>
              <a:spcAft>
                <a:spcPts val="0"/>
              </a:spcAft>
              <a:buSzPts val="1400"/>
              <a:buFont typeface="Lato"/>
              <a:buChar char="■"/>
              <a:defRPr/>
            </a:lvl6pPr>
            <a:lvl7pPr indent="-317500" lvl="6" marL="3200400" rtl="0">
              <a:lnSpc>
                <a:spcPct val="100000"/>
              </a:lnSpc>
              <a:spcBef>
                <a:spcPts val="1600"/>
              </a:spcBef>
              <a:spcAft>
                <a:spcPts val="0"/>
              </a:spcAft>
              <a:buSzPts val="1400"/>
              <a:buFont typeface="Lato"/>
              <a:buChar char="●"/>
              <a:defRPr/>
            </a:lvl7pPr>
            <a:lvl8pPr indent="-317500" lvl="7" marL="3657600" rtl="0">
              <a:lnSpc>
                <a:spcPct val="100000"/>
              </a:lnSpc>
              <a:spcBef>
                <a:spcPts val="1600"/>
              </a:spcBef>
              <a:spcAft>
                <a:spcPts val="0"/>
              </a:spcAft>
              <a:buSzPts val="1400"/>
              <a:buFont typeface="Lato"/>
              <a:buChar char="○"/>
              <a:defRPr/>
            </a:lvl8pPr>
            <a:lvl9pPr indent="-317500" lvl="8" marL="4114800" rtl="0">
              <a:lnSpc>
                <a:spcPct val="100000"/>
              </a:lnSpc>
              <a:spcBef>
                <a:spcPts val="1600"/>
              </a:spcBef>
              <a:spcAft>
                <a:spcPts val="1600"/>
              </a:spcAft>
              <a:buSzPts val="1400"/>
              <a:buFont typeface="Lato"/>
              <a:buChar char="■"/>
              <a:defRPr/>
            </a:lvl9pPr>
          </a:lstStyle>
          <a:p/>
        </p:txBody>
      </p:sp>
      <p:grpSp>
        <p:nvGrpSpPr>
          <p:cNvPr id="702" name="Google Shape;702;p26"/>
          <p:cNvGrpSpPr/>
          <p:nvPr/>
        </p:nvGrpSpPr>
        <p:grpSpPr>
          <a:xfrm>
            <a:off x="-1411812" y="3924763"/>
            <a:ext cx="2961179" cy="2085654"/>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6"/>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2" name="Google Shape;712;p26"/>
          <p:cNvGrpSpPr/>
          <p:nvPr/>
        </p:nvGrpSpPr>
        <p:grpSpPr>
          <a:xfrm flipH="1">
            <a:off x="7393917" y="159663"/>
            <a:ext cx="2014791" cy="464410"/>
            <a:chOff x="-35118" y="4350781"/>
            <a:chExt cx="2014791" cy="464410"/>
          </a:xfrm>
        </p:grpSpPr>
        <p:sp>
          <p:nvSpPr>
            <p:cNvPr id="713" name="Google Shape;713;p2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1861099" y="4350781"/>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26"/>
          <p:cNvGrpSpPr/>
          <p:nvPr/>
        </p:nvGrpSpPr>
        <p:grpSpPr>
          <a:xfrm flipH="1">
            <a:off x="7393917" y="480896"/>
            <a:ext cx="2014791" cy="473128"/>
            <a:chOff x="-35118" y="4342063"/>
            <a:chExt cx="2014791" cy="473128"/>
          </a:xfrm>
        </p:grpSpPr>
        <p:sp>
          <p:nvSpPr>
            <p:cNvPr id="716" name="Google Shape;716;p2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718" name="Shape 718"/>
        <p:cNvGrpSpPr/>
        <p:nvPr/>
      </p:nvGrpSpPr>
      <p:grpSpPr>
        <a:xfrm>
          <a:off x="0" y="0"/>
          <a:ext cx="0" cy="0"/>
          <a:chOff x="0" y="0"/>
          <a:chExt cx="0" cy="0"/>
        </a:xfrm>
      </p:grpSpPr>
      <p:sp>
        <p:nvSpPr>
          <p:cNvPr id="719" name="Google Shape;719;p27"/>
          <p:cNvSpPr txBox="1"/>
          <p:nvPr>
            <p:ph type="ctrTitle"/>
          </p:nvPr>
        </p:nvSpPr>
        <p:spPr>
          <a:xfrm>
            <a:off x="713325" y="565547"/>
            <a:ext cx="4069500" cy="12429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20" name="Google Shape;720;p27"/>
          <p:cNvSpPr txBox="1"/>
          <p:nvPr>
            <p:ph idx="1" type="subTitle"/>
          </p:nvPr>
        </p:nvSpPr>
        <p:spPr>
          <a:xfrm>
            <a:off x="713325" y="1736300"/>
            <a:ext cx="3583500" cy="83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1" name="Google Shape;721;p27"/>
          <p:cNvSpPr txBox="1"/>
          <p:nvPr/>
        </p:nvSpPr>
        <p:spPr>
          <a:xfrm>
            <a:off x="713325" y="3571950"/>
            <a:ext cx="3328800" cy="698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a:solidFill>
                <a:schemeClr val="accent1"/>
              </a:solidFill>
              <a:latin typeface="Montserrat"/>
              <a:ea typeface="Montserrat"/>
              <a:cs typeface="Montserrat"/>
              <a:sym typeface="Montserrat"/>
            </a:endParaRPr>
          </a:p>
        </p:txBody>
      </p:sp>
      <p:sp>
        <p:nvSpPr>
          <p:cNvPr id="722" name="Google Shape;722;p27"/>
          <p:cNvSpPr/>
          <p:nvPr/>
        </p:nvSpPr>
        <p:spPr>
          <a:xfrm>
            <a:off x="8125138" y="1179072"/>
            <a:ext cx="39607" cy="39607"/>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7"/>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7"/>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7"/>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rect b="b" l="l" r="r" t="t"/>
              <a:pathLst>
                <a:path extrusionOk="0" fill="none" h="4742" w="4743">
                  <a:moveTo>
                    <a:pt x="1" y="2037"/>
                  </a:moveTo>
                  <a:cubicBezTo>
                    <a:pt x="1" y="3830"/>
                    <a:pt x="2189" y="4742"/>
                    <a:pt x="3466" y="3465"/>
                  </a:cubicBezTo>
                  <a:cubicBezTo>
                    <a:pt x="4742" y="2189"/>
                    <a:pt x="3830" y="0"/>
                    <a:pt x="2037" y="30"/>
                  </a:cubicBezTo>
                  <a:cubicBezTo>
                    <a:pt x="912" y="30"/>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7"/>
            <p:cNvSpPr/>
            <p:nvPr/>
          </p:nvSpPr>
          <p:spPr>
            <a:xfrm>
              <a:off x="7691206" y="2758300"/>
              <a:ext cx="118575" cy="117800"/>
            </a:xfrm>
            <a:custGeom>
              <a:rect b="b" l="l" r="r" t="t"/>
              <a:pathLst>
                <a:path extrusionOk="0" fill="none" h="4712" w="4743">
                  <a:moveTo>
                    <a:pt x="1" y="2705"/>
                  </a:moveTo>
                  <a:cubicBezTo>
                    <a:pt x="1" y="912"/>
                    <a:pt x="2189" y="0"/>
                    <a:pt x="3466" y="1277"/>
                  </a:cubicBezTo>
                  <a:cubicBezTo>
                    <a:pt x="4742" y="2553"/>
                    <a:pt x="3830" y="4712"/>
                    <a:pt x="2037" y="4712"/>
                  </a:cubicBezTo>
                  <a:cubicBezTo>
                    <a:pt x="912" y="4712"/>
                    <a:pt x="1" y="3830"/>
                    <a:pt x="1" y="2705"/>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rect b="b" l="l" r="r" t="t"/>
                <a:pathLst>
                  <a:path extrusionOk="0" fill="none" h="4712" w="4743">
                    <a:moveTo>
                      <a:pt x="0" y="2007"/>
                    </a:moveTo>
                    <a:cubicBezTo>
                      <a:pt x="0" y="3831"/>
                      <a:pt x="2189" y="4712"/>
                      <a:pt x="3465" y="3466"/>
                    </a:cubicBezTo>
                    <a:cubicBezTo>
                      <a:pt x="4742" y="2189"/>
                      <a:pt x="3830" y="1"/>
                      <a:pt x="2037" y="1"/>
                    </a:cubicBezTo>
                    <a:cubicBezTo>
                      <a:pt x="912" y="1"/>
                      <a:pt x="0" y="913"/>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7"/>
              <p:cNvSpPr/>
              <p:nvPr/>
            </p:nvSpPr>
            <p:spPr>
              <a:xfrm>
                <a:off x="7988331" y="1479400"/>
                <a:ext cx="2342775" cy="913400"/>
              </a:xfrm>
              <a:custGeom>
                <a:rect b="b" l="l" r="r" t="t"/>
                <a:pathLst>
                  <a:path extrusionOk="0" fill="none" h="36536" w="93711">
                    <a:moveTo>
                      <a:pt x="0" y="36536"/>
                    </a:moveTo>
                    <a:lnTo>
                      <a:pt x="36262" y="0"/>
                    </a:lnTo>
                    <a:lnTo>
                      <a:pt x="93710"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7"/>
              <p:cNvSpPr/>
              <p:nvPr/>
            </p:nvSpPr>
            <p:spPr>
              <a:xfrm>
                <a:off x="7795306" y="833500"/>
                <a:ext cx="2545675" cy="1481800"/>
              </a:xfrm>
              <a:custGeom>
                <a:rect b="b" l="l" r="r" t="t"/>
                <a:pathLst>
                  <a:path extrusionOk="0" fill="none" h="59272" w="101827">
                    <a:moveTo>
                      <a:pt x="1" y="59272"/>
                    </a:moveTo>
                    <a:lnTo>
                      <a:pt x="25442" y="59272"/>
                    </a:lnTo>
                    <a:lnTo>
                      <a:pt x="25442" y="33435"/>
                    </a:lnTo>
                    <a:lnTo>
                      <a:pt x="66871" y="33435"/>
                    </a:lnTo>
                    <a:lnTo>
                      <a:pt x="66871" y="0"/>
                    </a:lnTo>
                    <a:lnTo>
                      <a:pt x="10182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7"/>
              <p:cNvSpPr/>
              <p:nvPr/>
            </p:nvSpPr>
            <p:spPr>
              <a:xfrm>
                <a:off x="7900181" y="2653425"/>
                <a:ext cx="118575" cy="118575"/>
              </a:xfrm>
              <a:custGeom>
                <a:rect b="b" l="l" r="r" t="t"/>
                <a:pathLst>
                  <a:path extrusionOk="0" fill="none" h="4743" w="4743">
                    <a:moveTo>
                      <a:pt x="0" y="2706"/>
                    </a:moveTo>
                    <a:cubicBezTo>
                      <a:pt x="0" y="913"/>
                      <a:pt x="2189" y="1"/>
                      <a:pt x="3465" y="1277"/>
                    </a:cubicBezTo>
                    <a:cubicBezTo>
                      <a:pt x="4742" y="2554"/>
                      <a:pt x="3830" y="4742"/>
                      <a:pt x="2037" y="4742"/>
                    </a:cubicBezTo>
                    <a:cubicBezTo>
                      <a:pt x="912" y="4742"/>
                      <a:pt x="0" y="3830"/>
                      <a:pt x="0" y="27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7"/>
              <p:cNvSpPr/>
              <p:nvPr/>
            </p:nvSpPr>
            <p:spPr>
              <a:xfrm>
                <a:off x="7988331" y="2750700"/>
                <a:ext cx="2342775" cy="913400"/>
              </a:xfrm>
              <a:custGeom>
                <a:rect b="b" l="l" r="r" t="t"/>
                <a:pathLst>
                  <a:path extrusionOk="0" fill="none" h="36536" w="93711">
                    <a:moveTo>
                      <a:pt x="0" y="0"/>
                    </a:moveTo>
                    <a:lnTo>
                      <a:pt x="36262" y="36536"/>
                    </a:lnTo>
                    <a:lnTo>
                      <a:pt x="93710" y="36536"/>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7"/>
              <p:cNvSpPr/>
              <p:nvPr/>
            </p:nvSpPr>
            <p:spPr>
              <a:xfrm>
                <a:off x="7795306" y="2828200"/>
                <a:ext cx="2545675" cy="1481800"/>
              </a:xfrm>
              <a:custGeom>
                <a:rect b="b" l="l" r="r" t="t"/>
                <a:pathLst>
                  <a:path extrusionOk="0" fill="none" h="59272" w="101827">
                    <a:moveTo>
                      <a:pt x="1" y="1"/>
                    </a:moveTo>
                    <a:lnTo>
                      <a:pt x="25442" y="1"/>
                    </a:lnTo>
                    <a:lnTo>
                      <a:pt x="25442" y="25837"/>
                    </a:lnTo>
                    <a:lnTo>
                      <a:pt x="66871" y="25837"/>
                    </a:lnTo>
                    <a:lnTo>
                      <a:pt x="66871" y="59272"/>
                    </a:lnTo>
                    <a:lnTo>
                      <a:pt x="101826" y="59272"/>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rect b="b" l="l" r="r" t="t"/>
                  <a:pathLst>
                    <a:path extrusionOk="0" h="3131" w="14682">
                      <a:moveTo>
                        <a:pt x="426" y="0"/>
                      </a:moveTo>
                      <a:lnTo>
                        <a:pt x="0" y="395"/>
                      </a:lnTo>
                      <a:lnTo>
                        <a:pt x="2736" y="3131"/>
                      </a:lnTo>
                      <a:lnTo>
                        <a:pt x="14681" y="3131"/>
                      </a:lnTo>
                      <a:lnTo>
                        <a:pt x="14681" y="2553"/>
                      </a:lnTo>
                      <a:lnTo>
                        <a:pt x="2979" y="2553"/>
                      </a:lnTo>
                      <a:lnTo>
                        <a:pt x="426"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7"/>
                <p:cNvSpPr/>
                <p:nvPr/>
              </p:nvSpPr>
              <p:spPr>
                <a:xfrm>
                  <a:off x="10375123" y="3040687"/>
                  <a:ext cx="630082" cy="127378"/>
                </a:xfrm>
                <a:custGeom>
                  <a:rect b="b" l="l" r="r" t="t"/>
                  <a:pathLst>
                    <a:path extrusionOk="0" h="2919" w="14439">
                      <a:moveTo>
                        <a:pt x="2493" y="0"/>
                      </a:moveTo>
                      <a:lnTo>
                        <a:pt x="0" y="2493"/>
                      </a:lnTo>
                      <a:lnTo>
                        <a:pt x="395" y="2918"/>
                      </a:lnTo>
                      <a:lnTo>
                        <a:pt x="2736" y="578"/>
                      </a:lnTo>
                      <a:lnTo>
                        <a:pt x="14438" y="578"/>
                      </a:lnTo>
                      <a:lnTo>
                        <a:pt x="1443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746"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flipH="1" rot="10800000">
              <a:off x="4193384" y="4947892"/>
              <a:ext cx="920275" cy="1078300"/>
              <a:chOff x="4679675" y="-1053325"/>
              <a:chExt cx="920275" cy="1078300"/>
            </a:xfrm>
          </p:grpSpPr>
          <p:sp>
            <p:nvSpPr>
              <p:cNvPr id="749" name="Google Shape;749;p28"/>
              <p:cNvSpPr/>
              <p:nvPr/>
            </p:nvSpPr>
            <p:spPr>
              <a:xfrm>
                <a:off x="4783025" y="-10533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8"/>
              <p:cNvSpPr/>
              <p:nvPr/>
            </p:nvSpPr>
            <p:spPr>
              <a:xfrm>
                <a:off x="4679675" y="-936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28"/>
            <p:cNvGrpSpPr/>
            <p:nvPr/>
          </p:nvGrpSpPr>
          <p:grpSpPr>
            <a:xfrm flipH="1" rot="10800000">
              <a:off x="4687334" y="4053542"/>
              <a:ext cx="1129225" cy="1439250"/>
              <a:chOff x="5173625" y="-443725"/>
              <a:chExt cx="1129225" cy="1439250"/>
            </a:xfrm>
          </p:grpSpPr>
          <p:sp>
            <p:nvSpPr>
              <p:cNvPr id="752" name="Google Shape;752;p2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8"/>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8"/>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28"/>
          <p:cNvGrpSpPr/>
          <p:nvPr/>
        </p:nvGrpSpPr>
        <p:grpSpPr>
          <a:xfrm flipH="1" rot="10800000">
            <a:off x="39853" y="-260807"/>
            <a:ext cx="2014791" cy="473128"/>
            <a:chOff x="-35118" y="4342063"/>
            <a:chExt cx="2014791" cy="473128"/>
          </a:xfrm>
        </p:grpSpPr>
        <p:sp>
          <p:nvSpPr>
            <p:cNvPr id="761" name="Google Shape;761;p2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28"/>
          <p:cNvGrpSpPr/>
          <p:nvPr/>
        </p:nvGrpSpPr>
        <p:grpSpPr>
          <a:xfrm flipH="1" rot="10800000">
            <a:off x="7506654" y="4534879"/>
            <a:ext cx="920275" cy="1078300"/>
            <a:chOff x="4679675" y="-443725"/>
            <a:chExt cx="920275" cy="1078300"/>
          </a:xfrm>
        </p:grpSpPr>
        <p:sp>
          <p:nvSpPr>
            <p:cNvPr id="767" name="Google Shape;767;p28"/>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8"/>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772"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9"/>
            <p:cNvSpPr/>
            <p:nvPr/>
          </p:nvSpPr>
          <p:spPr>
            <a:xfrm>
              <a:off x="4679675" y="-936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9"/>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9" name="Google Shape;779;p29"/>
          <p:cNvGrpSpPr/>
          <p:nvPr/>
        </p:nvGrpSpPr>
        <p:grpSpPr>
          <a:xfrm flipH="1" rot="10800000">
            <a:off x="-351289" y="128490"/>
            <a:ext cx="2014791" cy="473128"/>
            <a:chOff x="-35118" y="4342063"/>
            <a:chExt cx="2014791" cy="473128"/>
          </a:xfrm>
        </p:grpSpPr>
        <p:sp>
          <p:nvSpPr>
            <p:cNvPr id="780" name="Google Shape;780;p2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9"/>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29"/>
          <p:cNvGrpSpPr/>
          <p:nvPr/>
        </p:nvGrpSpPr>
        <p:grpSpPr>
          <a:xfrm flipH="1" rot="10800000">
            <a:off x="-407289" y="4585092"/>
            <a:ext cx="2014791" cy="473128"/>
            <a:chOff x="-35118" y="4342063"/>
            <a:chExt cx="2014791" cy="473128"/>
          </a:xfrm>
        </p:grpSpPr>
        <p:sp>
          <p:nvSpPr>
            <p:cNvPr id="783" name="Google Shape;783;p2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9"/>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9"/>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9"/>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9"/>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9"/>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7" name="Google Shape;797;p29"/>
          <p:cNvGrpSpPr/>
          <p:nvPr/>
        </p:nvGrpSpPr>
        <p:grpSpPr>
          <a:xfrm flipH="1" rot="10800000">
            <a:off x="-198889" y="-100110"/>
            <a:ext cx="2014791" cy="473128"/>
            <a:chOff x="-35118" y="4342063"/>
            <a:chExt cx="2014791" cy="473128"/>
          </a:xfrm>
        </p:grpSpPr>
        <p:sp>
          <p:nvSpPr>
            <p:cNvPr id="798" name="Google Shape;798;p2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9"/>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800"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0"/>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0"/>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0" name="Google Shape;810;p30"/>
          <p:cNvGrpSpPr/>
          <p:nvPr/>
        </p:nvGrpSpPr>
        <p:grpSpPr>
          <a:xfrm flipH="1" rot="10800000">
            <a:off x="3706041" y="4534879"/>
            <a:ext cx="920275" cy="1078300"/>
            <a:chOff x="4679675" y="-443725"/>
            <a:chExt cx="920275" cy="1078300"/>
          </a:xfrm>
        </p:grpSpPr>
        <p:sp>
          <p:nvSpPr>
            <p:cNvPr id="811" name="Google Shape;811;p30"/>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3" name="Google Shape;813;p30"/>
          <p:cNvGrpSpPr/>
          <p:nvPr/>
        </p:nvGrpSpPr>
        <p:grpSpPr>
          <a:xfrm flipH="1" rot="10800000">
            <a:off x="4199991" y="4173929"/>
            <a:ext cx="1129225" cy="1439250"/>
            <a:chOff x="5173625" y="-443725"/>
            <a:chExt cx="1129225" cy="1439250"/>
          </a:xfrm>
        </p:grpSpPr>
        <p:sp>
          <p:nvSpPr>
            <p:cNvPr id="814" name="Google Shape;814;p30"/>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0"/>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0"/>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0"/>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rect b="b" l="l" r="r" t="t"/>
              <a:pathLst>
                <a:path extrusionOk="0" fill="none" h="44075" w="50914">
                  <a:moveTo>
                    <a:pt x="0" y="44074"/>
                  </a:moveTo>
                  <a:lnTo>
                    <a:pt x="25077" y="44074"/>
                  </a:lnTo>
                  <a:lnTo>
                    <a:pt x="25077" y="1"/>
                  </a:lnTo>
                  <a:lnTo>
                    <a:pt x="50913" y="1"/>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1015725" y="154825"/>
              <a:ext cx="117800" cy="118550"/>
            </a:xfrm>
            <a:custGeom>
              <a:rect b="b" l="l" r="r" t="t"/>
              <a:pathLst>
                <a:path extrusionOk="0" fill="none" h="4742" w="4712">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6" name="Google Shape;846;p30"/>
          <p:cNvGrpSpPr/>
          <p:nvPr/>
        </p:nvGrpSpPr>
        <p:grpSpPr>
          <a:xfrm flipH="1" rot="5400000">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0"/>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5" name="Shape 105"/>
        <p:cNvGrpSpPr/>
        <p:nvPr/>
      </p:nvGrpSpPr>
      <p:grpSpPr>
        <a:xfrm>
          <a:off x="0" y="0"/>
          <a:ext cx="0" cy="0"/>
          <a:chOff x="0" y="0"/>
          <a:chExt cx="0" cy="0"/>
        </a:xfrm>
      </p:grpSpPr>
      <p:sp>
        <p:nvSpPr>
          <p:cNvPr id="106" name="Google Shape;106;p4"/>
          <p:cNvSpPr txBox="1"/>
          <p:nvPr>
            <p:ph type="title"/>
          </p:nvPr>
        </p:nvSpPr>
        <p:spPr>
          <a:xfrm>
            <a:off x="720000" y="539700"/>
            <a:ext cx="7704000" cy="477900"/>
          </a:xfrm>
          <a:prstGeom prst="rect">
            <a:avLst/>
          </a:prstGeom>
        </p:spPr>
        <p:txBody>
          <a:bodyPr anchorCtr="0" anchor="ctr"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07" name="Google Shape;107;p4"/>
          <p:cNvSpPr txBox="1"/>
          <p:nvPr>
            <p:ph idx="1" type="body"/>
          </p:nvPr>
        </p:nvSpPr>
        <p:spPr>
          <a:xfrm>
            <a:off x="720000" y="1187400"/>
            <a:ext cx="7704000" cy="34164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200"/>
            </a:lvl1pPr>
            <a:lvl2pPr indent="-317500" lvl="1" marL="914400" rtl="0">
              <a:lnSpc>
                <a:spcPct val="100000"/>
              </a:lnSpc>
              <a:spcBef>
                <a:spcPts val="1600"/>
              </a:spcBef>
              <a:spcAft>
                <a:spcPts val="0"/>
              </a:spcAft>
              <a:buSzPts val="1400"/>
              <a:buFont typeface="Raleway"/>
              <a:buChar char="○"/>
              <a:defRPr/>
            </a:lvl2pPr>
            <a:lvl3pPr indent="-317500" lvl="2" marL="1371600" rtl="0">
              <a:lnSpc>
                <a:spcPct val="100000"/>
              </a:lnSpc>
              <a:spcBef>
                <a:spcPts val="1600"/>
              </a:spcBef>
              <a:spcAft>
                <a:spcPts val="0"/>
              </a:spcAft>
              <a:buSzPts val="1400"/>
              <a:buFont typeface="Raleway"/>
              <a:buChar char="■"/>
              <a:defRPr/>
            </a:lvl3pPr>
            <a:lvl4pPr indent="-317500" lvl="3" marL="1828800" rtl="0">
              <a:lnSpc>
                <a:spcPct val="100000"/>
              </a:lnSpc>
              <a:spcBef>
                <a:spcPts val="1600"/>
              </a:spcBef>
              <a:spcAft>
                <a:spcPts val="0"/>
              </a:spcAft>
              <a:buSzPts val="1400"/>
              <a:buFont typeface="Raleway"/>
              <a:buChar char="●"/>
              <a:defRPr/>
            </a:lvl4pPr>
            <a:lvl5pPr indent="-317500" lvl="4" marL="2286000" rtl="0">
              <a:lnSpc>
                <a:spcPct val="100000"/>
              </a:lnSpc>
              <a:spcBef>
                <a:spcPts val="1600"/>
              </a:spcBef>
              <a:spcAft>
                <a:spcPts val="0"/>
              </a:spcAft>
              <a:buSzPts val="1400"/>
              <a:buFont typeface="Raleway"/>
              <a:buChar char="○"/>
              <a:defRPr/>
            </a:lvl5pPr>
            <a:lvl6pPr indent="-317500" lvl="5" marL="2743200" rtl="0">
              <a:lnSpc>
                <a:spcPct val="100000"/>
              </a:lnSpc>
              <a:spcBef>
                <a:spcPts val="1600"/>
              </a:spcBef>
              <a:spcAft>
                <a:spcPts val="0"/>
              </a:spcAft>
              <a:buSzPts val="1400"/>
              <a:buFont typeface="Raleway"/>
              <a:buChar char="■"/>
              <a:defRPr/>
            </a:lvl6pPr>
            <a:lvl7pPr indent="-317500" lvl="6" marL="3200400" rtl="0">
              <a:lnSpc>
                <a:spcPct val="100000"/>
              </a:lnSpc>
              <a:spcBef>
                <a:spcPts val="1600"/>
              </a:spcBef>
              <a:spcAft>
                <a:spcPts val="0"/>
              </a:spcAft>
              <a:buSzPts val="1400"/>
              <a:buFont typeface="Raleway"/>
              <a:buChar char="●"/>
              <a:defRPr/>
            </a:lvl7pPr>
            <a:lvl8pPr indent="-317500" lvl="7" marL="3657600" rtl="0">
              <a:lnSpc>
                <a:spcPct val="100000"/>
              </a:lnSpc>
              <a:spcBef>
                <a:spcPts val="1600"/>
              </a:spcBef>
              <a:spcAft>
                <a:spcPts val="0"/>
              </a:spcAft>
              <a:buSzPts val="1400"/>
              <a:buFont typeface="Raleway"/>
              <a:buChar char="○"/>
              <a:defRPr/>
            </a:lvl8pPr>
            <a:lvl9pPr indent="-317500" lvl="8" marL="4114800" rtl="0">
              <a:lnSpc>
                <a:spcPct val="100000"/>
              </a:lnSpc>
              <a:spcBef>
                <a:spcPts val="1600"/>
              </a:spcBef>
              <a:spcAft>
                <a:spcPts val="1600"/>
              </a:spcAft>
              <a:buSzPts val="1400"/>
              <a:buFont typeface="Raleway"/>
              <a:buChar char="■"/>
              <a:defRPr/>
            </a:lvl9pPr>
          </a:lstStyle>
          <a:p/>
        </p:txBody>
      </p:sp>
      <p:sp>
        <p:nvSpPr>
          <p:cNvPr id="108" name="Google Shape;108;p4"/>
          <p:cNvSpPr txBox="1"/>
          <p:nvPr>
            <p:ph idx="12" type="sldNum"/>
          </p:nvPr>
        </p:nvSpPr>
        <p:spPr>
          <a:xfrm>
            <a:off x="8404384" y="4673651"/>
            <a:ext cx="548700" cy="393600"/>
          </a:xfrm>
          <a:prstGeom prst="rect">
            <a:avLst/>
          </a:prstGeom>
          <a:noFill/>
          <a:ln>
            <a:noFill/>
          </a:ln>
        </p:spPr>
        <p:txBody>
          <a:bodyPr anchorCtr="0" anchor="t" bIns="91425" lIns="91425" spcFirstLastPara="1" rIns="91425" wrap="square" tIns="91425">
            <a:noAutofit/>
          </a:bodyPr>
          <a:lstStyle>
            <a:lvl1pPr lvl="0">
              <a:buNone/>
              <a:defRPr>
                <a:solidFill>
                  <a:srgbClr val="434343"/>
                </a:solidFill>
                <a:latin typeface="Josefin Slab SemiBold"/>
                <a:ea typeface="Josefin Slab SemiBold"/>
                <a:cs typeface="Josefin Slab SemiBold"/>
                <a:sym typeface="Josefin Slab SemiBold"/>
              </a:defRPr>
            </a:lvl1pPr>
            <a:lvl2pPr lvl="1">
              <a:buNone/>
              <a:defRPr>
                <a:solidFill>
                  <a:srgbClr val="434343"/>
                </a:solidFill>
                <a:latin typeface="Josefin Slab SemiBold"/>
                <a:ea typeface="Josefin Slab SemiBold"/>
                <a:cs typeface="Josefin Slab SemiBold"/>
                <a:sym typeface="Josefin Slab SemiBold"/>
              </a:defRPr>
            </a:lvl2pPr>
            <a:lvl3pPr lvl="2">
              <a:buNone/>
              <a:defRPr>
                <a:solidFill>
                  <a:srgbClr val="434343"/>
                </a:solidFill>
                <a:latin typeface="Josefin Slab SemiBold"/>
                <a:ea typeface="Josefin Slab SemiBold"/>
                <a:cs typeface="Josefin Slab SemiBold"/>
                <a:sym typeface="Josefin Slab SemiBold"/>
              </a:defRPr>
            </a:lvl3pPr>
            <a:lvl4pPr lvl="3">
              <a:buNone/>
              <a:defRPr>
                <a:solidFill>
                  <a:srgbClr val="434343"/>
                </a:solidFill>
                <a:latin typeface="Josefin Slab SemiBold"/>
                <a:ea typeface="Josefin Slab SemiBold"/>
                <a:cs typeface="Josefin Slab SemiBold"/>
                <a:sym typeface="Josefin Slab SemiBold"/>
              </a:defRPr>
            </a:lvl4pPr>
            <a:lvl5pPr lvl="4">
              <a:buNone/>
              <a:defRPr>
                <a:solidFill>
                  <a:srgbClr val="434343"/>
                </a:solidFill>
                <a:latin typeface="Josefin Slab SemiBold"/>
                <a:ea typeface="Josefin Slab SemiBold"/>
                <a:cs typeface="Josefin Slab SemiBold"/>
                <a:sym typeface="Josefin Slab SemiBold"/>
              </a:defRPr>
            </a:lvl5pPr>
            <a:lvl6pPr lvl="5">
              <a:buNone/>
              <a:defRPr>
                <a:solidFill>
                  <a:srgbClr val="434343"/>
                </a:solidFill>
                <a:latin typeface="Josefin Slab SemiBold"/>
                <a:ea typeface="Josefin Slab SemiBold"/>
                <a:cs typeface="Josefin Slab SemiBold"/>
                <a:sym typeface="Josefin Slab SemiBold"/>
              </a:defRPr>
            </a:lvl6pPr>
            <a:lvl7pPr lvl="6">
              <a:buNone/>
              <a:defRPr>
                <a:solidFill>
                  <a:srgbClr val="434343"/>
                </a:solidFill>
                <a:latin typeface="Josefin Slab SemiBold"/>
                <a:ea typeface="Josefin Slab SemiBold"/>
                <a:cs typeface="Josefin Slab SemiBold"/>
                <a:sym typeface="Josefin Slab SemiBold"/>
              </a:defRPr>
            </a:lvl7pPr>
            <a:lvl8pPr lvl="7">
              <a:buNone/>
              <a:defRPr>
                <a:solidFill>
                  <a:srgbClr val="434343"/>
                </a:solidFill>
                <a:latin typeface="Josefin Slab SemiBold"/>
                <a:ea typeface="Josefin Slab SemiBold"/>
                <a:cs typeface="Josefin Slab SemiBold"/>
                <a:sym typeface="Josefin Slab SemiBold"/>
              </a:defRPr>
            </a:lvl8pPr>
            <a:lvl9pPr lvl="8">
              <a:buNone/>
              <a:defRPr>
                <a:solidFill>
                  <a:srgbClr val="434343"/>
                </a:solidFill>
                <a:latin typeface="Josefin Slab SemiBold"/>
                <a:ea typeface="Josefin Slab SemiBold"/>
                <a:cs typeface="Josefin Slab SemiBold"/>
                <a:sym typeface="Josefin Slab SemiBold"/>
              </a:defRPr>
            </a:lvl9pPr>
          </a:lstStyle>
          <a:p>
            <a:pPr indent="0" lvl="0" marL="0" rtl="0" algn="l">
              <a:spcBef>
                <a:spcPts val="0"/>
              </a:spcBef>
              <a:spcAft>
                <a:spcPts val="0"/>
              </a:spcAft>
              <a:buNone/>
            </a:pPr>
            <a:fld id="{00000000-1234-1234-1234-123412341234}" type="slidenum">
              <a:rPr lang="en"/>
              <a:t>‹#›</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2307300" y="380125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rect b="b" l="l" r="r" t="t"/>
              <a:pathLst>
                <a:path extrusionOk="0" fill="none" h="39515" w="33072">
                  <a:moveTo>
                    <a:pt x="33071" y="0"/>
                  </a:moveTo>
                  <a:lnTo>
                    <a:pt x="0" y="0"/>
                  </a:lnTo>
                  <a:lnTo>
                    <a:pt x="0" y="39514"/>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flipH="1">
              <a:off x="8076400" y="4159825"/>
              <a:ext cx="118575" cy="117825"/>
            </a:xfrm>
            <a:custGeom>
              <a:rect b="b" l="l" r="r" t="t"/>
              <a:pathLst>
                <a:path extrusionOk="0" fill="none" h="4713" w="4743">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8" name="Shape 128"/>
        <p:cNvGrpSpPr/>
        <p:nvPr/>
      </p:nvGrpSpPr>
      <p:grpSpPr>
        <a:xfrm>
          <a:off x="0" y="0"/>
          <a:ext cx="0" cy="0"/>
          <a:chOff x="0" y="0"/>
          <a:chExt cx="0" cy="0"/>
        </a:xfrm>
      </p:grpSpPr>
      <p:grpSp>
        <p:nvGrpSpPr>
          <p:cNvPr id="129" name="Google Shape;129;p5"/>
          <p:cNvGrpSpPr/>
          <p:nvPr/>
        </p:nvGrpSpPr>
        <p:grpSpPr>
          <a:xfrm>
            <a:off x="288363" y="-791171"/>
            <a:ext cx="1368260" cy="1078296"/>
            <a:chOff x="4231725" y="-443721"/>
            <a:chExt cx="1368260" cy="1078296"/>
          </a:xfrm>
        </p:grpSpPr>
        <p:sp>
          <p:nvSpPr>
            <p:cNvPr id="130" name="Google Shape;130;p5"/>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5"/>
          <p:cNvGrpSpPr/>
          <p:nvPr/>
        </p:nvGrpSpPr>
        <p:grpSpPr>
          <a:xfrm>
            <a:off x="163463" y="-105375"/>
            <a:ext cx="1129225" cy="1439250"/>
            <a:chOff x="5173625" y="-443725"/>
            <a:chExt cx="1129225" cy="1439250"/>
          </a:xfrm>
        </p:grpSpPr>
        <p:sp>
          <p:nvSpPr>
            <p:cNvPr id="133" name="Google Shape;133;p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5"/>
          <p:cNvGrpSpPr/>
          <p:nvPr/>
        </p:nvGrpSpPr>
        <p:grpSpPr>
          <a:xfrm flipH="1">
            <a:off x="7898942" y="-257775"/>
            <a:ext cx="920275" cy="1078300"/>
            <a:chOff x="4679675" y="-443725"/>
            <a:chExt cx="920275" cy="1078300"/>
          </a:xfrm>
        </p:grpSpPr>
        <p:sp>
          <p:nvSpPr>
            <p:cNvPr id="136" name="Google Shape;136;p5"/>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5"/>
          <p:cNvGrpSpPr/>
          <p:nvPr/>
        </p:nvGrpSpPr>
        <p:grpSpPr>
          <a:xfrm flipH="1">
            <a:off x="7348442" y="-105375"/>
            <a:ext cx="1129225" cy="1439250"/>
            <a:chOff x="5173625" y="-443725"/>
            <a:chExt cx="1129225" cy="1439250"/>
          </a:xfrm>
        </p:grpSpPr>
        <p:sp>
          <p:nvSpPr>
            <p:cNvPr id="139" name="Google Shape;139;p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5"/>
          <p:cNvSpPr txBox="1"/>
          <p:nvPr>
            <p:ph idx="1" type="subTitle"/>
          </p:nvPr>
        </p:nvSpPr>
        <p:spPr>
          <a:xfrm>
            <a:off x="1290763" y="3086429"/>
            <a:ext cx="2425500" cy="576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000"/>
              <a:buFont typeface="Bebas Neue"/>
              <a:buNone/>
              <a:defRPr b="1" sz="20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42" name="Google Shape;142;p5"/>
          <p:cNvSpPr txBox="1"/>
          <p:nvPr>
            <p:ph idx="2" type="subTitle"/>
          </p:nvPr>
        </p:nvSpPr>
        <p:spPr>
          <a:xfrm>
            <a:off x="5427738" y="3086429"/>
            <a:ext cx="2425500" cy="57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b="1" sz="2000">
                <a:solidFill>
                  <a:schemeClr val="dk1"/>
                </a:solidFill>
                <a:latin typeface="Montserrat"/>
                <a:ea typeface="Montserrat"/>
                <a:cs typeface="Montserrat"/>
                <a:sym typeface="Montserrat"/>
              </a:defRPr>
            </a:lvl1pPr>
            <a:lvl2pPr lvl="1"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43" name="Google Shape;143;p5"/>
          <p:cNvSpPr txBox="1"/>
          <p:nvPr>
            <p:ph idx="3" type="subTitle"/>
          </p:nvPr>
        </p:nvSpPr>
        <p:spPr>
          <a:xfrm>
            <a:off x="1290775" y="3562899"/>
            <a:ext cx="2425500" cy="80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4" name="Google Shape;144;p5"/>
          <p:cNvSpPr txBox="1"/>
          <p:nvPr>
            <p:ph idx="4" type="subTitle"/>
          </p:nvPr>
        </p:nvSpPr>
        <p:spPr>
          <a:xfrm>
            <a:off x="5427750" y="3562899"/>
            <a:ext cx="2425500" cy="80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5" name="Google Shape;145;p5"/>
          <p:cNvSpPr txBox="1"/>
          <p:nvPr>
            <p:ph type="title"/>
          </p:nvPr>
        </p:nvSpPr>
        <p:spPr>
          <a:xfrm>
            <a:off x="1704750" y="539700"/>
            <a:ext cx="57345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rect b="b" l="l" r="r" t="t"/>
                <a:pathLst>
                  <a:path extrusionOk="0" fill="none" h="62433" w="86355">
                    <a:moveTo>
                      <a:pt x="86355" y="62433"/>
                    </a:moveTo>
                    <a:lnTo>
                      <a:pt x="34621" y="14833"/>
                    </a:lnTo>
                    <a:lnTo>
                      <a:pt x="1" y="14833"/>
                    </a:lnTo>
                    <a:lnTo>
                      <a:pt x="1"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2877225" y="1095800"/>
                <a:ext cx="118575" cy="117800"/>
              </a:xfrm>
              <a:custGeom>
                <a:rect b="b" l="l" r="r" t="t"/>
                <a:pathLst>
                  <a:path extrusionOk="0" fill="none" h="4712" w="4743">
                    <a:moveTo>
                      <a:pt x="4742" y="2007"/>
                    </a:moveTo>
                    <a:cubicBezTo>
                      <a:pt x="4742" y="3830"/>
                      <a:pt x="2554" y="4712"/>
                      <a:pt x="1277" y="3466"/>
                    </a:cubicBezTo>
                    <a:cubicBezTo>
                      <a:pt x="0" y="2189"/>
                      <a:pt x="912" y="0"/>
                      <a:pt x="2705" y="0"/>
                    </a:cubicBezTo>
                    <a:cubicBezTo>
                      <a:pt x="3830" y="0"/>
                      <a:pt x="4742" y="912"/>
                      <a:pt x="4742"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rect b="b" l="l" r="r" t="t"/>
                <a:pathLst>
                  <a:path extrusionOk="0" fill="none" h="62433" w="86355">
                    <a:moveTo>
                      <a:pt x="86355" y="62433"/>
                    </a:moveTo>
                    <a:lnTo>
                      <a:pt x="34621" y="14833"/>
                    </a:lnTo>
                    <a:lnTo>
                      <a:pt x="1" y="14833"/>
                    </a:lnTo>
                    <a:lnTo>
                      <a:pt x="1"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2877225" y="1095800"/>
                <a:ext cx="118575" cy="117800"/>
              </a:xfrm>
              <a:custGeom>
                <a:rect b="b" l="l" r="r" t="t"/>
                <a:pathLst>
                  <a:path extrusionOk="0" fill="none" h="4712" w="4743">
                    <a:moveTo>
                      <a:pt x="4742" y="2007"/>
                    </a:moveTo>
                    <a:cubicBezTo>
                      <a:pt x="4742" y="3830"/>
                      <a:pt x="2554" y="4712"/>
                      <a:pt x="1277" y="3466"/>
                    </a:cubicBezTo>
                    <a:cubicBezTo>
                      <a:pt x="0" y="2189"/>
                      <a:pt x="912" y="0"/>
                      <a:pt x="2705" y="0"/>
                    </a:cubicBezTo>
                    <a:cubicBezTo>
                      <a:pt x="3830" y="0"/>
                      <a:pt x="4742" y="912"/>
                      <a:pt x="4742"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5" name="Google Shape;175;p6"/>
          <p:cNvSpPr txBox="1"/>
          <p:nvPr>
            <p:ph type="title"/>
          </p:nvPr>
        </p:nvSpPr>
        <p:spPr>
          <a:xfrm>
            <a:off x="2060700" y="539700"/>
            <a:ext cx="5022600" cy="47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6"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rect b="b" l="l" r="r" t="t"/>
                <a:pathLst>
                  <a:path extrusionOk="0" h="31521" w="7478">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542088" y="140933"/>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236836" y="163748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rect b="b" l="l" r="r" t="t"/>
                <a:pathLst>
                  <a:path extrusionOk="0" h="33163" w="7479">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389686" y="582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79461" y="16375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7"/>
          <p:cNvGrpSpPr/>
          <p:nvPr/>
        </p:nvGrpSpPr>
        <p:grpSpPr>
          <a:xfrm flipH="1" rot="10800000">
            <a:off x="6230050" y="4537371"/>
            <a:ext cx="920275" cy="1078300"/>
            <a:chOff x="4679675" y="-443725"/>
            <a:chExt cx="920275" cy="1078300"/>
          </a:xfrm>
        </p:grpSpPr>
        <p:sp>
          <p:nvSpPr>
            <p:cNvPr id="199" name="Google Shape;199;p7"/>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7"/>
          <p:cNvGrpSpPr/>
          <p:nvPr/>
        </p:nvGrpSpPr>
        <p:grpSpPr>
          <a:xfrm flipH="1" rot="10800000">
            <a:off x="6724000" y="4140263"/>
            <a:ext cx="1129225" cy="1439250"/>
            <a:chOff x="5173625" y="-443725"/>
            <a:chExt cx="1129225" cy="1439250"/>
          </a:xfrm>
        </p:grpSpPr>
        <p:sp>
          <p:nvSpPr>
            <p:cNvPr id="202" name="Google Shape;202;p7"/>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7"/>
          <p:cNvSpPr txBox="1"/>
          <p:nvPr>
            <p:ph type="title"/>
          </p:nvPr>
        </p:nvSpPr>
        <p:spPr>
          <a:xfrm>
            <a:off x="706725" y="980400"/>
            <a:ext cx="4254600" cy="866400"/>
          </a:xfrm>
          <a:prstGeom prst="rect">
            <a:avLst/>
          </a:prstGeom>
        </p:spPr>
        <p:txBody>
          <a:bodyPr anchorCtr="0" anchor="ctr"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05" name="Google Shape;205;p7"/>
          <p:cNvSpPr txBox="1"/>
          <p:nvPr>
            <p:ph idx="1" type="body"/>
          </p:nvPr>
        </p:nvSpPr>
        <p:spPr>
          <a:xfrm>
            <a:off x="713325" y="1770600"/>
            <a:ext cx="4254600" cy="24687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Font typeface="Lato"/>
              <a:buChar char="●"/>
              <a:defRPr/>
            </a:lvl1pPr>
            <a:lvl2pPr indent="-317500" lvl="1" marL="914400" rtl="0">
              <a:lnSpc>
                <a:spcPct val="100000"/>
              </a:lnSpc>
              <a:spcBef>
                <a:spcPts val="1600"/>
              </a:spcBef>
              <a:spcAft>
                <a:spcPts val="0"/>
              </a:spcAft>
              <a:buSzPts val="1400"/>
              <a:buFont typeface="Lato"/>
              <a:buChar char="○"/>
              <a:defRPr/>
            </a:lvl2pPr>
            <a:lvl3pPr indent="-317500" lvl="2" marL="1371600" rtl="0">
              <a:lnSpc>
                <a:spcPct val="100000"/>
              </a:lnSpc>
              <a:spcBef>
                <a:spcPts val="1600"/>
              </a:spcBef>
              <a:spcAft>
                <a:spcPts val="0"/>
              </a:spcAft>
              <a:buSzPts val="1400"/>
              <a:buFont typeface="Lato"/>
              <a:buChar char="■"/>
              <a:defRPr/>
            </a:lvl3pPr>
            <a:lvl4pPr indent="-317500" lvl="3" marL="1828800" rtl="0">
              <a:lnSpc>
                <a:spcPct val="100000"/>
              </a:lnSpc>
              <a:spcBef>
                <a:spcPts val="1600"/>
              </a:spcBef>
              <a:spcAft>
                <a:spcPts val="0"/>
              </a:spcAft>
              <a:buSzPts val="1400"/>
              <a:buFont typeface="Lato"/>
              <a:buChar char="●"/>
              <a:defRPr/>
            </a:lvl4pPr>
            <a:lvl5pPr indent="-317500" lvl="4" marL="2286000" rtl="0">
              <a:lnSpc>
                <a:spcPct val="100000"/>
              </a:lnSpc>
              <a:spcBef>
                <a:spcPts val="1600"/>
              </a:spcBef>
              <a:spcAft>
                <a:spcPts val="0"/>
              </a:spcAft>
              <a:buSzPts val="1400"/>
              <a:buFont typeface="Lato"/>
              <a:buChar char="○"/>
              <a:defRPr/>
            </a:lvl5pPr>
            <a:lvl6pPr indent="-317500" lvl="5" marL="2743200" rtl="0">
              <a:lnSpc>
                <a:spcPct val="100000"/>
              </a:lnSpc>
              <a:spcBef>
                <a:spcPts val="1600"/>
              </a:spcBef>
              <a:spcAft>
                <a:spcPts val="0"/>
              </a:spcAft>
              <a:buSzPts val="1400"/>
              <a:buFont typeface="Lato"/>
              <a:buChar char="■"/>
              <a:defRPr/>
            </a:lvl6pPr>
            <a:lvl7pPr indent="-317500" lvl="6" marL="3200400" rtl="0">
              <a:lnSpc>
                <a:spcPct val="100000"/>
              </a:lnSpc>
              <a:spcBef>
                <a:spcPts val="1600"/>
              </a:spcBef>
              <a:spcAft>
                <a:spcPts val="0"/>
              </a:spcAft>
              <a:buSzPts val="1400"/>
              <a:buFont typeface="Lato"/>
              <a:buChar char="●"/>
              <a:defRPr/>
            </a:lvl7pPr>
            <a:lvl8pPr indent="-317500" lvl="7" marL="3657600" rtl="0">
              <a:lnSpc>
                <a:spcPct val="100000"/>
              </a:lnSpc>
              <a:spcBef>
                <a:spcPts val="1600"/>
              </a:spcBef>
              <a:spcAft>
                <a:spcPts val="0"/>
              </a:spcAft>
              <a:buSzPts val="1400"/>
              <a:buFont typeface="Lato"/>
              <a:buChar char="○"/>
              <a:defRPr/>
            </a:lvl8pPr>
            <a:lvl9pPr indent="-317500" lvl="8" marL="4114800" rtl="0">
              <a:lnSpc>
                <a:spcPct val="100000"/>
              </a:lnSpc>
              <a:spcBef>
                <a:spcPts val="1600"/>
              </a:spcBef>
              <a:spcAft>
                <a:spcPts val="1600"/>
              </a:spcAft>
              <a:buSzPts val="1400"/>
              <a:buFont typeface="Lato"/>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6" name="Shape 206"/>
        <p:cNvGrpSpPr/>
        <p:nvPr/>
      </p:nvGrpSpPr>
      <p:grpSpPr>
        <a:xfrm>
          <a:off x="0" y="0"/>
          <a:ext cx="0" cy="0"/>
          <a:chOff x="0" y="0"/>
          <a:chExt cx="0" cy="0"/>
        </a:xfrm>
      </p:grpSpPr>
      <p:grpSp>
        <p:nvGrpSpPr>
          <p:cNvPr id="207" name="Google Shape;207;p8"/>
          <p:cNvGrpSpPr/>
          <p:nvPr/>
        </p:nvGrpSpPr>
        <p:grpSpPr>
          <a:xfrm>
            <a:off x="260351" y="2145759"/>
            <a:ext cx="289868" cy="852000"/>
            <a:chOff x="456616" y="2161476"/>
            <a:chExt cx="289868" cy="852000"/>
          </a:xfrm>
        </p:grpSpPr>
        <p:sp>
          <p:nvSpPr>
            <p:cNvPr id="208" name="Google Shape;208;p8"/>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8"/>
          <p:cNvGrpSpPr/>
          <p:nvPr/>
        </p:nvGrpSpPr>
        <p:grpSpPr>
          <a:xfrm>
            <a:off x="6514438" y="4556641"/>
            <a:ext cx="2808779" cy="1148975"/>
            <a:chOff x="6525475" y="148600"/>
            <a:chExt cx="2808779" cy="1148975"/>
          </a:xfrm>
        </p:grpSpPr>
        <p:sp>
          <p:nvSpPr>
            <p:cNvPr id="214" name="Google Shape;214;p8"/>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8"/>
          <p:cNvGrpSpPr/>
          <p:nvPr/>
        </p:nvGrpSpPr>
        <p:grpSpPr>
          <a:xfrm rot="-5400000">
            <a:off x="7480661" y="4711608"/>
            <a:ext cx="2014791" cy="71973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3" name="Google Shape;223;p8"/>
          <p:cNvGrpSpPr/>
          <p:nvPr/>
        </p:nvGrpSpPr>
        <p:grpSpPr>
          <a:xfrm rot="-5400000">
            <a:off x="7870685" y="4684474"/>
            <a:ext cx="2014791" cy="469199"/>
            <a:chOff x="-35118" y="4345992"/>
            <a:chExt cx="2014791" cy="469199"/>
          </a:xfrm>
        </p:grpSpPr>
        <p:sp>
          <p:nvSpPr>
            <p:cNvPr id="224" name="Google Shape;224;p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8"/>
          <p:cNvGrpSpPr/>
          <p:nvPr/>
        </p:nvGrpSpPr>
        <p:grpSpPr>
          <a:xfrm>
            <a:off x="7619075" y="-472615"/>
            <a:ext cx="1623175" cy="143925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3" name="Google Shape;233;p8"/>
          <p:cNvGrpSpPr/>
          <p:nvPr/>
        </p:nvGrpSpPr>
        <p:grpSpPr>
          <a:xfrm>
            <a:off x="6362038" y="4861441"/>
            <a:ext cx="2808779" cy="1148975"/>
            <a:chOff x="6525475" y="148600"/>
            <a:chExt cx="2808779" cy="1148975"/>
          </a:xfrm>
        </p:grpSpPr>
        <p:sp>
          <p:nvSpPr>
            <p:cNvPr id="234" name="Google Shape;234;p8"/>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8"/>
          <p:cNvSpPr txBox="1"/>
          <p:nvPr>
            <p:ph type="title"/>
          </p:nvPr>
        </p:nvSpPr>
        <p:spPr>
          <a:xfrm>
            <a:off x="766675" y="1421850"/>
            <a:ext cx="4616100" cy="2299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7" name="Shape 237"/>
        <p:cNvGrpSpPr/>
        <p:nvPr/>
      </p:nvGrpSpPr>
      <p:grpSpPr>
        <a:xfrm>
          <a:off x="0" y="0"/>
          <a:ext cx="0" cy="0"/>
          <a:chOff x="0" y="0"/>
          <a:chExt cx="0" cy="0"/>
        </a:xfrm>
      </p:grpSpPr>
      <p:grpSp>
        <p:nvGrpSpPr>
          <p:cNvPr id="238" name="Google Shape;238;p9"/>
          <p:cNvGrpSpPr/>
          <p:nvPr/>
        </p:nvGrpSpPr>
        <p:grpSpPr>
          <a:xfrm flipH="1" rot="-5400000">
            <a:off x="8142388" y="3383598"/>
            <a:ext cx="1138350" cy="1418750"/>
            <a:chOff x="-784112" y="3818928"/>
            <a:chExt cx="1138350" cy="1418750"/>
          </a:xfrm>
        </p:grpSpPr>
        <p:sp>
          <p:nvSpPr>
            <p:cNvPr id="239" name="Google Shape;239;p9"/>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9"/>
          <p:cNvGrpSpPr/>
          <p:nvPr/>
        </p:nvGrpSpPr>
        <p:grpSpPr>
          <a:xfrm flipH="1" rot="-5400000">
            <a:off x="8374988" y="3596148"/>
            <a:ext cx="1138350" cy="1418750"/>
            <a:chOff x="-784112" y="3818928"/>
            <a:chExt cx="1138350" cy="1418750"/>
          </a:xfrm>
        </p:grpSpPr>
        <p:sp>
          <p:nvSpPr>
            <p:cNvPr id="242" name="Google Shape;242;p9"/>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a:off x="1813971" y="396707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a:off x="1861099" y="4159588"/>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9"/>
          <p:cNvSpPr txBox="1"/>
          <p:nvPr>
            <p:ph type="title"/>
          </p:nvPr>
        </p:nvSpPr>
        <p:spPr>
          <a:xfrm>
            <a:off x="4691075" y="1303150"/>
            <a:ext cx="3663300" cy="717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1" name="Google Shape;261;p9"/>
          <p:cNvSpPr txBox="1"/>
          <p:nvPr>
            <p:ph idx="1" type="subTitle"/>
          </p:nvPr>
        </p:nvSpPr>
        <p:spPr>
          <a:xfrm>
            <a:off x="4691175" y="2143100"/>
            <a:ext cx="3663300" cy="1679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2" name="Shape 262"/>
        <p:cNvGrpSpPr/>
        <p:nvPr/>
      </p:nvGrpSpPr>
      <p:grpSpPr>
        <a:xfrm>
          <a:off x="0" y="0"/>
          <a:ext cx="0" cy="0"/>
          <a:chOff x="0" y="0"/>
          <a:chExt cx="0" cy="0"/>
        </a:xfrm>
      </p:grpSpPr>
      <p:sp>
        <p:nvSpPr>
          <p:cNvPr id="263" name="Google Shape;263;p10"/>
          <p:cNvSpPr txBox="1"/>
          <p:nvPr>
            <p:ph type="title"/>
          </p:nvPr>
        </p:nvSpPr>
        <p:spPr>
          <a:xfrm>
            <a:off x="-41150" y="4095000"/>
            <a:ext cx="9226200" cy="5088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2700"/>
              <a:buNone/>
              <a:defRPr sz="2500"/>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chemeClr val="lt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325" y="539700"/>
            <a:ext cx="7717500" cy="5727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700"/>
              <a:buFont typeface="Montserrat"/>
              <a:buNone/>
              <a:defRPr b="1" sz="2700">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13325" y="1152475"/>
            <a:ext cx="7717500" cy="34512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indent="-317500" lvl="1" marL="9144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indent="-317500" lvl="2" marL="13716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indent="-317500" lvl="3" marL="18288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indent="-317500" lvl="4" marL="22860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indent="-317500" lvl="5" marL="27432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indent="-317500" lvl="6" marL="32004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indent="-317500" lvl="7" marL="36576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indent="-317500" lvl="8" marL="41148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1.jp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31"/>
          <p:cNvSpPr txBox="1"/>
          <p:nvPr>
            <p:ph type="ctrTitle"/>
          </p:nvPr>
        </p:nvSpPr>
        <p:spPr>
          <a:xfrm>
            <a:off x="929225" y="1190025"/>
            <a:ext cx="5915400" cy="274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500"/>
              <a:t>OBJECT LOCATION DETECTION</a:t>
            </a:r>
            <a:endParaRPr sz="4500"/>
          </a:p>
          <a:p>
            <a:pPr indent="0" lvl="0" marL="0" rtl="0" algn="l">
              <a:spcBef>
                <a:spcPts val="0"/>
              </a:spcBef>
              <a:spcAft>
                <a:spcPts val="0"/>
              </a:spcAft>
              <a:buNone/>
            </a:pPr>
            <a:r>
              <a:rPr lang="en" sz="2700"/>
              <a:t>USING </a:t>
            </a:r>
            <a:r>
              <a:rPr lang="en" sz="2900"/>
              <a:t>SONAR</a:t>
            </a:r>
            <a:endParaRPr sz="2900"/>
          </a:p>
        </p:txBody>
      </p:sp>
      <p:sp>
        <p:nvSpPr>
          <p:cNvPr id="861" name="Google Shape;861;p31"/>
          <p:cNvSpPr txBox="1"/>
          <p:nvPr>
            <p:ph idx="1" type="subTitle"/>
          </p:nvPr>
        </p:nvSpPr>
        <p:spPr>
          <a:xfrm>
            <a:off x="-5434437" y="3215175"/>
            <a:ext cx="5005500" cy="4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2" name="Google Shape;862;p31"/>
          <p:cNvGrpSpPr/>
          <p:nvPr/>
        </p:nvGrpSpPr>
        <p:grpSpPr>
          <a:xfrm>
            <a:off x="-85249" y="4056822"/>
            <a:ext cx="2074949" cy="962378"/>
            <a:chOff x="-85249" y="3960975"/>
            <a:chExt cx="2074949" cy="962378"/>
          </a:xfrm>
        </p:grpSpPr>
        <p:grpSp>
          <p:nvGrpSpPr>
            <p:cNvPr id="863" name="Google Shape;863;p31"/>
            <p:cNvGrpSpPr/>
            <p:nvPr/>
          </p:nvGrpSpPr>
          <p:grpSpPr>
            <a:xfrm>
              <a:off x="-44137" y="3960975"/>
              <a:ext cx="2033837" cy="459179"/>
              <a:chOff x="-101291" y="3971002"/>
              <a:chExt cx="2033837" cy="459179"/>
            </a:xfrm>
          </p:grpSpPr>
          <p:sp>
            <p:nvSpPr>
              <p:cNvPr id="864" name="Google Shape;864;p31"/>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1"/>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31"/>
            <p:cNvGrpSpPr/>
            <p:nvPr/>
          </p:nvGrpSpPr>
          <p:grpSpPr>
            <a:xfrm>
              <a:off x="-85249" y="4203623"/>
              <a:ext cx="2014791" cy="469195"/>
              <a:chOff x="-35118" y="4163517"/>
              <a:chExt cx="2014791" cy="469195"/>
            </a:xfrm>
          </p:grpSpPr>
          <p:sp>
            <p:nvSpPr>
              <p:cNvPr id="867" name="Google Shape;867;p31"/>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1"/>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9" name="Google Shape;869;p31"/>
            <p:cNvGrpSpPr/>
            <p:nvPr/>
          </p:nvGrpSpPr>
          <p:grpSpPr>
            <a:xfrm>
              <a:off x="-85249" y="4454155"/>
              <a:ext cx="2014791" cy="469199"/>
              <a:chOff x="-35118" y="4345992"/>
              <a:chExt cx="2014791" cy="469199"/>
            </a:xfrm>
          </p:grpSpPr>
          <p:sp>
            <p:nvSpPr>
              <p:cNvPr id="870" name="Google Shape;870;p31"/>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1"/>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72" name="Google Shape;872;p31"/>
          <p:cNvGrpSpPr/>
          <p:nvPr/>
        </p:nvGrpSpPr>
        <p:grpSpPr>
          <a:xfrm>
            <a:off x="746475" y="-467301"/>
            <a:ext cx="2249325" cy="1657325"/>
            <a:chOff x="746475" y="-443725"/>
            <a:chExt cx="2249325" cy="1657325"/>
          </a:xfrm>
        </p:grpSpPr>
        <p:sp>
          <p:nvSpPr>
            <p:cNvPr id="873" name="Google Shape;873;p31"/>
            <p:cNvSpPr/>
            <p:nvPr/>
          </p:nvSpPr>
          <p:spPr>
            <a:xfrm>
              <a:off x="746475" y="-443725"/>
              <a:ext cx="2158875" cy="1560825"/>
            </a:xfrm>
            <a:custGeom>
              <a:rect b="b" l="l" r="r" t="t"/>
              <a:pathLst>
                <a:path extrusionOk="0" fill="none" h="62433" w="86355">
                  <a:moveTo>
                    <a:pt x="86355" y="62433"/>
                  </a:moveTo>
                  <a:lnTo>
                    <a:pt x="34621" y="14833"/>
                  </a:lnTo>
                  <a:lnTo>
                    <a:pt x="1" y="14833"/>
                  </a:lnTo>
                  <a:lnTo>
                    <a:pt x="1"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1"/>
            <p:cNvSpPr/>
            <p:nvPr/>
          </p:nvSpPr>
          <p:spPr>
            <a:xfrm>
              <a:off x="2877225" y="1095800"/>
              <a:ext cx="118575" cy="117800"/>
            </a:xfrm>
            <a:custGeom>
              <a:rect b="b" l="l" r="r" t="t"/>
              <a:pathLst>
                <a:path extrusionOk="0" fill="none" h="4712" w="4743">
                  <a:moveTo>
                    <a:pt x="4742" y="2007"/>
                  </a:moveTo>
                  <a:cubicBezTo>
                    <a:pt x="4742" y="3830"/>
                    <a:pt x="2554" y="4712"/>
                    <a:pt x="1277" y="3466"/>
                  </a:cubicBezTo>
                  <a:cubicBezTo>
                    <a:pt x="0" y="2189"/>
                    <a:pt x="912" y="0"/>
                    <a:pt x="2705" y="0"/>
                  </a:cubicBezTo>
                  <a:cubicBezTo>
                    <a:pt x="3830" y="0"/>
                    <a:pt x="4742" y="912"/>
                    <a:pt x="4742"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31"/>
          <p:cNvGrpSpPr/>
          <p:nvPr/>
        </p:nvGrpSpPr>
        <p:grpSpPr>
          <a:xfrm>
            <a:off x="4603700" y="-467301"/>
            <a:ext cx="2240950" cy="1657325"/>
            <a:chOff x="4603700" y="-443725"/>
            <a:chExt cx="2240950" cy="1657325"/>
          </a:xfrm>
        </p:grpSpPr>
        <p:sp>
          <p:nvSpPr>
            <p:cNvPr id="876" name="Google Shape;876;p31"/>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8" name="Google Shape;878;p31"/>
          <p:cNvGrpSpPr/>
          <p:nvPr/>
        </p:nvGrpSpPr>
        <p:grpSpPr>
          <a:xfrm rot="-2700000">
            <a:off x="6490736" y="438502"/>
            <a:ext cx="3288742" cy="3288676"/>
            <a:chOff x="7037775" y="2589850"/>
            <a:chExt cx="2493825" cy="2493775"/>
          </a:xfrm>
        </p:grpSpPr>
        <p:grpSp>
          <p:nvGrpSpPr>
            <p:cNvPr id="879" name="Google Shape;879;p31"/>
            <p:cNvGrpSpPr/>
            <p:nvPr/>
          </p:nvGrpSpPr>
          <p:grpSpPr>
            <a:xfrm>
              <a:off x="7037775" y="3117000"/>
              <a:ext cx="1966625" cy="1966625"/>
              <a:chOff x="7037775" y="3117000"/>
              <a:chExt cx="1966625" cy="1966625"/>
            </a:xfrm>
          </p:grpSpPr>
          <p:sp>
            <p:nvSpPr>
              <p:cNvPr id="880" name="Google Shape;880;p31"/>
              <p:cNvSpPr/>
              <p:nvPr/>
            </p:nvSpPr>
            <p:spPr>
              <a:xfrm>
                <a:off x="7268000" y="3348775"/>
                <a:ext cx="1504625" cy="752300"/>
              </a:xfrm>
              <a:custGeom>
                <a:rect b="b" l="l" r="r" t="t"/>
                <a:pathLst>
                  <a:path extrusionOk="0" fill="none" h="30092" w="60185">
                    <a:moveTo>
                      <a:pt x="1" y="9727"/>
                    </a:moveTo>
                    <a:lnTo>
                      <a:pt x="11673" y="21368"/>
                    </a:lnTo>
                    <a:lnTo>
                      <a:pt x="22159" y="21368"/>
                    </a:lnTo>
                    <a:lnTo>
                      <a:pt x="30093" y="13435"/>
                    </a:lnTo>
                    <a:lnTo>
                      <a:pt x="30093" y="30092"/>
                    </a:lnTo>
                    <a:lnTo>
                      <a:pt x="6018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a:off x="7883525" y="3511375"/>
                <a:ext cx="299425" cy="284225"/>
              </a:xfrm>
              <a:custGeom>
                <a:rect b="b" l="l" r="r" t="t"/>
                <a:pathLst>
                  <a:path extrusionOk="0" fill="none" h="11369" w="11977">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1"/>
              <p:cNvSpPr/>
              <p:nvPr/>
            </p:nvSpPr>
            <p:spPr>
              <a:xfrm>
                <a:off x="7529425" y="3857575"/>
                <a:ext cx="59750" cy="49600"/>
              </a:xfrm>
              <a:custGeom>
                <a:rect b="b" l="l" r="r" t="t"/>
                <a:pathLst>
                  <a:path extrusionOk="0" h="1984" w="239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1"/>
              <p:cNvSpPr/>
              <p:nvPr/>
            </p:nvSpPr>
            <p:spPr>
              <a:xfrm>
                <a:off x="7791575" y="3857575"/>
                <a:ext cx="60525" cy="49600"/>
              </a:xfrm>
              <a:custGeom>
                <a:rect b="b" l="l" r="r" t="t"/>
                <a:pathLst>
                  <a:path extrusionOk="0" h="1984" w="2421">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7989150" y="4074925"/>
                <a:ext cx="59750" cy="50075"/>
              </a:xfrm>
              <a:custGeom>
                <a:rect b="b" l="l" r="r" t="t"/>
                <a:pathLst>
                  <a:path extrusionOk="0" h="2003" w="239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a:off x="7037775" y="3117000"/>
                <a:ext cx="1966625" cy="1966625"/>
              </a:xfrm>
              <a:custGeom>
                <a:rect b="b" l="l" r="r" t="t"/>
                <a:pathLst>
                  <a:path extrusionOk="0" fill="none" h="78665" w="78665">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1"/>
              <p:cNvSpPr/>
              <p:nvPr/>
            </p:nvSpPr>
            <p:spPr>
              <a:xfrm>
                <a:off x="7333350" y="3412600"/>
                <a:ext cx="1375450" cy="1375425"/>
              </a:xfrm>
              <a:custGeom>
                <a:rect b="b" l="l" r="r" t="t"/>
                <a:pathLst>
                  <a:path extrusionOk="0" fill="none" h="55017" w="55018">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1"/>
              <p:cNvSpPr/>
              <p:nvPr/>
            </p:nvSpPr>
            <p:spPr>
              <a:xfrm>
                <a:off x="7240650" y="3319900"/>
                <a:ext cx="1560850" cy="1560825"/>
              </a:xfrm>
              <a:custGeom>
                <a:rect b="b" l="l" r="r" t="t"/>
                <a:pathLst>
                  <a:path extrusionOk="0" fill="none" h="62433" w="62434">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p:cNvSpPr/>
              <p:nvPr/>
            </p:nvSpPr>
            <p:spPr>
              <a:xfrm>
                <a:off x="7898725" y="4005675"/>
                <a:ext cx="227200" cy="189100"/>
              </a:xfrm>
              <a:custGeom>
                <a:rect b="b" l="l" r="r" t="t"/>
                <a:pathLst>
                  <a:path extrusionOk="0" h="7564" w="9088">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p:nvPr/>
            </p:nvSpPr>
            <p:spPr>
              <a:xfrm>
                <a:off x="7869075" y="3947550"/>
                <a:ext cx="304000" cy="304750"/>
              </a:xfrm>
              <a:custGeom>
                <a:rect b="b" l="l" r="r" t="t"/>
                <a:pathLst>
                  <a:path extrusionOk="0" fill="none" h="12190" w="1216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1"/>
              <p:cNvSpPr/>
              <p:nvPr/>
            </p:nvSpPr>
            <p:spPr>
              <a:xfrm>
                <a:off x="7992200" y="4076575"/>
                <a:ext cx="53200" cy="49750"/>
              </a:xfrm>
              <a:custGeom>
                <a:rect b="b" l="l" r="r" t="t"/>
                <a:pathLst>
                  <a:path extrusionOk="0" h="1990" w="2128">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1"/>
              <p:cNvSpPr/>
              <p:nvPr/>
            </p:nvSpPr>
            <p:spPr>
              <a:xfrm>
                <a:off x="7991200" y="3641863"/>
                <a:ext cx="59750" cy="49600"/>
              </a:xfrm>
              <a:custGeom>
                <a:rect b="b" l="l" r="r" t="t"/>
                <a:pathLst>
                  <a:path extrusionOk="0" h="1984" w="239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92" name="Google Shape;892;p31"/>
            <p:cNvCxnSpPr/>
            <p:nvPr/>
          </p:nvCxnSpPr>
          <p:spPr>
            <a:xfrm flipH="1" rot="10800000">
              <a:off x="8619300" y="2589850"/>
              <a:ext cx="912300" cy="9123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40"/>
          <p:cNvSpPr txBox="1"/>
          <p:nvPr/>
        </p:nvSpPr>
        <p:spPr>
          <a:xfrm>
            <a:off x="2557650" y="431250"/>
            <a:ext cx="40287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Montserrat"/>
                <a:ea typeface="Montserrat"/>
                <a:cs typeface="Montserrat"/>
                <a:sym typeface="Montserrat"/>
              </a:rPr>
              <a:t>METHODOLOGY</a:t>
            </a:r>
            <a:endParaRPr b="1" sz="2100">
              <a:solidFill>
                <a:schemeClr val="dk1"/>
              </a:solidFill>
              <a:latin typeface="Montserrat"/>
              <a:ea typeface="Montserrat"/>
              <a:cs typeface="Montserrat"/>
              <a:sym typeface="Montserrat"/>
            </a:endParaRPr>
          </a:p>
        </p:txBody>
      </p:sp>
      <p:sp>
        <p:nvSpPr>
          <p:cNvPr id="1155" name="Google Shape;1155;p40"/>
          <p:cNvSpPr txBox="1"/>
          <p:nvPr/>
        </p:nvSpPr>
        <p:spPr>
          <a:xfrm>
            <a:off x="201375" y="2174350"/>
            <a:ext cx="86250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Five </a:t>
            </a:r>
            <a:r>
              <a:rPr lang="en">
                <a:solidFill>
                  <a:schemeClr val="dk1"/>
                </a:solidFill>
                <a:latin typeface="Source Sans Pro"/>
                <a:ea typeface="Source Sans Pro"/>
                <a:cs typeface="Source Sans Pro"/>
                <a:sym typeface="Source Sans Pro"/>
              </a:rPr>
              <a:t>ultrasonic</a:t>
            </a:r>
            <a:r>
              <a:rPr lang="en">
                <a:solidFill>
                  <a:schemeClr val="dk1"/>
                </a:solidFill>
                <a:latin typeface="Source Sans Pro"/>
                <a:ea typeface="Source Sans Pro"/>
                <a:cs typeface="Source Sans Pro"/>
                <a:sym typeface="Source Sans Pro"/>
              </a:rPr>
              <a:t> sensors are connected in an array.</a:t>
            </a:r>
            <a:endParaRPr>
              <a:solidFill>
                <a:schemeClr val="dk1"/>
              </a:solidFill>
              <a:latin typeface="Source Sans Pro"/>
              <a:ea typeface="Source Sans Pro"/>
              <a:cs typeface="Source Sans Pro"/>
              <a:sym typeface="Source Sans Pro"/>
            </a:endParaRPr>
          </a:p>
          <a:p>
            <a:pPr indent="-317500" lvl="0" marL="457200" rtl="0" algn="l">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The sensor emits waves of frequency about 40KHz and it can cover up to a range of  2m.</a:t>
            </a:r>
            <a:endParaRPr>
              <a:solidFill>
                <a:schemeClr val="dk1"/>
              </a:solidFill>
              <a:latin typeface="Source Sans Pro"/>
              <a:ea typeface="Source Sans Pro"/>
              <a:cs typeface="Source Sans Pro"/>
              <a:sym typeface="Source Sans Pro"/>
            </a:endParaRPr>
          </a:p>
          <a:p>
            <a:pPr indent="-317500" lvl="0" marL="457200" rtl="0" algn="l">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As soon as an object comes under the range of the sensors each sensor measures the time duration while transmitting and receiving the ultrasonic waves.</a:t>
            </a:r>
            <a:endParaRPr>
              <a:solidFill>
                <a:schemeClr val="dk1"/>
              </a:solidFill>
              <a:latin typeface="Source Sans Pro"/>
              <a:ea typeface="Source Sans Pro"/>
              <a:cs typeface="Source Sans Pro"/>
              <a:sym typeface="Source Sans Pro"/>
            </a:endParaRPr>
          </a:p>
          <a:p>
            <a:pPr indent="-317500" lvl="0" marL="457200" rtl="0" algn="l">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By using the formula s=(t/2)*(speed of sound) the distance is calculated, where speed of sound in non-humid air at 20 degrees Celsius is about 3.43 centimetres per second.</a:t>
            </a:r>
            <a:endParaRPr>
              <a:solidFill>
                <a:schemeClr val="dk1"/>
              </a:solidFill>
              <a:latin typeface="Source Sans Pro"/>
              <a:ea typeface="Source Sans Pro"/>
              <a:cs typeface="Source Sans Pro"/>
              <a:sym typeface="Source Sans Pro"/>
            </a:endParaRPr>
          </a:p>
          <a:p>
            <a:pPr indent="-317500" lvl="0" marL="457200" rtl="0" algn="l">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When the object gets too close to the base i.e. distance&lt;=15 cm the LED starts glowing and the buzzer beeps simultaneously.</a:t>
            </a:r>
            <a:endParaRPr>
              <a:solidFill>
                <a:schemeClr val="dk1"/>
              </a:solidFill>
              <a:latin typeface="Source Sans Pro"/>
              <a:ea typeface="Source Sans Pro"/>
              <a:cs typeface="Source Sans Pro"/>
              <a:sym typeface="Source Sans Pro"/>
            </a:endParaRPr>
          </a:p>
          <a:p>
            <a:pPr indent="-317500" lvl="0" marL="457200" rtl="0" algn="l">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An array of sensors give no delay to measure positional distance of a huge area in front of the array.</a:t>
            </a:r>
            <a:endParaRPr>
              <a:solidFill>
                <a:schemeClr val="dk1"/>
              </a:solidFill>
              <a:latin typeface="Source Sans Pro"/>
              <a:ea typeface="Source Sans Pro"/>
              <a:cs typeface="Source Sans Pro"/>
              <a:sym typeface="Source Sans Pro"/>
            </a:endParaRPr>
          </a:p>
          <a:p>
            <a:pPr indent="-317500" lvl="0" marL="457200" rtl="0" algn="l">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All these data are </a:t>
            </a:r>
            <a:r>
              <a:rPr lang="en">
                <a:solidFill>
                  <a:schemeClr val="dk1"/>
                </a:solidFill>
                <a:latin typeface="Source Sans Pro"/>
                <a:ea typeface="Source Sans Pro"/>
                <a:cs typeface="Source Sans Pro"/>
                <a:sym typeface="Source Sans Pro"/>
              </a:rPr>
              <a:t>processed</a:t>
            </a:r>
            <a:r>
              <a:rPr lang="en">
                <a:solidFill>
                  <a:schemeClr val="dk1"/>
                </a:solidFill>
                <a:latin typeface="Source Sans Pro"/>
                <a:ea typeface="Source Sans Pro"/>
                <a:cs typeface="Source Sans Pro"/>
                <a:sym typeface="Source Sans Pro"/>
              </a:rPr>
              <a:t> by the ARDUINO UNO.</a:t>
            </a:r>
            <a:endParaRPr>
              <a:solidFill>
                <a:schemeClr val="dk1"/>
              </a:solidFill>
              <a:latin typeface="Source Sans Pro"/>
              <a:ea typeface="Source Sans Pro"/>
              <a:cs typeface="Source Sans Pro"/>
              <a:sym typeface="Source Sans Pro"/>
            </a:endParaRPr>
          </a:p>
          <a:p>
            <a:pPr indent="-317500" lvl="0" marL="457200" rtl="0" algn="l">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The code written in ARDUINO is in C/C++ language and this code embedded to the IDE the system.</a:t>
            </a:r>
            <a:endParaRPr>
              <a:solidFill>
                <a:schemeClr val="dk1"/>
              </a:solidFill>
              <a:latin typeface="Source Sans Pro"/>
              <a:ea typeface="Source Sans Pro"/>
              <a:cs typeface="Source Sans Pro"/>
              <a:sym typeface="Source Sans Pro"/>
            </a:endParaRPr>
          </a:p>
        </p:txBody>
      </p:sp>
      <p:sp>
        <p:nvSpPr>
          <p:cNvPr id="1156" name="Google Shape;1156;p40"/>
          <p:cNvSpPr txBox="1"/>
          <p:nvPr/>
        </p:nvSpPr>
        <p:spPr>
          <a:xfrm>
            <a:off x="179025" y="881350"/>
            <a:ext cx="8730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Montserrat"/>
                <a:ea typeface="Montserrat"/>
                <a:cs typeface="Montserrat"/>
                <a:sym typeface="Montserrat"/>
              </a:rPr>
              <a:t>WORKING PRINCIPLE</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The Ultrasonic sensor emits high frequency sound waves at regular time intervals as the velocity of sound in air. The waves fall on the object and get reflected back to the receiver. Time duration of the pulse emitted and </a:t>
            </a:r>
            <a:r>
              <a:rPr lang="en">
                <a:solidFill>
                  <a:schemeClr val="dk1"/>
                </a:solidFill>
                <a:latin typeface="Montserrat"/>
                <a:ea typeface="Montserrat"/>
                <a:cs typeface="Montserrat"/>
                <a:sym typeface="Montserrat"/>
              </a:rPr>
              <a:t>received</a:t>
            </a:r>
            <a:r>
              <a:rPr lang="en">
                <a:solidFill>
                  <a:schemeClr val="dk1"/>
                </a:solidFill>
                <a:latin typeface="Montserrat"/>
                <a:ea typeface="Montserrat"/>
                <a:cs typeface="Montserrat"/>
                <a:sym typeface="Montserrat"/>
              </a:rPr>
              <a:t> is noted and the distance of the object is </a:t>
            </a:r>
            <a:r>
              <a:rPr lang="en">
                <a:solidFill>
                  <a:schemeClr val="dk1"/>
                </a:solidFill>
                <a:latin typeface="Montserrat"/>
                <a:ea typeface="Montserrat"/>
                <a:cs typeface="Montserrat"/>
                <a:sym typeface="Montserrat"/>
              </a:rPr>
              <a:t>calculated</a:t>
            </a:r>
            <a:r>
              <a:rPr lang="en">
                <a:solidFill>
                  <a:schemeClr val="dk1"/>
                </a:solidFill>
                <a:latin typeface="Montserrat"/>
                <a:ea typeface="Montserrat"/>
                <a:cs typeface="Montserrat"/>
                <a:sym typeface="Montserrat"/>
              </a:rPr>
              <a:t>. This principle is called  SONAR.</a:t>
            </a:r>
            <a:endParaRPr>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41"/>
          <p:cNvSpPr txBox="1"/>
          <p:nvPr/>
        </p:nvSpPr>
        <p:spPr>
          <a:xfrm>
            <a:off x="2557650" y="431250"/>
            <a:ext cx="40287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Montserrat"/>
                <a:ea typeface="Montserrat"/>
                <a:cs typeface="Montserrat"/>
                <a:sym typeface="Montserrat"/>
              </a:rPr>
              <a:t>METHODOLOGY</a:t>
            </a:r>
            <a:endParaRPr b="1" sz="2100">
              <a:solidFill>
                <a:schemeClr val="dk1"/>
              </a:solidFill>
              <a:latin typeface="Montserrat"/>
              <a:ea typeface="Montserrat"/>
              <a:cs typeface="Montserrat"/>
              <a:sym typeface="Montserrat"/>
            </a:endParaRPr>
          </a:p>
        </p:txBody>
      </p:sp>
      <p:sp>
        <p:nvSpPr>
          <p:cNvPr id="1162" name="Google Shape;1162;p41"/>
          <p:cNvSpPr txBox="1"/>
          <p:nvPr/>
        </p:nvSpPr>
        <p:spPr>
          <a:xfrm>
            <a:off x="201375" y="1101675"/>
            <a:ext cx="8625000" cy="1143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Once the code is </a:t>
            </a:r>
            <a:r>
              <a:rPr lang="en">
                <a:solidFill>
                  <a:schemeClr val="dk1"/>
                </a:solidFill>
                <a:latin typeface="Source Sans Pro"/>
                <a:ea typeface="Source Sans Pro"/>
                <a:cs typeface="Source Sans Pro"/>
                <a:sym typeface="Source Sans Pro"/>
              </a:rPr>
              <a:t>uploaded</a:t>
            </a:r>
            <a:r>
              <a:rPr lang="en">
                <a:solidFill>
                  <a:schemeClr val="dk1"/>
                </a:solidFill>
                <a:latin typeface="Source Sans Pro"/>
                <a:ea typeface="Source Sans Pro"/>
                <a:cs typeface="Source Sans Pro"/>
                <a:sym typeface="Source Sans Pro"/>
              </a:rPr>
              <a:t> and </a:t>
            </a:r>
            <a:r>
              <a:rPr lang="en">
                <a:solidFill>
                  <a:schemeClr val="dk1"/>
                </a:solidFill>
                <a:latin typeface="Source Sans Pro"/>
                <a:ea typeface="Source Sans Pro"/>
                <a:cs typeface="Source Sans Pro"/>
                <a:sym typeface="Source Sans Pro"/>
              </a:rPr>
              <a:t>compiled</a:t>
            </a:r>
            <a:r>
              <a:rPr lang="en">
                <a:solidFill>
                  <a:schemeClr val="dk1"/>
                </a:solidFill>
                <a:latin typeface="Source Sans Pro"/>
                <a:ea typeface="Source Sans Pro"/>
                <a:cs typeface="Source Sans Pro"/>
                <a:sym typeface="Source Sans Pro"/>
              </a:rPr>
              <a:t>, the sensors detects the objects and sends the data to the ARDUINO.</a:t>
            </a:r>
            <a:endParaRPr>
              <a:solidFill>
                <a:schemeClr val="dk1"/>
              </a:solidFill>
              <a:latin typeface="Source Sans Pro"/>
              <a:ea typeface="Source Sans Pro"/>
              <a:cs typeface="Source Sans Pro"/>
              <a:sym typeface="Source Sans Pro"/>
            </a:endParaRPr>
          </a:p>
          <a:p>
            <a:pPr indent="-317500" lvl="0" marL="457200" rtl="0" algn="l">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Distance is calculated and displayed in ARDUINO IDE terminal.</a:t>
            </a:r>
            <a:endParaRPr>
              <a:solidFill>
                <a:schemeClr val="dk1"/>
              </a:solidFill>
              <a:latin typeface="Source Sans Pro"/>
              <a:ea typeface="Source Sans Pro"/>
              <a:cs typeface="Source Sans Pro"/>
              <a:sym typeface="Source Sans Pro"/>
            </a:endParaRPr>
          </a:p>
          <a:p>
            <a:pPr indent="-317500" lvl="0" marL="457200" rtl="0" algn="l">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Buzzer and LED gets active showing the close proximity of the object detected.</a:t>
            </a:r>
            <a:endParaRPr>
              <a:solidFill>
                <a:schemeClr val="dk1"/>
              </a:solidFill>
              <a:latin typeface="Source Sans Pro"/>
              <a:ea typeface="Source Sans Pro"/>
              <a:cs typeface="Source Sans Pro"/>
              <a:sym typeface="Source Sans Pro"/>
            </a:endParaRPr>
          </a:p>
        </p:txBody>
      </p:sp>
      <p:sp>
        <p:nvSpPr>
          <p:cNvPr id="1163" name="Google Shape;1163;p41"/>
          <p:cNvSpPr txBox="1"/>
          <p:nvPr/>
        </p:nvSpPr>
        <p:spPr>
          <a:xfrm>
            <a:off x="454450" y="-798725"/>
            <a:ext cx="154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42"/>
          <p:cNvSpPr txBox="1"/>
          <p:nvPr>
            <p:ph type="title"/>
          </p:nvPr>
        </p:nvSpPr>
        <p:spPr>
          <a:xfrm>
            <a:off x="3137750" y="837300"/>
            <a:ext cx="2668500" cy="61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1169" name="Google Shape;1169;p42"/>
          <p:cNvSpPr txBox="1"/>
          <p:nvPr>
            <p:ph idx="2" type="title"/>
          </p:nvPr>
        </p:nvSpPr>
        <p:spPr>
          <a:xfrm>
            <a:off x="1351800" y="1380275"/>
            <a:ext cx="1067400" cy="108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04</a:t>
            </a:r>
            <a:endParaRPr sz="5000"/>
          </a:p>
        </p:txBody>
      </p:sp>
      <p:sp>
        <p:nvSpPr>
          <p:cNvPr id="1170" name="Google Shape;1170;p42"/>
          <p:cNvSpPr txBox="1"/>
          <p:nvPr>
            <p:ph idx="1" type="subTitle"/>
          </p:nvPr>
        </p:nvSpPr>
        <p:spPr>
          <a:xfrm>
            <a:off x="2509200" y="3652872"/>
            <a:ext cx="4125600" cy="4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grpSp>
        <p:nvGrpSpPr>
          <p:cNvPr id="1171" name="Google Shape;1171;p42"/>
          <p:cNvGrpSpPr/>
          <p:nvPr/>
        </p:nvGrpSpPr>
        <p:grpSpPr>
          <a:xfrm>
            <a:off x="878364" y="1630351"/>
            <a:ext cx="289868" cy="675551"/>
            <a:chOff x="456616" y="2161476"/>
            <a:chExt cx="289868" cy="852000"/>
          </a:xfrm>
        </p:grpSpPr>
        <p:sp>
          <p:nvSpPr>
            <p:cNvPr id="1172" name="Google Shape;1172;p42"/>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2"/>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2"/>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2"/>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2"/>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7" name="Google Shape;1177;p42"/>
          <p:cNvGrpSpPr/>
          <p:nvPr/>
        </p:nvGrpSpPr>
        <p:grpSpPr>
          <a:xfrm>
            <a:off x="2509189" y="1590815"/>
            <a:ext cx="219256" cy="754616"/>
            <a:chOff x="456616" y="2161476"/>
            <a:chExt cx="289868" cy="852000"/>
          </a:xfrm>
        </p:grpSpPr>
        <p:sp>
          <p:nvSpPr>
            <p:cNvPr id="1178" name="Google Shape;1178;p42"/>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2"/>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2"/>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2"/>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2"/>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42"/>
          <p:cNvGrpSpPr/>
          <p:nvPr/>
        </p:nvGrpSpPr>
        <p:grpSpPr>
          <a:xfrm rot="5400000">
            <a:off x="1784591" y="803296"/>
            <a:ext cx="207255" cy="767481"/>
            <a:chOff x="456616" y="2161476"/>
            <a:chExt cx="289868" cy="852000"/>
          </a:xfrm>
        </p:grpSpPr>
        <p:sp>
          <p:nvSpPr>
            <p:cNvPr id="1184" name="Google Shape;1184;p42"/>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2"/>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2"/>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2"/>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2"/>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42"/>
          <p:cNvGrpSpPr/>
          <p:nvPr/>
        </p:nvGrpSpPr>
        <p:grpSpPr>
          <a:xfrm rot="5400000">
            <a:off x="1781857" y="2307475"/>
            <a:ext cx="207284" cy="693869"/>
            <a:chOff x="456616" y="2161476"/>
            <a:chExt cx="289868" cy="852000"/>
          </a:xfrm>
        </p:grpSpPr>
        <p:sp>
          <p:nvSpPr>
            <p:cNvPr id="1190" name="Google Shape;1190;p42"/>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2"/>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2"/>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2"/>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2"/>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5" name="Google Shape;1195;p42"/>
          <p:cNvSpPr txBox="1"/>
          <p:nvPr/>
        </p:nvSpPr>
        <p:spPr>
          <a:xfrm>
            <a:off x="2818450" y="1454100"/>
            <a:ext cx="5890800" cy="34992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The sensor consists of 4 pins Vcc, Trig, Echo and Gnd which are connected to the Arduino UNO pins 5V, 2,3 and Gnd respectively. Similarly, four other sensors are connected.</a:t>
            </a:r>
            <a:endParaRPr>
              <a:solidFill>
                <a:schemeClr val="dk1"/>
              </a:solidFill>
              <a:latin typeface="Source Sans Pro"/>
              <a:ea typeface="Source Sans Pro"/>
              <a:cs typeface="Source Sans Pro"/>
              <a:sym typeface="Source Sans Pro"/>
            </a:endParaRPr>
          </a:p>
          <a:p>
            <a:pPr indent="-317500" lvl="0" marL="457200" rtl="0" algn="l">
              <a:spcBef>
                <a:spcPts val="100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The sensor measures the time duration and sends it to the Arduino then the distance is calculated through the formula used in the code embedded.</a:t>
            </a:r>
            <a:endParaRPr>
              <a:solidFill>
                <a:schemeClr val="dk1"/>
              </a:solidFill>
              <a:latin typeface="Source Sans Pro"/>
              <a:ea typeface="Source Sans Pro"/>
              <a:cs typeface="Source Sans Pro"/>
              <a:sym typeface="Source Sans Pro"/>
            </a:endParaRPr>
          </a:p>
          <a:p>
            <a:pPr indent="-317500" lvl="0" marL="457200" rtl="0" algn="l">
              <a:spcBef>
                <a:spcPts val="100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Also, when object is within the range of </a:t>
            </a:r>
            <a:r>
              <a:rPr b="1" lang="en">
                <a:solidFill>
                  <a:schemeClr val="dk1"/>
                </a:solidFill>
                <a:latin typeface="Source Sans Pro"/>
                <a:ea typeface="Source Sans Pro"/>
                <a:cs typeface="Source Sans Pro"/>
                <a:sym typeface="Source Sans Pro"/>
              </a:rPr>
              <a:t>15 cm</a:t>
            </a:r>
            <a:r>
              <a:rPr lang="en">
                <a:solidFill>
                  <a:schemeClr val="dk1"/>
                </a:solidFill>
                <a:latin typeface="Source Sans Pro"/>
                <a:ea typeface="Source Sans Pro"/>
                <a:cs typeface="Source Sans Pro"/>
                <a:sym typeface="Source Sans Pro"/>
              </a:rPr>
              <a:t>, LED (connected to pin 12) and the buzzer (connected to pin 13) connected to the circuit starts responding.</a:t>
            </a:r>
            <a:endParaRPr>
              <a:solidFill>
                <a:schemeClr val="dk1"/>
              </a:solidFill>
              <a:latin typeface="Source Sans Pro"/>
              <a:ea typeface="Source Sans Pro"/>
              <a:cs typeface="Source Sans Pro"/>
              <a:sym typeface="Source Sans Pro"/>
            </a:endParaRPr>
          </a:p>
          <a:p>
            <a:pPr indent="-317500" lvl="0" marL="457200" rtl="0" algn="l">
              <a:spcBef>
                <a:spcPts val="100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The project has been successfully designed and tested, and the desire of the project is accomplished without any discrepancy. </a:t>
            </a:r>
            <a:endParaRPr>
              <a:solidFill>
                <a:schemeClr val="dk1"/>
              </a:solidFill>
              <a:latin typeface="Source Sans Pro"/>
              <a:ea typeface="Source Sans Pro"/>
              <a:cs typeface="Source Sans Pro"/>
              <a:sym typeface="Source Sans Pro"/>
            </a:endParaRPr>
          </a:p>
          <a:p>
            <a:pPr indent="-317500" lvl="0" marL="457200" rtl="0" algn="l">
              <a:spcBef>
                <a:spcPts val="1000"/>
              </a:spcBef>
              <a:spcAft>
                <a:spcPts val="100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Since this project has many security values, the future scope for this project is high.</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43"/>
          <p:cNvSpPr txBox="1"/>
          <p:nvPr/>
        </p:nvSpPr>
        <p:spPr>
          <a:xfrm>
            <a:off x="157775" y="1502100"/>
            <a:ext cx="3839100" cy="144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Montserrat"/>
                <a:ea typeface="Montserrat"/>
                <a:cs typeface="Montserrat"/>
                <a:sym typeface="Montserrat"/>
              </a:rPr>
              <a:t>FUTURE ASPECTS </a:t>
            </a:r>
            <a:r>
              <a:rPr b="1" lang="en" sz="2500">
                <a:solidFill>
                  <a:schemeClr val="dk1"/>
                </a:solidFill>
                <a:latin typeface="Montserrat"/>
                <a:ea typeface="Montserrat"/>
                <a:cs typeface="Montserrat"/>
                <a:sym typeface="Montserrat"/>
              </a:rPr>
              <a:t>OF THE PROJECT</a:t>
            </a:r>
            <a:endParaRPr b="1" sz="2500">
              <a:solidFill>
                <a:schemeClr val="dk1"/>
              </a:solidFill>
              <a:latin typeface="Montserrat"/>
              <a:ea typeface="Montserrat"/>
              <a:cs typeface="Montserrat"/>
              <a:sym typeface="Montserrat"/>
            </a:endParaRPr>
          </a:p>
        </p:txBody>
      </p:sp>
      <p:sp>
        <p:nvSpPr>
          <p:cNvPr id="1201" name="Google Shape;1201;p43"/>
          <p:cNvSpPr txBox="1"/>
          <p:nvPr/>
        </p:nvSpPr>
        <p:spPr>
          <a:xfrm>
            <a:off x="3861800" y="1217375"/>
            <a:ext cx="4963200" cy="3630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00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This project can be used for </a:t>
            </a:r>
            <a:r>
              <a:rPr lang="en">
                <a:solidFill>
                  <a:schemeClr val="dk1"/>
                </a:solidFill>
                <a:latin typeface="Source Sans Pro"/>
                <a:ea typeface="Source Sans Pro"/>
                <a:cs typeface="Source Sans Pro"/>
                <a:sym typeface="Source Sans Pro"/>
              </a:rPr>
              <a:t>detecting</a:t>
            </a:r>
            <a:r>
              <a:rPr lang="en">
                <a:solidFill>
                  <a:schemeClr val="dk1"/>
                </a:solidFill>
                <a:latin typeface="Source Sans Pro"/>
                <a:ea typeface="Source Sans Pro"/>
                <a:cs typeface="Source Sans Pro"/>
                <a:sym typeface="Source Sans Pro"/>
              </a:rPr>
              <a:t> enemy location with a great precision by technologically advancing it.</a:t>
            </a:r>
            <a:endParaRPr>
              <a:solidFill>
                <a:schemeClr val="dk1"/>
              </a:solidFill>
              <a:latin typeface="Source Sans Pro"/>
              <a:ea typeface="Source Sans Pro"/>
              <a:cs typeface="Source Sans Pro"/>
              <a:sym typeface="Source Sans Pro"/>
            </a:endParaRPr>
          </a:p>
          <a:p>
            <a:pPr indent="-317500" lvl="0" marL="457200" rtl="0" algn="l">
              <a:lnSpc>
                <a:spcPct val="115000"/>
              </a:lnSpc>
              <a:spcBef>
                <a:spcPts val="100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This is limited to detect the large object only with great accuracy. In future it can be made to detect locations small objects too. This can be done by implementing the more number of sensor array in stack form focusing on a particular location.</a:t>
            </a:r>
            <a:endParaRPr>
              <a:solidFill>
                <a:schemeClr val="dk1"/>
              </a:solidFill>
              <a:latin typeface="Source Sans Pro"/>
              <a:ea typeface="Source Sans Pro"/>
              <a:cs typeface="Source Sans Pro"/>
              <a:sym typeface="Source Sans Pro"/>
            </a:endParaRPr>
          </a:p>
          <a:p>
            <a:pPr indent="-317500" lvl="0" marL="457200" rtl="0" algn="l">
              <a:lnSpc>
                <a:spcPct val="115000"/>
              </a:lnSpc>
              <a:spcBef>
                <a:spcPts val="100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This project detects the location at a room temperature i.e 20 degree Celsius. It can be made to work at any temperature by  implementing a Thermocouple, RTD (Resistance Temperature Detectors) etc, which senses the temperature and according to it speed of sound changes and distance can be calculated.</a:t>
            </a:r>
            <a:endParaRPr>
              <a:solidFill>
                <a:schemeClr val="dk1"/>
              </a:solidFill>
              <a:latin typeface="Montserrat"/>
              <a:ea typeface="Montserrat"/>
              <a:cs typeface="Montserrat"/>
              <a:sym typeface="Montserrat"/>
            </a:endParaRPr>
          </a:p>
        </p:txBody>
      </p:sp>
      <p:sp>
        <p:nvSpPr>
          <p:cNvPr id="1202" name="Google Shape;1202;p43"/>
          <p:cNvSpPr txBox="1"/>
          <p:nvPr/>
        </p:nvSpPr>
        <p:spPr>
          <a:xfrm>
            <a:off x="454450" y="-798725"/>
            <a:ext cx="154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grpSp>
        <p:nvGrpSpPr>
          <p:cNvPr id="1203" name="Google Shape;1203;p43"/>
          <p:cNvGrpSpPr/>
          <p:nvPr/>
        </p:nvGrpSpPr>
        <p:grpSpPr>
          <a:xfrm>
            <a:off x="1247460" y="2840063"/>
            <a:ext cx="1659744" cy="1445092"/>
            <a:chOff x="852385" y="1510916"/>
            <a:chExt cx="353145" cy="351998"/>
          </a:xfrm>
        </p:grpSpPr>
        <p:sp>
          <p:nvSpPr>
            <p:cNvPr id="1204" name="Google Shape;1204;p43"/>
            <p:cNvSpPr/>
            <p:nvPr/>
          </p:nvSpPr>
          <p:spPr>
            <a:xfrm>
              <a:off x="852385" y="1510916"/>
              <a:ext cx="353145" cy="187785"/>
            </a:xfrm>
            <a:custGeom>
              <a:rect b="b" l="l" r="r" t="t"/>
              <a:pathLst>
                <a:path extrusionOk="0" h="5895" w="11086">
                  <a:moveTo>
                    <a:pt x="6145" y="334"/>
                  </a:moveTo>
                  <a:lnTo>
                    <a:pt x="6145" y="703"/>
                  </a:lnTo>
                  <a:lnTo>
                    <a:pt x="4942" y="703"/>
                  </a:lnTo>
                  <a:lnTo>
                    <a:pt x="4942" y="334"/>
                  </a:lnTo>
                  <a:close/>
                  <a:moveTo>
                    <a:pt x="10764" y="1025"/>
                  </a:moveTo>
                  <a:lnTo>
                    <a:pt x="10764" y="1596"/>
                  </a:lnTo>
                  <a:lnTo>
                    <a:pt x="346" y="1596"/>
                  </a:lnTo>
                  <a:lnTo>
                    <a:pt x="346" y="1025"/>
                  </a:lnTo>
                  <a:close/>
                  <a:moveTo>
                    <a:pt x="4775" y="1"/>
                  </a:moveTo>
                  <a:cubicBezTo>
                    <a:pt x="4692" y="1"/>
                    <a:pt x="4621" y="84"/>
                    <a:pt x="4621" y="167"/>
                  </a:cubicBezTo>
                  <a:lnTo>
                    <a:pt x="4621" y="703"/>
                  </a:lnTo>
                  <a:lnTo>
                    <a:pt x="168" y="703"/>
                  </a:lnTo>
                  <a:cubicBezTo>
                    <a:pt x="72" y="703"/>
                    <a:pt x="1" y="775"/>
                    <a:pt x="1" y="870"/>
                  </a:cubicBezTo>
                  <a:lnTo>
                    <a:pt x="1" y="1751"/>
                  </a:lnTo>
                  <a:cubicBezTo>
                    <a:pt x="1" y="1834"/>
                    <a:pt x="72" y="1906"/>
                    <a:pt x="168" y="1906"/>
                  </a:cubicBezTo>
                  <a:lnTo>
                    <a:pt x="656" y="1906"/>
                  </a:lnTo>
                  <a:lnTo>
                    <a:pt x="656" y="2620"/>
                  </a:lnTo>
                  <a:cubicBezTo>
                    <a:pt x="656" y="2715"/>
                    <a:pt x="727" y="2787"/>
                    <a:pt x="822" y="2787"/>
                  </a:cubicBezTo>
                  <a:cubicBezTo>
                    <a:pt x="906" y="2787"/>
                    <a:pt x="989" y="2715"/>
                    <a:pt x="989" y="2620"/>
                  </a:cubicBezTo>
                  <a:lnTo>
                    <a:pt x="989" y="1906"/>
                  </a:lnTo>
                  <a:lnTo>
                    <a:pt x="10109" y="1906"/>
                  </a:lnTo>
                  <a:lnTo>
                    <a:pt x="10109" y="5740"/>
                  </a:lnTo>
                  <a:cubicBezTo>
                    <a:pt x="10109" y="5823"/>
                    <a:pt x="10181" y="5894"/>
                    <a:pt x="10276" y="5894"/>
                  </a:cubicBezTo>
                  <a:cubicBezTo>
                    <a:pt x="10359" y="5894"/>
                    <a:pt x="10431" y="5823"/>
                    <a:pt x="10431" y="5740"/>
                  </a:cubicBezTo>
                  <a:lnTo>
                    <a:pt x="10431" y="1918"/>
                  </a:lnTo>
                  <a:lnTo>
                    <a:pt x="10931" y="1918"/>
                  </a:lnTo>
                  <a:cubicBezTo>
                    <a:pt x="11014" y="1918"/>
                    <a:pt x="11086" y="1846"/>
                    <a:pt x="11086" y="1763"/>
                  </a:cubicBezTo>
                  <a:lnTo>
                    <a:pt x="11086" y="882"/>
                  </a:lnTo>
                  <a:cubicBezTo>
                    <a:pt x="11086" y="775"/>
                    <a:pt x="11014" y="703"/>
                    <a:pt x="10931" y="703"/>
                  </a:cubicBezTo>
                  <a:lnTo>
                    <a:pt x="6478" y="703"/>
                  </a:lnTo>
                  <a:lnTo>
                    <a:pt x="6478" y="167"/>
                  </a:lnTo>
                  <a:cubicBezTo>
                    <a:pt x="6478" y="84"/>
                    <a:pt x="6406" y="1"/>
                    <a:pt x="631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3"/>
            <p:cNvSpPr/>
            <p:nvPr/>
          </p:nvSpPr>
          <p:spPr>
            <a:xfrm>
              <a:off x="852385" y="1609921"/>
              <a:ext cx="353145" cy="252992"/>
            </a:xfrm>
            <a:custGeom>
              <a:rect b="b" l="l" r="r" t="t"/>
              <a:pathLst>
                <a:path extrusionOk="0" h="7942" w="11086">
                  <a:moveTo>
                    <a:pt x="10764" y="4382"/>
                  </a:moveTo>
                  <a:lnTo>
                    <a:pt x="10764" y="4953"/>
                  </a:lnTo>
                  <a:lnTo>
                    <a:pt x="346" y="4953"/>
                  </a:lnTo>
                  <a:lnTo>
                    <a:pt x="346" y="4382"/>
                  </a:lnTo>
                  <a:close/>
                  <a:moveTo>
                    <a:pt x="6406" y="5275"/>
                  </a:moveTo>
                  <a:lnTo>
                    <a:pt x="6895" y="6168"/>
                  </a:lnTo>
                  <a:lnTo>
                    <a:pt x="4228" y="6168"/>
                  </a:lnTo>
                  <a:lnTo>
                    <a:pt x="4716" y="5275"/>
                  </a:lnTo>
                  <a:close/>
                  <a:moveTo>
                    <a:pt x="4335" y="5275"/>
                  </a:moveTo>
                  <a:lnTo>
                    <a:pt x="3049" y="7608"/>
                  </a:lnTo>
                  <a:lnTo>
                    <a:pt x="2573" y="7608"/>
                  </a:lnTo>
                  <a:lnTo>
                    <a:pt x="3859" y="5275"/>
                  </a:lnTo>
                  <a:close/>
                  <a:moveTo>
                    <a:pt x="7240" y="5275"/>
                  </a:moveTo>
                  <a:lnTo>
                    <a:pt x="8514" y="7608"/>
                  </a:lnTo>
                  <a:lnTo>
                    <a:pt x="8038" y="7608"/>
                  </a:lnTo>
                  <a:lnTo>
                    <a:pt x="6764" y="5275"/>
                  </a:lnTo>
                  <a:close/>
                  <a:moveTo>
                    <a:pt x="822" y="0"/>
                  </a:moveTo>
                  <a:cubicBezTo>
                    <a:pt x="727" y="0"/>
                    <a:pt x="656" y="84"/>
                    <a:pt x="656" y="167"/>
                  </a:cubicBezTo>
                  <a:lnTo>
                    <a:pt x="656" y="4072"/>
                  </a:lnTo>
                  <a:lnTo>
                    <a:pt x="168" y="4072"/>
                  </a:lnTo>
                  <a:cubicBezTo>
                    <a:pt x="72" y="4072"/>
                    <a:pt x="1" y="4144"/>
                    <a:pt x="1" y="4239"/>
                  </a:cubicBezTo>
                  <a:lnTo>
                    <a:pt x="1" y="5108"/>
                  </a:lnTo>
                  <a:cubicBezTo>
                    <a:pt x="1" y="5203"/>
                    <a:pt x="72" y="5275"/>
                    <a:pt x="168" y="5275"/>
                  </a:cubicBezTo>
                  <a:lnTo>
                    <a:pt x="3489" y="5275"/>
                  </a:lnTo>
                  <a:lnTo>
                    <a:pt x="2144" y="7704"/>
                  </a:lnTo>
                  <a:cubicBezTo>
                    <a:pt x="2120" y="7751"/>
                    <a:pt x="2120" y="7811"/>
                    <a:pt x="2144" y="7870"/>
                  </a:cubicBezTo>
                  <a:cubicBezTo>
                    <a:pt x="2180" y="7906"/>
                    <a:pt x="2239" y="7942"/>
                    <a:pt x="2275" y="7942"/>
                  </a:cubicBezTo>
                  <a:lnTo>
                    <a:pt x="3132" y="7942"/>
                  </a:lnTo>
                  <a:cubicBezTo>
                    <a:pt x="3192" y="7942"/>
                    <a:pt x="3251" y="7906"/>
                    <a:pt x="3275" y="7846"/>
                  </a:cubicBezTo>
                  <a:lnTo>
                    <a:pt x="3644" y="7168"/>
                  </a:lnTo>
                  <a:lnTo>
                    <a:pt x="4644" y="7168"/>
                  </a:lnTo>
                  <a:cubicBezTo>
                    <a:pt x="4728" y="7168"/>
                    <a:pt x="4811" y="7096"/>
                    <a:pt x="4811" y="7001"/>
                  </a:cubicBezTo>
                  <a:cubicBezTo>
                    <a:pt x="4811" y="6906"/>
                    <a:pt x="4728" y="6834"/>
                    <a:pt x="4644" y="6834"/>
                  </a:cubicBezTo>
                  <a:lnTo>
                    <a:pt x="3823" y="6834"/>
                  </a:lnTo>
                  <a:lnTo>
                    <a:pt x="4037" y="6465"/>
                  </a:lnTo>
                  <a:lnTo>
                    <a:pt x="7061" y="6465"/>
                  </a:lnTo>
                  <a:lnTo>
                    <a:pt x="7252" y="6834"/>
                  </a:lnTo>
                  <a:lnTo>
                    <a:pt x="5299" y="6834"/>
                  </a:lnTo>
                  <a:cubicBezTo>
                    <a:pt x="5216" y="6834"/>
                    <a:pt x="5133" y="6906"/>
                    <a:pt x="5133" y="7001"/>
                  </a:cubicBezTo>
                  <a:cubicBezTo>
                    <a:pt x="5133" y="7096"/>
                    <a:pt x="5216" y="7168"/>
                    <a:pt x="5299" y="7168"/>
                  </a:cubicBezTo>
                  <a:lnTo>
                    <a:pt x="7430" y="7168"/>
                  </a:lnTo>
                  <a:lnTo>
                    <a:pt x="7800" y="7846"/>
                  </a:lnTo>
                  <a:cubicBezTo>
                    <a:pt x="7835" y="7894"/>
                    <a:pt x="7895" y="7942"/>
                    <a:pt x="7954" y="7942"/>
                  </a:cubicBezTo>
                  <a:lnTo>
                    <a:pt x="8800" y="7942"/>
                  </a:lnTo>
                  <a:cubicBezTo>
                    <a:pt x="8859" y="7942"/>
                    <a:pt x="8907" y="7906"/>
                    <a:pt x="8931" y="7870"/>
                  </a:cubicBezTo>
                  <a:cubicBezTo>
                    <a:pt x="8966" y="7823"/>
                    <a:pt x="8966" y="7763"/>
                    <a:pt x="8931" y="7704"/>
                  </a:cubicBezTo>
                  <a:lnTo>
                    <a:pt x="7597" y="5275"/>
                  </a:lnTo>
                  <a:lnTo>
                    <a:pt x="10931" y="5275"/>
                  </a:lnTo>
                  <a:cubicBezTo>
                    <a:pt x="11014" y="5275"/>
                    <a:pt x="11086" y="5203"/>
                    <a:pt x="11086" y="5108"/>
                  </a:cubicBezTo>
                  <a:lnTo>
                    <a:pt x="11086" y="4239"/>
                  </a:lnTo>
                  <a:cubicBezTo>
                    <a:pt x="11086" y="4144"/>
                    <a:pt x="11014" y="4072"/>
                    <a:pt x="10931" y="4072"/>
                  </a:cubicBezTo>
                  <a:lnTo>
                    <a:pt x="10431" y="4072"/>
                  </a:lnTo>
                  <a:lnTo>
                    <a:pt x="10431" y="3263"/>
                  </a:lnTo>
                  <a:cubicBezTo>
                    <a:pt x="10431" y="3179"/>
                    <a:pt x="10359" y="3108"/>
                    <a:pt x="10276" y="3108"/>
                  </a:cubicBezTo>
                  <a:cubicBezTo>
                    <a:pt x="10181" y="3108"/>
                    <a:pt x="10109" y="3179"/>
                    <a:pt x="10109" y="3263"/>
                  </a:cubicBezTo>
                  <a:lnTo>
                    <a:pt x="10109" y="4072"/>
                  </a:lnTo>
                  <a:lnTo>
                    <a:pt x="989" y="4072"/>
                  </a:lnTo>
                  <a:lnTo>
                    <a:pt x="989" y="167"/>
                  </a:lnTo>
                  <a:cubicBezTo>
                    <a:pt x="989" y="84"/>
                    <a:pt x="906" y="0"/>
                    <a:pt x="82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3"/>
            <p:cNvSpPr/>
            <p:nvPr/>
          </p:nvSpPr>
          <p:spPr>
            <a:xfrm>
              <a:off x="928264" y="1584501"/>
              <a:ext cx="198775" cy="140735"/>
            </a:xfrm>
            <a:custGeom>
              <a:rect b="b" l="l" r="r" t="t"/>
              <a:pathLst>
                <a:path extrusionOk="0" h="4418" w="6240">
                  <a:moveTo>
                    <a:pt x="5608" y="322"/>
                  </a:moveTo>
                  <a:cubicBezTo>
                    <a:pt x="5787" y="322"/>
                    <a:pt x="5929" y="465"/>
                    <a:pt x="5929" y="643"/>
                  </a:cubicBezTo>
                  <a:cubicBezTo>
                    <a:pt x="5929" y="798"/>
                    <a:pt x="5775" y="953"/>
                    <a:pt x="5608" y="953"/>
                  </a:cubicBezTo>
                  <a:cubicBezTo>
                    <a:pt x="5453" y="953"/>
                    <a:pt x="5298" y="822"/>
                    <a:pt x="5298" y="643"/>
                  </a:cubicBezTo>
                  <a:cubicBezTo>
                    <a:pt x="5298" y="477"/>
                    <a:pt x="5429" y="322"/>
                    <a:pt x="5608" y="322"/>
                  </a:cubicBezTo>
                  <a:close/>
                  <a:moveTo>
                    <a:pt x="2131" y="1334"/>
                  </a:moveTo>
                  <a:cubicBezTo>
                    <a:pt x="2310" y="1334"/>
                    <a:pt x="2441" y="1477"/>
                    <a:pt x="2441" y="1656"/>
                  </a:cubicBezTo>
                  <a:cubicBezTo>
                    <a:pt x="2441" y="1834"/>
                    <a:pt x="2310" y="1965"/>
                    <a:pt x="2131" y="1965"/>
                  </a:cubicBezTo>
                  <a:cubicBezTo>
                    <a:pt x="1965" y="1965"/>
                    <a:pt x="1822" y="1834"/>
                    <a:pt x="1822" y="1656"/>
                  </a:cubicBezTo>
                  <a:cubicBezTo>
                    <a:pt x="1822" y="1489"/>
                    <a:pt x="1953" y="1334"/>
                    <a:pt x="2131" y="1334"/>
                  </a:cubicBezTo>
                  <a:close/>
                  <a:moveTo>
                    <a:pt x="4036" y="2429"/>
                  </a:moveTo>
                  <a:cubicBezTo>
                    <a:pt x="4215" y="2429"/>
                    <a:pt x="4346" y="2560"/>
                    <a:pt x="4346" y="2739"/>
                  </a:cubicBezTo>
                  <a:cubicBezTo>
                    <a:pt x="4346" y="2918"/>
                    <a:pt x="4203" y="3049"/>
                    <a:pt x="4036" y="3049"/>
                  </a:cubicBezTo>
                  <a:cubicBezTo>
                    <a:pt x="3870" y="3049"/>
                    <a:pt x="3727" y="2918"/>
                    <a:pt x="3727" y="2739"/>
                  </a:cubicBezTo>
                  <a:cubicBezTo>
                    <a:pt x="3727" y="2572"/>
                    <a:pt x="3858" y="2429"/>
                    <a:pt x="4036" y="2429"/>
                  </a:cubicBezTo>
                  <a:close/>
                  <a:moveTo>
                    <a:pt x="595" y="3501"/>
                  </a:moveTo>
                  <a:cubicBezTo>
                    <a:pt x="774" y="3501"/>
                    <a:pt x="905" y="3632"/>
                    <a:pt x="905" y="3811"/>
                  </a:cubicBezTo>
                  <a:cubicBezTo>
                    <a:pt x="905" y="3989"/>
                    <a:pt x="762" y="4120"/>
                    <a:pt x="595" y="4120"/>
                  </a:cubicBezTo>
                  <a:cubicBezTo>
                    <a:pt x="429" y="4120"/>
                    <a:pt x="286" y="3989"/>
                    <a:pt x="286" y="3811"/>
                  </a:cubicBezTo>
                  <a:cubicBezTo>
                    <a:pt x="286" y="3644"/>
                    <a:pt x="417" y="3501"/>
                    <a:pt x="595" y="3501"/>
                  </a:cubicBezTo>
                  <a:close/>
                  <a:moveTo>
                    <a:pt x="5608" y="1"/>
                  </a:moveTo>
                  <a:cubicBezTo>
                    <a:pt x="5275" y="1"/>
                    <a:pt x="4989" y="286"/>
                    <a:pt x="4989" y="632"/>
                  </a:cubicBezTo>
                  <a:cubicBezTo>
                    <a:pt x="4989" y="786"/>
                    <a:pt x="5048" y="941"/>
                    <a:pt x="5156" y="1048"/>
                  </a:cubicBezTo>
                  <a:lnTo>
                    <a:pt x="4239" y="2132"/>
                  </a:lnTo>
                  <a:cubicBezTo>
                    <a:pt x="4179" y="2120"/>
                    <a:pt x="4108" y="2096"/>
                    <a:pt x="4048" y="2096"/>
                  </a:cubicBezTo>
                  <a:cubicBezTo>
                    <a:pt x="3858" y="2096"/>
                    <a:pt x="3679" y="2191"/>
                    <a:pt x="3560" y="2334"/>
                  </a:cubicBezTo>
                  <a:lnTo>
                    <a:pt x="2739" y="1882"/>
                  </a:lnTo>
                  <a:cubicBezTo>
                    <a:pt x="2774" y="1798"/>
                    <a:pt x="2786" y="1727"/>
                    <a:pt x="2786" y="1656"/>
                  </a:cubicBezTo>
                  <a:cubicBezTo>
                    <a:pt x="2786" y="1310"/>
                    <a:pt x="2500" y="1024"/>
                    <a:pt x="2155" y="1024"/>
                  </a:cubicBezTo>
                  <a:cubicBezTo>
                    <a:pt x="1822" y="1024"/>
                    <a:pt x="1536" y="1310"/>
                    <a:pt x="1536" y="1656"/>
                  </a:cubicBezTo>
                  <a:cubicBezTo>
                    <a:pt x="1536" y="1822"/>
                    <a:pt x="1596" y="1953"/>
                    <a:pt x="1703" y="2072"/>
                  </a:cubicBezTo>
                  <a:lnTo>
                    <a:pt x="834" y="3203"/>
                  </a:lnTo>
                  <a:cubicBezTo>
                    <a:pt x="774" y="3191"/>
                    <a:pt x="703" y="3168"/>
                    <a:pt x="631" y="3168"/>
                  </a:cubicBezTo>
                  <a:cubicBezTo>
                    <a:pt x="286" y="3168"/>
                    <a:pt x="0" y="3453"/>
                    <a:pt x="0" y="3799"/>
                  </a:cubicBezTo>
                  <a:cubicBezTo>
                    <a:pt x="0" y="4144"/>
                    <a:pt x="286" y="4418"/>
                    <a:pt x="631" y="4418"/>
                  </a:cubicBezTo>
                  <a:cubicBezTo>
                    <a:pt x="965" y="4418"/>
                    <a:pt x="1250" y="4144"/>
                    <a:pt x="1250" y="3799"/>
                  </a:cubicBezTo>
                  <a:cubicBezTo>
                    <a:pt x="1250" y="3632"/>
                    <a:pt x="1191" y="3501"/>
                    <a:pt x="1084" y="3382"/>
                  </a:cubicBezTo>
                  <a:lnTo>
                    <a:pt x="1953" y="2251"/>
                  </a:lnTo>
                  <a:cubicBezTo>
                    <a:pt x="2012" y="2263"/>
                    <a:pt x="2084" y="2275"/>
                    <a:pt x="2155" y="2275"/>
                  </a:cubicBezTo>
                  <a:cubicBezTo>
                    <a:pt x="2310" y="2275"/>
                    <a:pt x="2441" y="2215"/>
                    <a:pt x="2560" y="2144"/>
                  </a:cubicBezTo>
                  <a:lnTo>
                    <a:pt x="3441" y="2632"/>
                  </a:lnTo>
                  <a:cubicBezTo>
                    <a:pt x="3441" y="2668"/>
                    <a:pt x="3429" y="2691"/>
                    <a:pt x="3429" y="2739"/>
                  </a:cubicBezTo>
                  <a:cubicBezTo>
                    <a:pt x="3429" y="3084"/>
                    <a:pt x="3703" y="3370"/>
                    <a:pt x="4048" y="3370"/>
                  </a:cubicBezTo>
                  <a:cubicBezTo>
                    <a:pt x="4394" y="3370"/>
                    <a:pt x="4679" y="3084"/>
                    <a:pt x="4679" y="2739"/>
                  </a:cubicBezTo>
                  <a:cubicBezTo>
                    <a:pt x="4679" y="2572"/>
                    <a:pt x="4620" y="2429"/>
                    <a:pt x="4513" y="2322"/>
                  </a:cubicBezTo>
                  <a:lnTo>
                    <a:pt x="5418" y="1239"/>
                  </a:lnTo>
                  <a:cubicBezTo>
                    <a:pt x="5477" y="1251"/>
                    <a:pt x="5548" y="1263"/>
                    <a:pt x="5608" y="1263"/>
                  </a:cubicBezTo>
                  <a:cubicBezTo>
                    <a:pt x="5953" y="1263"/>
                    <a:pt x="6239" y="989"/>
                    <a:pt x="6239" y="643"/>
                  </a:cubicBezTo>
                  <a:cubicBezTo>
                    <a:pt x="6239" y="286"/>
                    <a:pt x="5953" y="1"/>
                    <a:pt x="560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grpSp>
        <p:nvGrpSpPr>
          <p:cNvPr id="1211" name="Google Shape;1211;p44"/>
          <p:cNvGrpSpPr/>
          <p:nvPr/>
        </p:nvGrpSpPr>
        <p:grpSpPr>
          <a:xfrm>
            <a:off x="-1760804" y="992727"/>
            <a:ext cx="6106589" cy="3969629"/>
            <a:chOff x="-1760804" y="992727"/>
            <a:chExt cx="6106589" cy="3969629"/>
          </a:xfrm>
        </p:grpSpPr>
        <p:grpSp>
          <p:nvGrpSpPr>
            <p:cNvPr id="1212" name="Google Shape;1212;p44"/>
            <p:cNvGrpSpPr/>
            <p:nvPr/>
          </p:nvGrpSpPr>
          <p:grpSpPr>
            <a:xfrm rot="10800000">
              <a:off x="-1760804" y="4343397"/>
              <a:ext cx="2654142" cy="611358"/>
              <a:chOff x="6615621" y="2219307"/>
              <a:chExt cx="2654142" cy="611358"/>
            </a:xfrm>
          </p:grpSpPr>
          <p:sp>
            <p:nvSpPr>
              <p:cNvPr id="1213" name="Google Shape;1213;p44"/>
              <p:cNvSpPr/>
              <p:nvPr/>
            </p:nvSpPr>
            <p:spPr>
              <a:xfrm>
                <a:off x="6615621" y="2219307"/>
                <a:ext cx="2654142" cy="611358"/>
              </a:xfrm>
              <a:custGeom>
                <a:rect b="b" l="l" r="r" t="t"/>
                <a:pathLst>
                  <a:path extrusionOk="0" fill="none" h="18785" w="81553">
                    <a:moveTo>
                      <a:pt x="81553" y="18785"/>
                    </a:moveTo>
                    <a:lnTo>
                      <a:pt x="62768" y="0"/>
                    </a:lnTo>
                    <a:lnTo>
                      <a:pt x="47084" y="0"/>
                    </a:lnTo>
                    <a:lnTo>
                      <a:pt x="47084" y="10791"/>
                    </a:lnTo>
                    <a:lnTo>
                      <a:pt x="1" y="10791"/>
                    </a:lnTo>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4"/>
              <p:cNvSpPr/>
              <p:nvPr/>
            </p:nvSpPr>
            <p:spPr>
              <a:xfrm>
                <a:off x="7136942" y="2523986"/>
                <a:ext cx="582686" cy="91028"/>
              </a:xfrm>
              <a:custGeom>
                <a:rect b="b" l="l" r="r" t="t"/>
                <a:pathLst>
                  <a:path extrusionOk="0" h="2797" w="17904">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cap="flat" cmpd="sng" w="83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5" name="Google Shape;1215;p44"/>
            <p:cNvGrpSpPr/>
            <p:nvPr/>
          </p:nvGrpSpPr>
          <p:grpSpPr>
            <a:xfrm>
              <a:off x="348077" y="992727"/>
              <a:ext cx="3997708" cy="3969629"/>
              <a:chOff x="348077" y="992727"/>
              <a:chExt cx="3997708" cy="3969629"/>
            </a:xfrm>
          </p:grpSpPr>
          <p:grpSp>
            <p:nvGrpSpPr>
              <p:cNvPr id="1216" name="Google Shape;1216;p44"/>
              <p:cNvGrpSpPr/>
              <p:nvPr/>
            </p:nvGrpSpPr>
            <p:grpSpPr>
              <a:xfrm>
                <a:off x="348077" y="1018074"/>
                <a:ext cx="3997708" cy="3944282"/>
                <a:chOff x="348077" y="1018074"/>
                <a:chExt cx="3997708" cy="3944282"/>
              </a:xfrm>
            </p:grpSpPr>
            <p:sp>
              <p:nvSpPr>
                <p:cNvPr id="1217" name="Google Shape;1217;p44"/>
                <p:cNvSpPr/>
                <p:nvPr/>
              </p:nvSpPr>
              <p:spPr>
                <a:xfrm>
                  <a:off x="707798" y="4161645"/>
                  <a:ext cx="1256641" cy="441022"/>
                </a:xfrm>
                <a:custGeom>
                  <a:rect b="b" l="l" r="r" t="t"/>
                  <a:pathLst>
                    <a:path extrusionOk="0" fill="none" h="14348" w="40883">
                      <a:moveTo>
                        <a:pt x="40883" y="1"/>
                      </a:moveTo>
                      <a:lnTo>
                        <a:pt x="26536" y="14347"/>
                      </a:lnTo>
                      <a:lnTo>
                        <a:pt x="0" y="14347"/>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4"/>
                <p:cNvSpPr/>
                <p:nvPr/>
              </p:nvSpPr>
              <p:spPr>
                <a:xfrm flipH="1">
                  <a:off x="1073385" y="1018074"/>
                  <a:ext cx="3272400" cy="3272400"/>
                </a:xfrm>
                <a:prstGeom prst="arc">
                  <a:avLst>
                    <a:gd fmla="val 15722627" name="adj1"/>
                    <a:gd fmla="val 8489618" name="adj2"/>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4"/>
                <p:cNvSpPr/>
                <p:nvPr/>
              </p:nvSpPr>
              <p:spPr>
                <a:xfrm>
                  <a:off x="1921925" y="4076902"/>
                  <a:ext cx="98145" cy="84774"/>
                </a:xfrm>
                <a:custGeom>
                  <a:rect b="b" l="l" r="r" t="t"/>
                  <a:pathLst>
                    <a:path extrusionOk="0" h="2758" w="3193">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4"/>
                <p:cNvSpPr/>
                <p:nvPr/>
              </p:nvSpPr>
              <p:spPr>
                <a:xfrm>
                  <a:off x="1484196" y="4571436"/>
                  <a:ext cx="73463" cy="60952"/>
                </a:xfrm>
                <a:custGeom>
                  <a:rect b="b" l="l" r="r" t="t"/>
                  <a:pathLst>
                    <a:path extrusionOk="0" h="1983" w="2390">
                      <a:moveTo>
                        <a:pt x="1275" y="0"/>
                      </a:moveTo>
                      <a:cubicBezTo>
                        <a:pt x="1094" y="0"/>
                        <a:pt x="907" y="51"/>
                        <a:pt x="730" y="164"/>
                      </a:cubicBezTo>
                      <a:cubicBezTo>
                        <a:pt x="0" y="651"/>
                        <a:pt x="213" y="1775"/>
                        <a:pt x="1094" y="1958"/>
                      </a:cubicBezTo>
                      <a:cubicBezTo>
                        <a:pt x="1166" y="1974"/>
                        <a:pt x="1237" y="1983"/>
                        <a:pt x="1308" y="1983"/>
                      </a:cubicBezTo>
                      <a:cubicBezTo>
                        <a:pt x="1747" y="1983"/>
                        <a:pt x="2145" y="1669"/>
                        <a:pt x="2249" y="1198"/>
                      </a:cubicBezTo>
                      <a:cubicBezTo>
                        <a:pt x="2389" y="545"/>
                        <a:pt x="1868" y="0"/>
                        <a:pt x="1275" y="0"/>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4"/>
                <p:cNvSpPr/>
                <p:nvPr/>
              </p:nvSpPr>
              <p:spPr>
                <a:xfrm>
                  <a:off x="643310" y="4538178"/>
                  <a:ext cx="128052" cy="128022"/>
                </a:xfrm>
                <a:custGeom>
                  <a:rect b="b" l="l" r="r" t="t"/>
                  <a:pathLst>
                    <a:path extrusionOk="0" h="4165" w="4166">
                      <a:moveTo>
                        <a:pt x="2098" y="0"/>
                      </a:moveTo>
                      <a:cubicBezTo>
                        <a:pt x="943" y="0"/>
                        <a:pt x="1" y="942"/>
                        <a:pt x="1" y="2097"/>
                      </a:cubicBezTo>
                      <a:cubicBezTo>
                        <a:pt x="1" y="3252"/>
                        <a:pt x="943" y="4164"/>
                        <a:pt x="2098" y="4164"/>
                      </a:cubicBezTo>
                      <a:cubicBezTo>
                        <a:pt x="3253" y="4164"/>
                        <a:pt x="4165" y="3252"/>
                        <a:pt x="4165" y="2097"/>
                      </a:cubicBezTo>
                      <a:cubicBezTo>
                        <a:pt x="4165" y="942"/>
                        <a:pt x="3253" y="0"/>
                        <a:pt x="2098" y="0"/>
                      </a:cubicBezTo>
                      <a:close/>
                    </a:path>
                  </a:pathLst>
                </a:custGeom>
                <a:solidFill>
                  <a:schemeClr val="accent2"/>
                </a:solidFill>
                <a:ln cap="flat" cmpd="sng" w="2857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4"/>
                <p:cNvSpPr/>
                <p:nvPr/>
              </p:nvSpPr>
              <p:spPr>
                <a:xfrm>
                  <a:off x="562963" y="4457830"/>
                  <a:ext cx="288748" cy="288717"/>
                </a:xfrm>
                <a:custGeom>
                  <a:rect b="b" l="l" r="r" t="t"/>
                  <a:pathLst>
                    <a:path extrusionOk="0" fill="none" h="9393" w="9394">
                      <a:moveTo>
                        <a:pt x="9393" y="4711"/>
                      </a:moveTo>
                      <a:cubicBezTo>
                        <a:pt x="9393" y="7295"/>
                        <a:pt x="7296" y="9392"/>
                        <a:pt x="4712" y="9392"/>
                      </a:cubicBezTo>
                      <a:cubicBezTo>
                        <a:pt x="2129" y="9392"/>
                        <a:pt x="1" y="7295"/>
                        <a:pt x="1" y="4711"/>
                      </a:cubicBezTo>
                      <a:cubicBezTo>
                        <a:pt x="1" y="2097"/>
                        <a:pt x="2129" y="0"/>
                        <a:pt x="4712" y="0"/>
                      </a:cubicBezTo>
                      <a:cubicBezTo>
                        <a:pt x="7296" y="0"/>
                        <a:pt x="9393" y="2097"/>
                        <a:pt x="9393" y="4711"/>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4"/>
                <p:cNvSpPr/>
                <p:nvPr/>
              </p:nvSpPr>
              <p:spPr>
                <a:xfrm>
                  <a:off x="348077" y="4334481"/>
                  <a:ext cx="628828" cy="627875"/>
                </a:xfrm>
                <a:custGeom>
                  <a:rect b="b" l="l" r="r" t="t"/>
                  <a:pathLst>
                    <a:path extrusionOk="0" fill="none" h="20427" w="20458">
                      <a:moveTo>
                        <a:pt x="11703" y="1"/>
                      </a:moveTo>
                      <a:cubicBezTo>
                        <a:pt x="3922" y="1"/>
                        <a:pt x="1" y="9423"/>
                        <a:pt x="5533" y="14925"/>
                      </a:cubicBezTo>
                      <a:cubicBezTo>
                        <a:pt x="11035" y="20427"/>
                        <a:pt x="20457" y="16506"/>
                        <a:pt x="20427" y="8724"/>
                      </a:cubicBezTo>
                    </a:path>
                  </a:pathLst>
                </a:custGeom>
                <a:noFill/>
                <a:ln cap="flat" cmpd="sng" w="243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4" name="Google Shape;1224;p44"/>
              <p:cNvSpPr/>
              <p:nvPr/>
            </p:nvSpPr>
            <p:spPr>
              <a:xfrm>
                <a:off x="3919375" y="3638452"/>
                <a:ext cx="98145" cy="84774"/>
              </a:xfrm>
              <a:custGeom>
                <a:rect b="b" l="l" r="r" t="t"/>
                <a:pathLst>
                  <a:path extrusionOk="0" h="2758" w="3193">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4"/>
              <p:cNvSpPr/>
              <p:nvPr/>
            </p:nvSpPr>
            <p:spPr>
              <a:xfrm>
                <a:off x="2892300" y="992727"/>
                <a:ext cx="98145" cy="84774"/>
              </a:xfrm>
              <a:custGeom>
                <a:rect b="b" l="l" r="r" t="t"/>
                <a:pathLst>
                  <a:path extrusionOk="0" h="2758" w="3193">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26" name="Google Shape;1226;p44"/>
          <p:cNvGrpSpPr/>
          <p:nvPr/>
        </p:nvGrpSpPr>
        <p:grpSpPr>
          <a:xfrm>
            <a:off x="7070148" y="-222850"/>
            <a:ext cx="1195349" cy="1078296"/>
            <a:chOff x="4404625" y="-443721"/>
            <a:chExt cx="1195349" cy="1078296"/>
          </a:xfrm>
        </p:grpSpPr>
        <p:sp>
          <p:nvSpPr>
            <p:cNvPr id="1227" name="Google Shape;1227;p44"/>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4"/>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9" name="Google Shape;1229;p44"/>
          <p:cNvGrpSpPr/>
          <p:nvPr/>
        </p:nvGrpSpPr>
        <p:grpSpPr>
          <a:xfrm rot="-5400000">
            <a:off x="5626137" y="-505555"/>
            <a:ext cx="2181860" cy="892524"/>
            <a:chOff x="6525475" y="148600"/>
            <a:chExt cx="2808779" cy="1148975"/>
          </a:xfrm>
        </p:grpSpPr>
        <p:sp>
          <p:nvSpPr>
            <p:cNvPr id="1230" name="Google Shape;1230;p44"/>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4"/>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2" name="Google Shape;1232;p44"/>
          <p:cNvGrpSpPr/>
          <p:nvPr/>
        </p:nvGrpSpPr>
        <p:grpSpPr>
          <a:xfrm rot="-5400000">
            <a:off x="6049566" y="-247490"/>
            <a:ext cx="2181860" cy="892524"/>
            <a:chOff x="6525475" y="148600"/>
            <a:chExt cx="2808779" cy="1148975"/>
          </a:xfrm>
        </p:grpSpPr>
        <p:sp>
          <p:nvSpPr>
            <p:cNvPr id="1233" name="Google Shape;1233;p44"/>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4"/>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5" name="Google Shape;1235;p44"/>
          <p:cNvSpPr txBox="1"/>
          <p:nvPr>
            <p:ph type="title"/>
          </p:nvPr>
        </p:nvSpPr>
        <p:spPr>
          <a:xfrm>
            <a:off x="1681800" y="1603075"/>
            <a:ext cx="5780400" cy="136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solidFill>
                <a:schemeClr val="accent1"/>
              </a:solidFill>
            </a:endParaRPr>
          </a:p>
        </p:txBody>
      </p:sp>
      <p:sp>
        <p:nvSpPr>
          <p:cNvPr id="1236" name="Google Shape;1236;p44"/>
          <p:cNvSpPr txBox="1"/>
          <p:nvPr>
            <p:ph idx="1" type="subTitle"/>
          </p:nvPr>
        </p:nvSpPr>
        <p:spPr>
          <a:xfrm>
            <a:off x="2059200" y="2969825"/>
            <a:ext cx="50256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1237" name="Google Shape;1237;p44"/>
          <p:cNvSpPr/>
          <p:nvPr/>
        </p:nvSpPr>
        <p:spPr>
          <a:xfrm flipH="1">
            <a:off x="1335850" y="1280600"/>
            <a:ext cx="2747400" cy="2747400"/>
          </a:xfrm>
          <a:prstGeom prst="arc">
            <a:avLst>
              <a:gd fmla="val 16194198" name="adj1"/>
              <a:gd fmla="val 5442633"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32"/>
          <p:cNvSpPr txBox="1"/>
          <p:nvPr>
            <p:ph type="title"/>
          </p:nvPr>
        </p:nvSpPr>
        <p:spPr>
          <a:xfrm>
            <a:off x="938500" y="1913225"/>
            <a:ext cx="3663300" cy="71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TEAM</a:t>
            </a:r>
            <a:endParaRPr/>
          </a:p>
        </p:txBody>
      </p:sp>
      <p:sp>
        <p:nvSpPr>
          <p:cNvPr id="898" name="Google Shape;898;p32"/>
          <p:cNvSpPr txBox="1"/>
          <p:nvPr>
            <p:ph idx="1" type="subTitle"/>
          </p:nvPr>
        </p:nvSpPr>
        <p:spPr>
          <a:xfrm>
            <a:off x="4091625" y="1913225"/>
            <a:ext cx="3663300" cy="1679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Adarsh Pandey (2001EE84)</a:t>
            </a:r>
            <a:endParaRPr/>
          </a:p>
          <a:p>
            <a:pPr indent="0" lvl="0" marL="0" rtl="0" algn="r">
              <a:spcBef>
                <a:spcPts val="1600"/>
              </a:spcBef>
              <a:spcAft>
                <a:spcPts val="0"/>
              </a:spcAft>
              <a:buNone/>
            </a:pPr>
            <a:r>
              <a:rPr lang="en"/>
              <a:t>Shubham Raj (2001EE92)</a:t>
            </a:r>
            <a:endParaRPr/>
          </a:p>
          <a:p>
            <a:pPr indent="0" lvl="0" marL="0" rtl="0" algn="r">
              <a:spcBef>
                <a:spcPts val="1600"/>
              </a:spcBef>
              <a:spcAft>
                <a:spcPts val="0"/>
              </a:spcAft>
              <a:buNone/>
            </a:pPr>
            <a:r>
              <a:rPr lang="en"/>
              <a:t>Vrutant Choudhary (2001EE82)</a:t>
            </a:r>
            <a:endParaRPr/>
          </a:p>
          <a:p>
            <a:pPr indent="0" lvl="0" marL="0" rtl="0" algn="r">
              <a:spcBef>
                <a:spcPts val="1600"/>
              </a:spcBef>
              <a:spcAft>
                <a:spcPts val="0"/>
              </a:spcAft>
              <a:buNone/>
            </a:pPr>
            <a:r>
              <a:rPr lang="en"/>
              <a:t>Medha Singh (2001EE34)</a:t>
            </a:r>
            <a:endParaRPr/>
          </a:p>
          <a:p>
            <a:pPr indent="0" lvl="0" marL="0" rtl="0" algn="r">
              <a:spcBef>
                <a:spcPts val="1600"/>
              </a:spcBef>
              <a:spcAft>
                <a:spcPts val="1600"/>
              </a:spcAft>
              <a:buNone/>
            </a:pPr>
            <a:r>
              <a:rPr lang="en"/>
              <a:t>Priya Raj (2001EE46)</a:t>
            </a:r>
            <a:endParaRPr/>
          </a:p>
        </p:txBody>
      </p:sp>
      <p:grpSp>
        <p:nvGrpSpPr>
          <p:cNvPr id="899" name="Google Shape;899;p32"/>
          <p:cNvGrpSpPr/>
          <p:nvPr/>
        </p:nvGrpSpPr>
        <p:grpSpPr>
          <a:xfrm>
            <a:off x="254184" y="4169209"/>
            <a:ext cx="289868" cy="852000"/>
            <a:chOff x="456616" y="2161476"/>
            <a:chExt cx="289868" cy="852000"/>
          </a:xfrm>
        </p:grpSpPr>
        <p:sp>
          <p:nvSpPr>
            <p:cNvPr id="900" name="Google Shape;900;p32"/>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2"/>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2"/>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2"/>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2"/>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5" name="Google Shape;905;p32"/>
          <p:cNvGrpSpPr/>
          <p:nvPr/>
        </p:nvGrpSpPr>
        <p:grpSpPr>
          <a:xfrm rot="5400000">
            <a:off x="3044509" y="2277809"/>
            <a:ext cx="289868" cy="852000"/>
            <a:chOff x="456616" y="2161476"/>
            <a:chExt cx="289868" cy="852000"/>
          </a:xfrm>
        </p:grpSpPr>
        <p:sp>
          <p:nvSpPr>
            <p:cNvPr id="906" name="Google Shape;906;p32"/>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2"/>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2"/>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2"/>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2"/>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33"/>
          <p:cNvSpPr txBox="1"/>
          <p:nvPr>
            <p:ph type="title"/>
          </p:nvPr>
        </p:nvSpPr>
        <p:spPr>
          <a:xfrm>
            <a:off x="713325" y="1958098"/>
            <a:ext cx="2200800" cy="47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916" name="Google Shape;916;p33"/>
          <p:cNvSpPr txBox="1"/>
          <p:nvPr>
            <p:ph idx="2" type="title"/>
          </p:nvPr>
        </p:nvSpPr>
        <p:spPr>
          <a:xfrm>
            <a:off x="713325" y="1425075"/>
            <a:ext cx="908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917" name="Google Shape;917;p33"/>
          <p:cNvSpPr txBox="1"/>
          <p:nvPr>
            <p:ph idx="1" type="subTitle"/>
          </p:nvPr>
        </p:nvSpPr>
        <p:spPr>
          <a:xfrm>
            <a:off x="-2451612" y="2405941"/>
            <a:ext cx="22008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You </a:t>
            </a:r>
            <a:r>
              <a:rPr lang="en"/>
              <a:t>can</a:t>
            </a:r>
            <a:r>
              <a:rPr lang="en"/>
              <a:t> describe the topic of the section here</a:t>
            </a:r>
            <a:endParaRPr/>
          </a:p>
        </p:txBody>
      </p:sp>
      <p:sp>
        <p:nvSpPr>
          <p:cNvPr id="918" name="Google Shape;918;p33"/>
          <p:cNvSpPr txBox="1"/>
          <p:nvPr>
            <p:ph idx="3" type="title"/>
          </p:nvPr>
        </p:nvSpPr>
        <p:spPr>
          <a:xfrm>
            <a:off x="3878250" y="1958098"/>
            <a:ext cx="2200800" cy="47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19" name="Google Shape;919;p33"/>
          <p:cNvSpPr txBox="1"/>
          <p:nvPr>
            <p:ph idx="4" type="title"/>
          </p:nvPr>
        </p:nvSpPr>
        <p:spPr>
          <a:xfrm>
            <a:off x="3878250" y="1425075"/>
            <a:ext cx="908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920" name="Google Shape;920;p33"/>
          <p:cNvSpPr txBox="1"/>
          <p:nvPr>
            <p:ph idx="5" type="subTitle"/>
          </p:nvPr>
        </p:nvSpPr>
        <p:spPr>
          <a:xfrm>
            <a:off x="-2401237" y="2933641"/>
            <a:ext cx="22008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You </a:t>
            </a:r>
            <a:r>
              <a:rPr lang="en"/>
              <a:t>can</a:t>
            </a:r>
            <a:r>
              <a:rPr lang="en"/>
              <a:t> describe the topic of the section here</a:t>
            </a:r>
            <a:endParaRPr/>
          </a:p>
        </p:txBody>
      </p:sp>
      <p:sp>
        <p:nvSpPr>
          <p:cNvPr id="921" name="Google Shape;921;p33"/>
          <p:cNvSpPr txBox="1"/>
          <p:nvPr>
            <p:ph idx="6" type="title"/>
          </p:nvPr>
        </p:nvSpPr>
        <p:spPr>
          <a:xfrm>
            <a:off x="720000" y="539700"/>
            <a:ext cx="5365800" cy="47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922" name="Google Shape;922;p33"/>
          <p:cNvSpPr txBox="1"/>
          <p:nvPr>
            <p:ph idx="7" type="title"/>
          </p:nvPr>
        </p:nvSpPr>
        <p:spPr>
          <a:xfrm>
            <a:off x="720000" y="3622629"/>
            <a:ext cx="2200800" cy="47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Components &amp; Methodology</a:t>
            </a:r>
            <a:endParaRPr/>
          </a:p>
        </p:txBody>
      </p:sp>
      <p:sp>
        <p:nvSpPr>
          <p:cNvPr id="923" name="Google Shape;923;p33"/>
          <p:cNvSpPr txBox="1"/>
          <p:nvPr>
            <p:ph idx="8" type="title"/>
          </p:nvPr>
        </p:nvSpPr>
        <p:spPr>
          <a:xfrm>
            <a:off x="720000" y="3089624"/>
            <a:ext cx="908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924" name="Google Shape;924;p33"/>
          <p:cNvSpPr txBox="1"/>
          <p:nvPr>
            <p:ph idx="9" type="subTitle"/>
          </p:nvPr>
        </p:nvSpPr>
        <p:spPr>
          <a:xfrm>
            <a:off x="-2666925" y="4100525"/>
            <a:ext cx="22008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You </a:t>
            </a:r>
            <a:r>
              <a:rPr lang="en"/>
              <a:t>can</a:t>
            </a:r>
            <a:r>
              <a:rPr lang="en"/>
              <a:t> describe the topic of the section here</a:t>
            </a:r>
            <a:endParaRPr/>
          </a:p>
        </p:txBody>
      </p:sp>
      <p:sp>
        <p:nvSpPr>
          <p:cNvPr id="925" name="Google Shape;925;p33"/>
          <p:cNvSpPr txBox="1"/>
          <p:nvPr>
            <p:ph idx="13" type="title"/>
          </p:nvPr>
        </p:nvSpPr>
        <p:spPr>
          <a:xfrm>
            <a:off x="3884925" y="3622629"/>
            <a:ext cx="2200800" cy="47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926" name="Google Shape;926;p33"/>
          <p:cNvSpPr txBox="1"/>
          <p:nvPr>
            <p:ph idx="14" type="title"/>
          </p:nvPr>
        </p:nvSpPr>
        <p:spPr>
          <a:xfrm>
            <a:off x="3884925" y="3089624"/>
            <a:ext cx="908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927" name="Google Shape;927;p33"/>
          <p:cNvSpPr txBox="1"/>
          <p:nvPr>
            <p:ph idx="15" type="subTitle"/>
          </p:nvPr>
        </p:nvSpPr>
        <p:spPr>
          <a:xfrm>
            <a:off x="-2552362" y="4228254"/>
            <a:ext cx="22008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You </a:t>
            </a:r>
            <a:r>
              <a:rPr lang="en"/>
              <a:t>can</a:t>
            </a:r>
            <a:r>
              <a:rPr lang="en"/>
              <a:t> describe the topic of the section here</a:t>
            </a:r>
            <a:endParaRPr/>
          </a:p>
        </p:txBody>
      </p:sp>
      <p:grpSp>
        <p:nvGrpSpPr>
          <p:cNvPr id="928" name="Google Shape;928;p33"/>
          <p:cNvGrpSpPr/>
          <p:nvPr/>
        </p:nvGrpSpPr>
        <p:grpSpPr>
          <a:xfrm>
            <a:off x="6673825" y="1829350"/>
            <a:ext cx="2649775" cy="3476500"/>
            <a:chOff x="6528600" y="1774925"/>
            <a:chExt cx="2649775" cy="3476500"/>
          </a:xfrm>
        </p:grpSpPr>
        <p:sp>
          <p:nvSpPr>
            <p:cNvPr id="929" name="Google Shape;929;p33"/>
            <p:cNvSpPr/>
            <p:nvPr/>
          </p:nvSpPr>
          <p:spPr>
            <a:xfrm>
              <a:off x="6737575" y="3314450"/>
              <a:ext cx="118575" cy="117800"/>
            </a:xfrm>
            <a:custGeom>
              <a:rect b="b" l="l" r="r" t="t"/>
              <a:pathLst>
                <a:path extrusionOk="0" fill="none" h="4712" w="4743">
                  <a:moveTo>
                    <a:pt x="0" y="2007"/>
                  </a:moveTo>
                  <a:cubicBezTo>
                    <a:pt x="0" y="3831"/>
                    <a:pt x="2189" y="4712"/>
                    <a:pt x="3465" y="3466"/>
                  </a:cubicBezTo>
                  <a:cubicBezTo>
                    <a:pt x="4742" y="2189"/>
                    <a:pt x="3830" y="1"/>
                    <a:pt x="2037" y="1"/>
                  </a:cubicBezTo>
                  <a:cubicBezTo>
                    <a:pt x="912" y="1"/>
                    <a:pt x="0" y="913"/>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3"/>
            <p:cNvSpPr/>
            <p:nvPr/>
          </p:nvSpPr>
          <p:spPr>
            <a:xfrm>
              <a:off x="6825725" y="2420825"/>
              <a:ext cx="2342775" cy="913400"/>
            </a:xfrm>
            <a:custGeom>
              <a:rect b="b" l="l" r="r" t="t"/>
              <a:pathLst>
                <a:path extrusionOk="0" fill="none" h="36536" w="93711">
                  <a:moveTo>
                    <a:pt x="0" y="36536"/>
                  </a:moveTo>
                  <a:lnTo>
                    <a:pt x="36262" y="0"/>
                  </a:lnTo>
                  <a:lnTo>
                    <a:pt x="93710"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3"/>
            <p:cNvSpPr/>
            <p:nvPr/>
          </p:nvSpPr>
          <p:spPr>
            <a:xfrm>
              <a:off x="6632700" y="1774925"/>
              <a:ext cx="2545675" cy="1481800"/>
            </a:xfrm>
            <a:custGeom>
              <a:rect b="b" l="l" r="r" t="t"/>
              <a:pathLst>
                <a:path extrusionOk="0" fill="none" h="59272" w="101827">
                  <a:moveTo>
                    <a:pt x="1" y="59272"/>
                  </a:moveTo>
                  <a:lnTo>
                    <a:pt x="25442" y="59272"/>
                  </a:lnTo>
                  <a:lnTo>
                    <a:pt x="25442" y="33435"/>
                  </a:lnTo>
                  <a:lnTo>
                    <a:pt x="66871" y="33435"/>
                  </a:lnTo>
                  <a:lnTo>
                    <a:pt x="66871" y="0"/>
                  </a:lnTo>
                  <a:lnTo>
                    <a:pt x="10182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3"/>
            <p:cNvSpPr/>
            <p:nvPr/>
          </p:nvSpPr>
          <p:spPr>
            <a:xfrm>
              <a:off x="6528600" y="3209600"/>
              <a:ext cx="118575" cy="118550"/>
            </a:xfrm>
            <a:custGeom>
              <a:rect b="b" l="l" r="r" t="t"/>
              <a:pathLst>
                <a:path extrusionOk="0" fill="none" h="4742" w="4743">
                  <a:moveTo>
                    <a:pt x="1" y="2037"/>
                  </a:moveTo>
                  <a:cubicBezTo>
                    <a:pt x="1" y="3830"/>
                    <a:pt x="2189" y="4742"/>
                    <a:pt x="3466" y="3465"/>
                  </a:cubicBezTo>
                  <a:cubicBezTo>
                    <a:pt x="4742" y="2189"/>
                    <a:pt x="3830" y="0"/>
                    <a:pt x="2037" y="30"/>
                  </a:cubicBezTo>
                  <a:cubicBezTo>
                    <a:pt x="912" y="30"/>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3"/>
            <p:cNvSpPr/>
            <p:nvPr/>
          </p:nvSpPr>
          <p:spPr>
            <a:xfrm>
              <a:off x="6789250" y="2050750"/>
              <a:ext cx="2389125" cy="955975"/>
            </a:xfrm>
            <a:custGeom>
              <a:rect b="b" l="l" r="r" t="t"/>
              <a:pathLst>
                <a:path extrusionOk="0" fill="none" h="38239" w="95565">
                  <a:moveTo>
                    <a:pt x="0" y="38238"/>
                  </a:moveTo>
                  <a:lnTo>
                    <a:pt x="37843" y="1"/>
                  </a:lnTo>
                  <a:lnTo>
                    <a:pt x="95564"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3"/>
            <p:cNvSpPr/>
            <p:nvPr/>
          </p:nvSpPr>
          <p:spPr>
            <a:xfrm>
              <a:off x="6699575" y="29915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3"/>
            <p:cNvSpPr/>
            <p:nvPr/>
          </p:nvSpPr>
          <p:spPr>
            <a:xfrm>
              <a:off x="6737575" y="3594850"/>
              <a:ext cx="118575" cy="118575"/>
            </a:xfrm>
            <a:custGeom>
              <a:rect b="b" l="l" r="r" t="t"/>
              <a:pathLst>
                <a:path extrusionOk="0" fill="none" h="4743" w="4743">
                  <a:moveTo>
                    <a:pt x="0" y="2706"/>
                  </a:moveTo>
                  <a:cubicBezTo>
                    <a:pt x="0" y="913"/>
                    <a:pt x="2189" y="1"/>
                    <a:pt x="3465" y="1277"/>
                  </a:cubicBezTo>
                  <a:cubicBezTo>
                    <a:pt x="4742" y="2554"/>
                    <a:pt x="3830" y="4742"/>
                    <a:pt x="2037" y="4742"/>
                  </a:cubicBezTo>
                  <a:cubicBezTo>
                    <a:pt x="912" y="4742"/>
                    <a:pt x="0" y="3830"/>
                    <a:pt x="0" y="27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3"/>
            <p:cNvSpPr/>
            <p:nvPr/>
          </p:nvSpPr>
          <p:spPr>
            <a:xfrm>
              <a:off x="6825725" y="3692125"/>
              <a:ext cx="2342775" cy="913400"/>
            </a:xfrm>
            <a:custGeom>
              <a:rect b="b" l="l" r="r" t="t"/>
              <a:pathLst>
                <a:path extrusionOk="0" fill="none" h="36536" w="93711">
                  <a:moveTo>
                    <a:pt x="0" y="0"/>
                  </a:moveTo>
                  <a:lnTo>
                    <a:pt x="36262" y="36536"/>
                  </a:lnTo>
                  <a:lnTo>
                    <a:pt x="93710" y="36536"/>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3"/>
            <p:cNvSpPr/>
            <p:nvPr/>
          </p:nvSpPr>
          <p:spPr>
            <a:xfrm>
              <a:off x="6632700" y="3769625"/>
              <a:ext cx="2545675" cy="1481800"/>
            </a:xfrm>
            <a:custGeom>
              <a:rect b="b" l="l" r="r" t="t"/>
              <a:pathLst>
                <a:path extrusionOk="0" fill="none" h="59272" w="101827">
                  <a:moveTo>
                    <a:pt x="1" y="1"/>
                  </a:moveTo>
                  <a:lnTo>
                    <a:pt x="25442" y="1"/>
                  </a:lnTo>
                  <a:lnTo>
                    <a:pt x="25442" y="25837"/>
                  </a:lnTo>
                  <a:lnTo>
                    <a:pt x="66871" y="25837"/>
                  </a:lnTo>
                  <a:lnTo>
                    <a:pt x="66871" y="59272"/>
                  </a:lnTo>
                  <a:lnTo>
                    <a:pt x="101826" y="59272"/>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3"/>
            <p:cNvSpPr/>
            <p:nvPr/>
          </p:nvSpPr>
          <p:spPr>
            <a:xfrm>
              <a:off x="6528600" y="3699725"/>
              <a:ext cx="118575" cy="117800"/>
            </a:xfrm>
            <a:custGeom>
              <a:rect b="b" l="l" r="r" t="t"/>
              <a:pathLst>
                <a:path extrusionOk="0" fill="none" h="4712" w="4743">
                  <a:moveTo>
                    <a:pt x="1" y="2705"/>
                  </a:moveTo>
                  <a:cubicBezTo>
                    <a:pt x="1" y="912"/>
                    <a:pt x="2189" y="0"/>
                    <a:pt x="3466" y="1277"/>
                  </a:cubicBezTo>
                  <a:cubicBezTo>
                    <a:pt x="4742" y="2553"/>
                    <a:pt x="3830" y="4712"/>
                    <a:pt x="2037" y="4712"/>
                  </a:cubicBezTo>
                  <a:cubicBezTo>
                    <a:pt x="912" y="4712"/>
                    <a:pt x="1" y="3830"/>
                    <a:pt x="1" y="2705"/>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3"/>
            <p:cNvSpPr/>
            <p:nvPr/>
          </p:nvSpPr>
          <p:spPr>
            <a:xfrm>
              <a:off x="6789250" y="4019625"/>
              <a:ext cx="2389125" cy="956725"/>
            </a:xfrm>
            <a:custGeom>
              <a:rect b="b" l="l" r="r" t="t"/>
              <a:pathLst>
                <a:path extrusionOk="0" fill="none" h="38269" w="95565">
                  <a:moveTo>
                    <a:pt x="0" y="1"/>
                  </a:moveTo>
                  <a:lnTo>
                    <a:pt x="37843" y="38269"/>
                  </a:lnTo>
                  <a:lnTo>
                    <a:pt x="95564" y="38269"/>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3"/>
            <p:cNvSpPr/>
            <p:nvPr/>
          </p:nvSpPr>
          <p:spPr>
            <a:xfrm>
              <a:off x="6699575" y="3917800"/>
              <a:ext cx="118575" cy="118575"/>
            </a:xfrm>
            <a:custGeom>
              <a:rect b="b" l="l" r="r" t="t"/>
              <a:pathLst>
                <a:path extrusionOk="0" fill="none" h="4743" w="4743">
                  <a:moveTo>
                    <a:pt x="1" y="2706"/>
                  </a:moveTo>
                  <a:cubicBezTo>
                    <a:pt x="1" y="913"/>
                    <a:pt x="2189" y="1"/>
                    <a:pt x="3466" y="1277"/>
                  </a:cubicBezTo>
                  <a:cubicBezTo>
                    <a:pt x="4742" y="2554"/>
                    <a:pt x="3830" y="4742"/>
                    <a:pt x="2037" y="4742"/>
                  </a:cubicBezTo>
                  <a:cubicBezTo>
                    <a:pt x="912" y="4742"/>
                    <a:pt x="1" y="3831"/>
                    <a:pt x="1"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33"/>
          <p:cNvGrpSpPr/>
          <p:nvPr/>
        </p:nvGrpSpPr>
        <p:grpSpPr>
          <a:xfrm>
            <a:off x="6521425" y="118391"/>
            <a:ext cx="2853985" cy="1525277"/>
            <a:chOff x="6521425" y="153500"/>
            <a:chExt cx="2853985" cy="1525277"/>
          </a:xfrm>
        </p:grpSpPr>
        <p:grpSp>
          <p:nvGrpSpPr>
            <p:cNvPr id="942" name="Google Shape;942;p33"/>
            <p:cNvGrpSpPr/>
            <p:nvPr/>
          </p:nvGrpSpPr>
          <p:grpSpPr>
            <a:xfrm>
              <a:off x="6521425" y="153500"/>
              <a:ext cx="2257381" cy="391400"/>
              <a:chOff x="6521425" y="153500"/>
              <a:chExt cx="2257381" cy="391400"/>
            </a:xfrm>
          </p:grpSpPr>
          <p:sp>
            <p:nvSpPr>
              <p:cNvPr id="943" name="Google Shape;943;p33"/>
              <p:cNvSpPr/>
              <p:nvPr/>
            </p:nvSpPr>
            <p:spPr>
              <a:xfrm>
                <a:off x="6623375" y="153500"/>
                <a:ext cx="2155431" cy="342293"/>
              </a:xfrm>
              <a:custGeom>
                <a:rect b="b" l="l" r="r" t="t"/>
                <a:pathLst>
                  <a:path extrusionOk="0" h="7844" w="49394">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3"/>
              <p:cNvSpPr/>
              <p:nvPr/>
            </p:nvSpPr>
            <p:spPr>
              <a:xfrm>
                <a:off x="6521425" y="4271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33"/>
            <p:cNvGrpSpPr/>
            <p:nvPr/>
          </p:nvGrpSpPr>
          <p:grpSpPr>
            <a:xfrm>
              <a:off x="6826225" y="326868"/>
              <a:ext cx="2547832" cy="405548"/>
              <a:chOff x="6826225" y="344423"/>
              <a:chExt cx="2547832" cy="405548"/>
            </a:xfrm>
          </p:grpSpPr>
          <p:sp>
            <p:nvSpPr>
              <p:cNvPr id="946" name="Google Shape;946;p33"/>
              <p:cNvSpPr/>
              <p:nvPr/>
            </p:nvSpPr>
            <p:spPr>
              <a:xfrm>
                <a:off x="6928175" y="344423"/>
                <a:ext cx="2445882" cy="350889"/>
              </a:xfrm>
              <a:custGeom>
                <a:rect b="b" l="l" r="r" t="t"/>
                <a:pathLst>
                  <a:path extrusionOk="0" h="8041" w="5605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3"/>
              <p:cNvSpPr/>
              <p:nvPr/>
            </p:nvSpPr>
            <p:spPr>
              <a:xfrm>
                <a:off x="6826225" y="63217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8" name="Google Shape;948;p33"/>
            <p:cNvSpPr/>
            <p:nvPr/>
          </p:nvSpPr>
          <p:spPr>
            <a:xfrm>
              <a:off x="6775775" y="828443"/>
              <a:ext cx="1708408" cy="26575"/>
            </a:xfrm>
            <a:custGeom>
              <a:rect b="b" l="l" r="r" t="t"/>
              <a:pathLst>
                <a:path extrusionOk="0" h="609" w="39150">
                  <a:moveTo>
                    <a:pt x="0" y="0"/>
                  </a:moveTo>
                  <a:lnTo>
                    <a:pt x="0" y="608"/>
                  </a:lnTo>
                  <a:lnTo>
                    <a:pt x="39150" y="608"/>
                  </a:lnTo>
                  <a:lnTo>
                    <a:pt x="391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3"/>
            <p:cNvSpPr/>
            <p:nvPr/>
          </p:nvSpPr>
          <p:spPr>
            <a:xfrm>
              <a:off x="6673825" y="791573"/>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0" name="Google Shape;950;p33"/>
            <p:cNvGrpSpPr/>
            <p:nvPr/>
          </p:nvGrpSpPr>
          <p:grpSpPr>
            <a:xfrm>
              <a:off x="6673825" y="951277"/>
              <a:ext cx="1810358" cy="117800"/>
              <a:chOff x="6673825" y="951277"/>
              <a:chExt cx="1810358" cy="117800"/>
            </a:xfrm>
          </p:grpSpPr>
          <p:sp>
            <p:nvSpPr>
              <p:cNvPr id="951" name="Google Shape;951;p33"/>
              <p:cNvSpPr/>
              <p:nvPr/>
            </p:nvSpPr>
            <p:spPr>
              <a:xfrm>
                <a:off x="6775775" y="990814"/>
                <a:ext cx="1708408" cy="25222"/>
              </a:xfrm>
              <a:custGeom>
                <a:rect b="b" l="l" r="r" t="t"/>
                <a:pathLst>
                  <a:path extrusionOk="0" h="578" w="39150">
                    <a:moveTo>
                      <a:pt x="0" y="0"/>
                    </a:moveTo>
                    <a:lnTo>
                      <a:pt x="0" y="578"/>
                    </a:lnTo>
                    <a:lnTo>
                      <a:pt x="39150" y="578"/>
                    </a:lnTo>
                    <a:lnTo>
                      <a:pt x="391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3"/>
              <p:cNvSpPr/>
              <p:nvPr/>
            </p:nvSpPr>
            <p:spPr>
              <a:xfrm>
                <a:off x="6673825" y="951277"/>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3" name="Google Shape;953;p33"/>
            <p:cNvGrpSpPr/>
            <p:nvPr/>
          </p:nvGrpSpPr>
          <p:grpSpPr>
            <a:xfrm>
              <a:off x="6826225" y="1108284"/>
              <a:ext cx="2549185" cy="396427"/>
              <a:chOff x="6826225" y="1090729"/>
              <a:chExt cx="2549185" cy="396427"/>
            </a:xfrm>
          </p:grpSpPr>
          <p:sp>
            <p:nvSpPr>
              <p:cNvPr id="954" name="Google Shape;954;p33"/>
              <p:cNvSpPr/>
              <p:nvPr/>
            </p:nvSpPr>
            <p:spPr>
              <a:xfrm>
                <a:off x="6928175" y="1136704"/>
                <a:ext cx="2447235" cy="350453"/>
              </a:xfrm>
              <a:custGeom>
                <a:rect b="b" l="l" r="r" t="t"/>
                <a:pathLst>
                  <a:path extrusionOk="0" h="8031" w="56081">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3"/>
              <p:cNvSpPr/>
              <p:nvPr/>
            </p:nvSpPr>
            <p:spPr>
              <a:xfrm>
                <a:off x="6826225" y="1090729"/>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6" name="Google Shape;956;p33"/>
            <p:cNvGrpSpPr/>
            <p:nvPr/>
          </p:nvGrpSpPr>
          <p:grpSpPr>
            <a:xfrm>
              <a:off x="6521425" y="1294500"/>
              <a:ext cx="2256028" cy="384277"/>
              <a:chOff x="6521425" y="1294500"/>
              <a:chExt cx="2256028" cy="384277"/>
            </a:xfrm>
          </p:grpSpPr>
          <p:sp>
            <p:nvSpPr>
              <p:cNvPr id="957" name="Google Shape;957;p33"/>
              <p:cNvSpPr/>
              <p:nvPr/>
            </p:nvSpPr>
            <p:spPr>
              <a:xfrm>
                <a:off x="6623375" y="1336528"/>
                <a:ext cx="2154078" cy="342249"/>
              </a:xfrm>
              <a:custGeom>
                <a:rect b="b" l="l" r="r" t="t"/>
                <a:pathLst>
                  <a:path extrusionOk="0" h="7843" w="49363">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3"/>
              <p:cNvSpPr/>
              <p:nvPr/>
            </p:nvSpPr>
            <p:spPr>
              <a:xfrm>
                <a:off x="6521425" y="12945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959" name="Google Shape;959;p33"/>
          <p:cNvCxnSpPr>
            <a:stCxn id="916" idx="3"/>
            <a:endCxn id="919" idx="1"/>
          </p:cNvCxnSpPr>
          <p:nvPr/>
        </p:nvCxnSpPr>
        <p:spPr>
          <a:xfrm>
            <a:off x="1621725" y="1688925"/>
            <a:ext cx="2256600" cy="0"/>
          </a:xfrm>
          <a:prstGeom prst="straightConnector1">
            <a:avLst/>
          </a:prstGeom>
          <a:noFill/>
          <a:ln cap="flat" cmpd="sng" w="28575">
            <a:solidFill>
              <a:schemeClr val="accent2"/>
            </a:solidFill>
            <a:prstDash val="solid"/>
            <a:round/>
            <a:headEnd len="med" w="med" type="oval"/>
            <a:tailEnd len="med" w="med" type="oval"/>
          </a:ln>
        </p:spPr>
      </p:cxnSp>
      <p:cxnSp>
        <p:nvCxnSpPr>
          <p:cNvPr id="960" name="Google Shape;960;p33"/>
          <p:cNvCxnSpPr/>
          <p:nvPr/>
        </p:nvCxnSpPr>
        <p:spPr>
          <a:xfrm>
            <a:off x="1621725" y="3353475"/>
            <a:ext cx="2256600" cy="0"/>
          </a:xfrm>
          <a:prstGeom prst="straightConnector1">
            <a:avLst/>
          </a:prstGeom>
          <a:noFill/>
          <a:ln cap="flat" cmpd="sng" w="28575">
            <a:solidFill>
              <a:schemeClr val="accent2"/>
            </a:solidFill>
            <a:prstDash val="solid"/>
            <a:round/>
            <a:headEnd len="med" w="med" type="oval"/>
            <a:tailEnd len="med" w="med" type="oval"/>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34"/>
          <p:cNvSpPr txBox="1"/>
          <p:nvPr>
            <p:ph type="title"/>
          </p:nvPr>
        </p:nvSpPr>
        <p:spPr>
          <a:xfrm>
            <a:off x="3137750" y="837300"/>
            <a:ext cx="3155700" cy="61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OBJECTIVE</a:t>
            </a:r>
            <a:endParaRPr/>
          </a:p>
        </p:txBody>
      </p:sp>
      <p:sp>
        <p:nvSpPr>
          <p:cNvPr id="966" name="Google Shape;966;p34"/>
          <p:cNvSpPr txBox="1"/>
          <p:nvPr>
            <p:ph idx="2" type="title"/>
          </p:nvPr>
        </p:nvSpPr>
        <p:spPr>
          <a:xfrm>
            <a:off x="1351796" y="1380276"/>
            <a:ext cx="1157400" cy="11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967" name="Google Shape;967;p34"/>
          <p:cNvSpPr txBox="1"/>
          <p:nvPr>
            <p:ph idx="1" type="subTitle"/>
          </p:nvPr>
        </p:nvSpPr>
        <p:spPr>
          <a:xfrm>
            <a:off x="2509200" y="3652872"/>
            <a:ext cx="4125600" cy="4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cxnSp>
        <p:nvCxnSpPr>
          <p:cNvPr id="968" name="Google Shape;968;p34"/>
          <p:cNvCxnSpPr/>
          <p:nvPr/>
        </p:nvCxnSpPr>
        <p:spPr>
          <a:xfrm>
            <a:off x="3443700" y="4310199"/>
            <a:ext cx="2256600" cy="0"/>
          </a:xfrm>
          <a:prstGeom prst="straightConnector1">
            <a:avLst/>
          </a:prstGeom>
          <a:noFill/>
          <a:ln cap="flat" cmpd="sng" w="28575">
            <a:solidFill>
              <a:schemeClr val="accent2"/>
            </a:solidFill>
            <a:prstDash val="solid"/>
            <a:round/>
            <a:headEnd len="med" w="med" type="oval"/>
            <a:tailEnd len="med" w="med" type="oval"/>
          </a:ln>
        </p:spPr>
      </p:cxnSp>
      <p:grpSp>
        <p:nvGrpSpPr>
          <p:cNvPr id="969" name="Google Shape;969;p34"/>
          <p:cNvGrpSpPr/>
          <p:nvPr/>
        </p:nvGrpSpPr>
        <p:grpSpPr>
          <a:xfrm>
            <a:off x="878390" y="1453898"/>
            <a:ext cx="289868" cy="852000"/>
            <a:chOff x="456616" y="2161476"/>
            <a:chExt cx="289868" cy="852000"/>
          </a:xfrm>
        </p:grpSpPr>
        <p:sp>
          <p:nvSpPr>
            <p:cNvPr id="970" name="Google Shape;970;p34"/>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4"/>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4"/>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34"/>
          <p:cNvGrpSpPr/>
          <p:nvPr/>
        </p:nvGrpSpPr>
        <p:grpSpPr>
          <a:xfrm>
            <a:off x="2738047" y="1532973"/>
            <a:ext cx="289868" cy="852000"/>
            <a:chOff x="456616" y="2161476"/>
            <a:chExt cx="289868" cy="852000"/>
          </a:xfrm>
        </p:grpSpPr>
        <p:sp>
          <p:nvSpPr>
            <p:cNvPr id="976" name="Google Shape;976;p34"/>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4"/>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4"/>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4"/>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4"/>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34"/>
          <p:cNvGrpSpPr/>
          <p:nvPr/>
        </p:nvGrpSpPr>
        <p:grpSpPr>
          <a:xfrm rot="5400000">
            <a:off x="1785566" y="719717"/>
            <a:ext cx="289868" cy="852000"/>
            <a:chOff x="456616" y="2161476"/>
            <a:chExt cx="289868" cy="852000"/>
          </a:xfrm>
        </p:grpSpPr>
        <p:sp>
          <p:nvSpPr>
            <p:cNvPr id="982" name="Google Shape;982;p34"/>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4"/>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4"/>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4"/>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4"/>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7" name="Google Shape;987;p34"/>
          <p:cNvGrpSpPr/>
          <p:nvPr/>
        </p:nvGrpSpPr>
        <p:grpSpPr>
          <a:xfrm rot="5400000">
            <a:off x="1785566" y="2408974"/>
            <a:ext cx="289868" cy="852000"/>
            <a:chOff x="456616" y="2161476"/>
            <a:chExt cx="289868" cy="852000"/>
          </a:xfrm>
        </p:grpSpPr>
        <p:sp>
          <p:nvSpPr>
            <p:cNvPr id="988" name="Google Shape;988;p34"/>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4"/>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4"/>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4"/>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4"/>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3" name="Google Shape;993;p34"/>
          <p:cNvSpPr txBox="1"/>
          <p:nvPr/>
        </p:nvSpPr>
        <p:spPr>
          <a:xfrm>
            <a:off x="3256775" y="1630350"/>
            <a:ext cx="4642500" cy="1400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300">
                <a:solidFill>
                  <a:schemeClr val="dk2"/>
                </a:solidFill>
                <a:latin typeface="Source Sans Pro"/>
                <a:ea typeface="Source Sans Pro"/>
                <a:cs typeface="Source Sans Pro"/>
                <a:sym typeface="Source Sans Pro"/>
              </a:rPr>
              <a:t>Design a system to detect a object and its location and to alert the users by the location of the object. </a:t>
            </a:r>
            <a:endParaRPr sz="2300">
              <a:solidFill>
                <a:schemeClr val="dk2"/>
              </a:solidFill>
              <a:latin typeface="Source Sans Pro"/>
              <a:ea typeface="Source Sans Pro"/>
              <a:cs typeface="Source Sans Pro"/>
              <a:sym typeface="Source Sans Pro"/>
            </a:endParaRPr>
          </a:p>
          <a:p>
            <a:pPr indent="0" lvl="0" marL="0" rtl="0" algn="just">
              <a:spcBef>
                <a:spcPts val="0"/>
              </a:spcBef>
              <a:spcAft>
                <a:spcPts val="0"/>
              </a:spcAft>
              <a:buNone/>
            </a:pPr>
            <a:r>
              <a:t/>
            </a:r>
            <a:endParaRPr sz="100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35"/>
          <p:cNvSpPr txBox="1"/>
          <p:nvPr>
            <p:ph type="title"/>
          </p:nvPr>
        </p:nvSpPr>
        <p:spPr>
          <a:xfrm>
            <a:off x="9340225" y="1829075"/>
            <a:ext cx="3663300" cy="12930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r>
              <a:t/>
            </a:r>
            <a:endParaRPr/>
          </a:p>
        </p:txBody>
      </p:sp>
      <p:sp>
        <p:nvSpPr>
          <p:cNvPr id="999" name="Google Shape;999;p35"/>
          <p:cNvSpPr txBox="1"/>
          <p:nvPr>
            <p:ph idx="1" type="subTitle"/>
          </p:nvPr>
        </p:nvSpPr>
        <p:spPr>
          <a:xfrm>
            <a:off x="4691175" y="1293775"/>
            <a:ext cx="3946800" cy="3187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300"/>
              <a:t>The concept of SONAR is used in this project is to detect presence of object and target its position. Targeting mechanism is automated as it uses ultrasonic sensor for detecting the object and its range. Ultrasonic sensor spreads out ultrasonic sound waves (40 KHz) at regular intervals and receives the echo. The echo signals are reflected back to the sensor, when the object is hit. The time that is taken for the ultrasonic waves to spread out and to the distance that is travelled from system to target and back to the system precisely is measured by the Arduino. The calculation of distance to the target is based upon the time-span between emitting the signal and receiving the echo.</a:t>
            </a:r>
            <a:endParaRPr sz="1300"/>
          </a:p>
          <a:p>
            <a:pPr indent="0" lvl="0" marL="0" rtl="0" algn="just">
              <a:spcBef>
                <a:spcPts val="0"/>
              </a:spcBef>
              <a:spcAft>
                <a:spcPts val="0"/>
              </a:spcAft>
              <a:buNone/>
            </a:pPr>
            <a:r>
              <a:t/>
            </a:r>
            <a:endParaRPr sz="1300"/>
          </a:p>
        </p:txBody>
      </p:sp>
      <p:grpSp>
        <p:nvGrpSpPr>
          <p:cNvPr id="1000" name="Google Shape;1000;p35"/>
          <p:cNvGrpSpPr/>
          <p:nvPr/>
        </p:nvGrpSpPr>
        <p:grpSpPr>
          <a:xfrm>
            <a:off x="380409" y="2661234"/>
            <a:ext cx="289868" cy="852000"/>
            <a:chOff x="456616" y="2161476"/>
            <a:chExt cx="289868" cy="852000"/>
          </a:xfrm>
        </p:grpSpPr>
        <p:sp>
          <p:nvSpPr>
            <p:cNvPr id="1001" name="Google Shape;1001;p35"/>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5"/>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5"/>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5"/>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5"/>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6" name="Google Shape;1006;p35"/>
          <p:cNvGrpSpPr/>
          <p:nvPr/>
        </p:nvGrpSpPr>
        <p:grpSpPr>
          <a:xfrm>
            <a:off x="4120434" y="2461384"/>
            <a:ext cx="289868" cy="852000"/>
            <a:chOff x="456616" y="2161476"/>
            <a:chExt cx="289868" cy="852000"/>
          </a:xfrm>
        </p:grpSpPr>
        <p:sp>
          <p:nvSpPr>
            <p:cNvPr id="1007" name="Google Shape;1007;p35"/>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5"/>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5"/>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5"/>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5"/>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2" name="Google Shape;1012;p35"/>
          <p:cNvGrpSpPr/>
          <p:nvPr/>
        </p:nvGrpSpPr>
        <p:grpSpPr>
          <a:xfrm rot="5400000">
            <a:off x="2250409" y="1204934"/>
            <a:ext cx="289868" cy="852000"/>
            <a:chOff x="456616" y="2161476"/>
            <a:chExt cx="289868" cy="852000"/>
          </a:xfrm>
        </p:grpSpPr>
        <p:sp>
          <p:nvSpPr>
            <p:cNvPr id="1013" name="Google Shape;1013;p35"/>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5"/>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5"/>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5"/>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5"/>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8" name="Google Shape;1018;p35"/>
          <p:cNvGrpSpPr/>
          <p:nvPr/>
        </p:nvGrpSpPr>
        <p:grpSpPr>
          <a:xfrm rot="5400000">
            <a:off x="2250409" y="4069559"/>
            <a:ext cx="289868" cy="852000"/>
            <a:chOff x="456616" y="2161476"/>
            <a:chExt cx="289868" cy="852000"/>
          </a:xfrm>
        </p:grpSpPr>
        <p:sp>
          <p:nvSpPr>
            <p:cNvPr id="1019" name="Google Shape;1019;p35"/>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5"/>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5"/>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5"/>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5"/>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24" name="Google Shape;1024;p35"/>
          <p:cNvPicPr preferRelativeResize="0"/>
          <p:nvPr/>
        </p:nvPicPr>
        <p:blipFill>
          <a:blip r:embed="rId3">
            <a:alphaModFix/>
          </a:blip>
          <a:stretch>
            <a:fillRect/>
          </a:stretch>
        </p:blipFill>
        <p:spPr>
          <a:xfrm>
            <a:off x="778350" y="1874475"/>
            <a:ext cx="3234000" cy="2425500"/>
          </a:xfrm>
          <a:prstGeom prst="rect">
            <a:avLst/>
          </a:prstGeom>
          <a:noFill/>
          <a:ln>
            <a:noFill/>
          </a:ln>
        </p:spPr>
      </p:pic>
      <p:sp>
        <p:nvSpPr>
          <p:cNvPr id="1025" name="Google Shape;1025;p35"/>
          <p:cNvSpPr txBox="1"/>
          <p:nvPr/>
        </p:nvSpPr>
        <p:spPr>
          <a:xfrm>
            <a:off x="2829450" y="347100"/>
            <a:ext cx="40707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100">
                <a:solidFill>
                  <a:schemeClr val="dk1"/>
                </a:solidFill>
                <a:latin typeface="Montserrat"/>
                <a:ea typeface="Montserrat"/>
                <a:cs typeface="Montserrat"/>
                <a:sym typeface="Montserrat"/>
              </a:rPr>
              <a:t>INTRODUCTION</a:t>
            </a:r>
            <a:endParaRPr b="1" sz="3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900">
              <a:latin typeface="Source Sans Pro"/>
              <a:ea typeface="Source Sans Pro"/>
              <a:cs typeface="Source Sans Pro"/>
              <a:sym typeface="Source Sans Pro"/>
            </a:endParaRPr>
          </a:p>
        </p:txBody>
      </p:sp>
      <p:sp>
        <p:nvSpPr>
          <p:cNvPr id="1026" name="Google Shape;1026;p35"/>
          <p:cNvSpPr txBox="1"/>
          <p:nvPr/>
        </p:nvSpPr>
        <p:spPr>
          <a:xfrm>
            <a:off x="1809175" y="147250"/>
            <a:ext cx="1012200" cy="958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4800">
                <a:solidFill>
                  <a:schemeClr val="accent1"/>
                </a:solidFill>
                <a:latin typeface="Montserrat"/>
                <a:ea typeface="Montserrat"/>
                <a:cs typeface="Montserrat"/>
                <a:sym typeface="Montserrat"/>
              </a:rPr>
              <a:t>02</a:t>
            </a:r>
            <a:endParaRPr b="1" sz="48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200">
              <a:latin typeface="Source Sans Pro"/>
              <a:ea typeface="Source Sans Pro"/>
              <a:cs typeface="Source Sans Pro"/>
              <a:sym typeface="Source Sans Pro"/>
            </a:endParaRPr>
          </a:p>
        </p:txBody>
      </p:sp>
      <p:grpSp>
        <p:nvGrpSpPr>
          <p:cNvPr id="1027" name="Google Shape;1027;p35"/>
          <p:cNvGrpSpPr/>
          <p:nvPr/>
        </p:nvGrpSpPr>
        <p:grpSpPr>
          <a:xfrm>
            <a:off x="2887380" y="341147"/>
            <a:ext cx="226039" cy="570414"/>
            <a:chOff x="456616" y="2161476"/>
            <a:chExt cx="289868" cy="852000"/>
          </a:xfrm>
        </p:grpSpPr>
        <p:sp>
          <p:nvSpPr>
            <p:cNvPr id="1028" name="Google Shape;1028;p35"/>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5"/>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5"/>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5"/>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5"/>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36"/>
          <p:cNvSpPr txBox="1"/>
          <p:nvPr>
            <p:ph type="title"/>
          </p:nvPr>
        </p:nvSpPr>
        <p:spPr>
          <a:xfrm>
            <a:off x="766675" y="1479175"/>
            <a:ext cx="4616100" cy="229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900"/>
              <a:t>COMPONENTS &amp; METHODOLOGY</a:t>
            </a:r>
            <a:endParaRPr sz="3900"/>
          </a:p>
        </p:txBody>
      </p:sp>
      <p:grpSp>
        <p:nvGrpSpPr>
          <p:cNvPr id="1038" name="Google Shape;1038;p36"/>
          <p:cNvGrpSpPr/>
          <p:nvPr/>
        </p:nvGrpSpPr>
        <p:grpSpPr>
          <a:xfrm>
            <a:off x="2300427" y="112222"/>
            <a:ext cx="6969336" cy="4919052"/>
            <a:chOff x="2300427" y="112222"/>
            <a:chExt cx="6969336" cy="4919052"/>
          </a:xfrm>
        </p:grpSpPr>
        <p:grpSp>
          <p:nvGrpSpPr>
            <p:cNvPr id="1039" name="Google Shape;1039;p36"/>
            <p:cNvGrpSpPr/>
            <p:nvPr/>
          </p:nvGrpSpPr>
          <p:grpSpPr>
            <a:xfrm flipH="1" rot="-2700000">
              <a:off x="3277565" y="987828"/>
              <a:ext cx="3211454" cy="3167835"/>
              <a:chOff x="2632375" y="3610525"/>
              <a:chExt cx="1063875" cy="1049425"/>
            </a:xfrm>
          </p:grpSpPr>
          <p:sp>
            <p:nvSpPr>
              <p:cNvPr id="1040" name="Google Shape;1040;p36"/>
              <p:cNvSpPr/>
              <p:nvPr/>
            </p:nvSpPr>
            <p:spPr>
              <a:xfrm>
                <a:off x="3678750" y="4093825"/>
                <a:ext cx="17500" cy="129950"/>
              </a:xfrm>
              <a:custGeom>
                <a:rect b="b" l="l" r="r" t="t"/>
                <a:pathLst>
                  <a:path extrusionOk="0" fill="none" h="5198" w="700">
                    <a:moveTo>
                      <a:pt x="699" y="0"/>
                    </a:moveTo>
                    <a:cubicBezTo>
                      <a:pt x="699" y="1763"/>
                      <a:pt x="456" y="3496"/>
                      <a:pt x="0" y="5198"/>
                    </a:cubicBezTo>
                  </a:path>
                </a:pathLst>
              </a:custGeom>
              <a:solidFill>
                <a:schemeClr val="dk1"/>
              </a:solidFill>
              <a:ln cap="flat" cmpd="sng" w="12310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6"/>
              <p:cNvSpPr/>
              <p:nvPr/>
            </p:nvSpPr>
            <p:spPr>
              <a:xfrm>
                <a:off x="2632375" y="3649275"/>
                <a:ext cx="997000" cy="1010675"/>
              </a:xfrm>
              <a:custGeom>
                <a:rect b="b" l="l" r="r" t="t"/>
                <a:pathLst>
                  <a:path extrusionOk="0" fill="none" h="40427" w="39880">
                    <a:moveTo>
                      <a:pt x="39880" y="27600"/>
                    </a:moveTo>
                    <a:cubicBezTo>
                      <a:pt x="33193" y="38937"/>
                      <a:pt x="17387" y="40427"/>
                      <a:pt x="8694" y="30548"/>
                    </a:cubicBezTo>
                    <a:cubicBezTo>
                      <a:pt x="0" y="20639"/>
                      <a:pt x="3526" y="5137"/>
                      <a:pt x="15654" y="1"/>
                    </a:cubicBezTo>
                  </a:path>
                </a:pathLst>
              </a:custGeom>
              <a:solidFill>
                <a:schemeClr val="dk1"/>
              </a:solidFill>
              <a:ln cap="flat" cmpd="sng" w="12310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6"/>
              <p:cNvSpPr/>
              <p:nvPr/>
            </p:nvSpPr>
            <p:spPr>
              <a:xfrm>
                <a:off x="3083000" y="3610525"/>
                <a:ext cx="129950" cy="17500"/>
              </a:xfrm>
              <a:custGeom>
                <a:rect b="b" l="l" r="r" t="t"/>
                <a:pathLst>
                  <a:path extrusionOk="0" fill="none" h="700" w="5198">
                    <a:moveTo>
                      <a:pt x="0" y="700"/>
                    </a:moveTo>
                    <a:cubicBezTo>
                      <a:pt x="1702" y="244"/>
                      <a:pt x="3435" y="0"/>
                      <a:pt x="5198" y="0"/>
                    </a:cubicBezTo>
                  </a:path>
                </a:pathLst>
              </a:custGeom>
              <a:solidFill>
                <a:schemeClr val="dk1"/>
              </a:solidFill>
              <a:ln cap="flat" cmpd="sng" w="12310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36"/>
            <p:cNvGrpSpPr/>
            <p:nvPr/>
          </p:nvGrpSpPr>
          <p:grpSpPr>
            <a:xfrm rot="-2090361">
              <a:off x="2998105" y="798847"/>
              <a:ext cx="3516348" cy="3545802"/>
              <a:chOff x="6711775" y="1299325"/>
              <a:chExt cx="3277015" cy="3304464"/>
            </a:xfrm>
          </p:grpSpPr>
          <p:sp>
            <p:nvSpPr>
              <p:cNvPr id="1044" name="Google Shape;1044;p36"/>
              <p:cNvSpPr/>
              <p:nvPr/>
            </p:nvSpPr>
            <p:spPr>
              <a:xfrm>
                <a:off x="6711775" y="1327877"/>
                <a:ext cx="3277015" cy="3275912"/>
              </a:xfrm>
              <a:custGeom>
                <a:rect b="b" l="l" r="r" t="t"/>
                <a:pathLst>
                  <a:path extrusionOk="0" fill="none" h="92130" w="92161">
                    <a:moveTo>
                      <a:pt x="44348" y="0"/>
                    </a:moveTo>
                    <a:cubicBezTo>
                      <a:pt x="62281" y="0"/>
                      <a:pt x="78421" y="10791"/>
                      <a:pt x="85291" y="27356"/>
                    </a:cubicBezTo>
                    <a:cubicBezTo>
                      <a:pt x="92160" y="43922"/>
                      <a:pt x="88361" y="62980"/>
                      <a:pt x="75686" y="75655"/>
                    </a:cubicBezTo>
                    <a:cubicBezTo>
                      <a:pt x="63011" y="88330"/>
                      <a:pt x="43953" y="92129"/>
                      <a:pt x="27387" y="85260"/>
                    </a:cubicBezTo>
                    <a:cubicBezTo>
                      <a:pt x="10821" y="78421"/>
                      <a:pt x="0" y="62250"/>
                      <a:pt x="0" y="44317"/>
                    </a:cubicBez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6"/>
              <p:cNvSpPr/>
              <p:nvPr/>
            </p:nvSpPr>
            <p:spPr>
              <a:xfrm>
                <a:off x="9627695" y="2121819"/>
                <a:ext cx="85800" cy="71222"/>
              </a:xfrm>
              <a:custGeom>
                <a:rect b="b" l="l" r="r" t="t"/>
                <a:pathLst>
                  <a:path extrusionOk="0" h="2003" w="2413">
                    <a:moveTo>
                      <a:pt x="1290" y="0"/>
                    </a:moveTo>
                    <a:cubicBezTo>
                      <a:pt x="1112" y="0"/>
                      <a:pt x="930" y="51"/>
                      <a:pt x="760" y="164"/>
                    </a:cubicBezTo>
                    <a:cubicBezTo>
                      <a:pt x="0" y="650"/>
                      <a:pt x="213" y="1805"/>
                      <a:pt x="1094" y="1988"/>
                    </a:cubicBezTo>
                    <a:cubicBezTo>
                      <a:pt x="1151" y="1998"/>
                      <a:pt x="1209" y="2003"/>
                      <a:pt x="1265" y="2003"/>
                    </a:cubicBezTo>
                    <a:cubicBezTo>
                      <a:pt x="1721" y="2003"/>
                      <a:pt x="2141" y="1687"/>
                      <a:pt x="2249" y="1228"/>
                    </a:cubicBezTo>
                    <a:cubicBezTo>
                      <a:pt x="2413" y="551"/>
                      <a:pt x="1878" y="0"/>
                      <a:pt x="1290"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6"/>
              <p:cNvSpPr/>
              <p:nvPr/>
            </p:nvSpPr>
            <p:spPr>
              <a:xfrm>
                <a:off x="8409670" y="1299325"/>
                <a:ext cx="84982" cy="70546"/>
              </a:xfrm>
              <a:custGeom>
                <a:rect b="b" l="l" r="r" t="t"/>
                <a:pathLst>
                  <a:path extrusionOk="0" h="1984" w="2390">
                    <a:moveTo>
                      <a:pt x="1275" y="1"/>
                    </a:moveTo>
                    <a:cubicBezTo>
                      <a:pt x="1094" y="1"/>
                      <a:pt x="907" y="51"/>
                      <a:pt x="730" y="165"/>
                    </a:cubicBezTo>
                    <a:cubicBezTo>
                      <a:pt x="0" y="651"/>
                      <a:pt x="213" y="1776"/>
                      <a:pt x="1094" y="1958"/>
                    </a:cubicBezTo>
                    <a:cubicBezTo>
                      <a:pt x="1166" y="1975"/>
                      <a:pt x="1237" y="1983"/>
                      <a:pt x="1308" y="1983"/>
                    </a:cubicBezTo>
                    <a:cubicBezTo>
                      <a:pt x="1747" y="1983"/>
                      <a:pt x="2145" y="1670"/>
                      <a:pt x="2249" y="1198"/>
                    </a:cubicBezTo>
                    <a:cubicBezTo>
                      <a:pt x="2389" y="546"/>
                      <a:pt x="1868" y="1"/>
                      <a:pt x="1275"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6"/>
              <p:cNvSpPr/>
              <p:nvPr/>
            </p:nvSpPr>
            <p:spPr>
              <a:xfrm>
                <a:off x="8374007" y="4442202"/>
                <a:ext cx="86049" cy="70511"/>
              </a:xfrm>
              <a:custGeom>
                <a:rect b="b" l="l" r="r" t="t"/>
                <a:pathLst>
                  <a:path extrusionOk="0" h="1983" w="2420">
                    <a:moveTo>
                      <a:pt x="1293" y="0"/>
                    </a:moveTo>
                    <a:cubicBezTo>
                      <a:pt x="1114" y="0"/>
                      <a:pt x="930" y="51"/>
                      <a:pt x="760" y="164"/>
                    </a:cubicBezTo>
                    <a:cubicBezTo>
                      <a:pt x="0" y="651"/>
                      <a:pt x="243" y="1775"/>
                      <a:pt x="1094" y="1958"/>
                    </a:cubicBezTo>
                    <a:cubicBezTo>
                      <a:pt x="1170" y="1974"/>
                      <a:pt x="1245" y="1983"/>
                      <a:pt x="1319" y="1983"/>
                    </a:cubicBezTo>
                    <a:cubicBezTo>
                      <a:pt x="1777" y="1983"/>
                      <a:pt x="2175" y="1669"/>
                      <a:pt x="2280" y="1198"/>
                    </a:cubicBezTo>
                    <a:cubicBezTo>
                      <a:pt x="2420" y="545"/>
                      <a:pt x="1881" y="0"/>
                      <a:pt x="129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6"/>
              <p:cNvSpPr/>
              <p:nvPr/>
            </p:nvSpPr>
            <p:spPr>
              <a:xfrm>
                <a:off x="7136035" y="3984554"/>
                <a:ext cx="79755" cy="70511"/>
              </a:xfrm>
              <a:custGeom>
                <a:rect b="b" l="l" r="r" t="t"/>
                <a:pathLst>
                  <a:path extrusionOk="0" h="1983" w="2243">
                    <a:moveTo>
                      <a:pt x="1142" y="0"/>
                    </a:moveTo>
                    <a:cubicBezTo>
                      <a:pt x="744" y="0"/>
                      <a:pt x="355" y="224"/>
                      <a:pt x="227" y="725"/>
                    </a:cubicBezTo>
                    <a:cubicBezTo>
                      <a:pt x="1" y="1508"/>
                      <a:pt x="611" y="1982"/>
                      <a:pt x="1209" y="1982"/>
                    </a:cubicBezTo>
                    <a:cubicBezTo>
                      <a:pt x="1655" y="1982"/>
                      <a:pt x="2094" y="1718"/>
                      <a:pt x="2172" y="1120"/>
                    </a:cubicBezTo>
                    <a:cubicBezTo>
                      <a:pt x="2242" y="418"/>
                      <a:pt x="1684" y="0"/>
                      <a:pt x="1142"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9" name="Google Shape;1049;p36"/>
            <p:cNvSpPr/>
            <p:nvPr/>
          </p:nvSpPr>
          <p:spPr>
            <a:xfrm>
              <a:off x="6615621" y="2219307"/>
              <a:ext cx="2654142" cy="611358"/>
            </a:xfrm>
            <a:custGeom>
              <a:rect b="b" l="l" r="r" t="t"/>
              <a:pathLst>
                <a:path extrusionOk="0" fill="none" h="18785" w="81553">
                  <a:moveTo>
                    <a:pt x="81553" y="18785"/>
                  </a:moveTo>
                  <a:lnTo>
                    <a:pt x="62768" y="0"/>
                  </a:lnTo>
                  <a:lnTo>
                    <a:pt x="47084" y="0"/>
                  </a:lnTo>
                  <a:lnTo>
                    <a:pt x="47084" y="10791"/>
                  </a:lnTo>
                  <a:lnTo>
                    <a:pt x="1" y="10791"/>
                  </a:lnTo>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6"/>
            <p:cNvSpPr/>
            <p:nvPr/>
          </p:nvSpPr>
          <p:spPr>
            <a:xfrm>
              <a:off x="8125138" y="2550672"/>
              <a:ext cx="39607" cy="39607"/>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6"/>
            <p:cNvSpPr/>
            <p:nvPr/>
          </p:nvSpPr>
          <p:spPr>
            <a:xfrm>
              <a:off x="7635482" y="1707875"/>
              <a:ext cx="1022922" cy="1022889"/>
            </a:xfrm>
            <a:custGeom>
              <a:rect b="b" l="l" r="r" t="t"/>
              <a:pathLst>
                <a:path extrusionOk="0" fill="none" h="31430" w="31431">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6"/>
            <p:cNvSpPr/>
            <p:nvPr/>
          </p:nvSpPr>
          <p:spPr>
            <a:xfrm>
              <a:off x="7949075" y="2021471"/>
              <a:ext cx="347255" cy="347255"/>
            </a:xfrm>
            <a:custGeom>
              <a:rect b="b" l="l" r="r" t="t"/>
              <a:pathLst>
                <a:path extrusionOk="0" fill="none" h="10670" w="1067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cap="flat" cmpd="sng" w="326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6"/>
            <p:cNvSpPr/>
            <p:nvPr/>
          </p:nvSpPr>
          <p:spPr>
            <a:xfrm>
              <a:off x="6371009" y="2406273"/>
              <a:ext cx="327468" cy="328444"/>
            </a:xfrm>
            <a:custGeom>
              <a:rect b="b" l="l" r="r" t="t"/>
              <a:pathLst>
                <a:path extrusionOk="0" h="10092" w="10062">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6"/>
            <p:cNvSpPr/>
            <p:nvPr/>
          </p:nvSpPr>
          <p:spPr>
            <a:xfrm>
              <a:off x="6403651" y="2439892"/>
              <a:ext cx="262183" cy="261174"/>
            </a:xfrm>
            <a:custGeom>
              <a:rect b="b" l="l" r="r" t="t"/>
              <a:pathLst>
                <a:path extrusionOk="0" h="8025" w="8056">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6"/>
            <p:cNvSpPr/>
            <p:nvPr/>
          </p:nvSpPr>
          <p:spPr>
            <a:xfrm>
              <a:off x="6440263" y="2476504"/>
              <a:ext cx="188956" cy="187980"/>
            </a:xfrm>
            <a:custGeom>
              <a:rect b="b" l="l" r="r" t="t"/>
              <a:pathLst>
                <a:path extrusionOk="0" h="5776" w="5806">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cap="flat" cmpd="sng" w="83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6"/>
            <p:cNvSpPr/>
            <p:nvPr/>
          </p:nvSpPr>
          <p:spPr>
            <a:xfrm>
              <a:off x="7136942" y="2523986"/>
              <a:ext cx="582686" cy="91028"/>
            </a:xfrm>
            <a:custGeom>
              <a:rect b="b" l="l" r="r" t="t"/>
              <a:pathLst>
                <a:path extrusionOk="0" h="2797" w="17904">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cap="flat" cmpd="sng" w="8350">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36"/>
          <p:cNvGrpSpPr/>
          <p:nvPr/>
        </p:nvGrpSpPr>
        <p:grpSpPr>
          <a:xfrm flipH="1" rot="10800000">
            <a:off x="7154325" y="3924763"/>
            <a:ext cx="474200" cy="1505350"/>
            <a:chOff x="3995775" y="-443725"/>
            <a:chExt cx="474200" cy="1505350"/>
          </a:xfrm>
        </p:grpSpPr>
        <p:sp>
          <p:nvSpPr>
            <p:cNvPr id="1058" name="Google Shape;1058;p36"/>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6"/>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0" name="Google Shape;1060;p36"/>
          <p:cNvSpPr txBox="1"/>
          <p:nvPr>
            <p:ph idx="4294967295" type="title"/>
          </p:nvPr>
        </p:nvSpPr>
        <p:spPr>
          <a:xfrm>
            <a:off x="545075" y="417150"/>
            <a:ext cx="1074900" cy="1004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300">
                <a:solidFill>
                  <a:schemeClr val="accent1"/>
                </a:solidFill>
              </a:rPr>
              <a:t>03</a:t>
            </a:r>
            <a:endParaRPr sz="5300"/>
          </a:p>
        </p:txBody>
      </p:sp>
      <p:grpSp>
        <p:nvGrpSpPr>
          <p:cNvPr id="1061" name="Google Shape;1061;p36"/>
          <p:cNvGrpSpPr/>
          <p:nvPr/>
        </p:nvGrpSpPr>
        <p:grpSpPr>
          <a:xfrm>
            <a:off x="168265" y="417148"/>
            <a:ext cx="289868" cy="852000"/>
            <a:chOff x="456616" y="2161476"/>
            <a:chExt cx="289868" cy="852000"/>
          </a:xfrm>
        </p:grpSpPr>
        <p:sp>
          <p:nvSpPr>
            <p:cNvPr id="1062" name="Google Shape;1062;p36"/>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6"/>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6"/>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6"/>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6"/>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7" name="Google Shape;1067;p36"/>
          <p:cNvGrpSpPr/>
          <p:nvPr/>
        </p:nvGrpSpPr>
        <p:grpSpPr>
          <a:xfrm>
            <a:off x="1856515" y="417148"/>
            <a:ext cx="289868" cy="852000"/>
            <a:chOff x="456616" y="2161476"/>
            <a:chExt cx="289868" cy="852000"/>
          </a:xfrm>
        </p:grpSpPr>
        <p:sp>
          <p:nvSpPr>
            <p:cNvPr id="1068" name="Google Shape;1068;p36"/>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6"/>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6"/>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6"/>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6"/>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36"/>
          <p:cNvGrpSpPr/>
          <p:nvPr/>
        </p:nvGrpSpPr>
        <p:grpSpPr>
          <a:xfrm rot="5400000">
            <a:off x="978840" y="1248448"/>
            <a:ext cx="289868" cy="852000"/>
            <a:chOff x="456616" y="2161476"/>
            <a:chExt cx="289868" cy="852000"/>
          </a:xfrm>
        </p:grpSpPr>
        <p:sp>
          <p:nvSpPr>
            <p:cNvPr id="1074" name="Google Shape;1074;p36"/>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6"/>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6"/>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6"/>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6"/>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36"/>
          <p:cNvGrpSpPr/>
          <p:nvPr/>
        </p:nvGrpSpPr>
        <p:grpSpPr>
          <a:xfrm rot="5400000">
            <a:off x="978840" y="-211102"/>
            <a:ext cx="289868" cy="852000"/>
            <a:chOff x="456616" y="2161476"/>
            <a:chExt cx="289868" cy="852000"/>
          </a:xfrm>
        </p:grpSpPr>
        <p:sp>
          <p:nvSpPr>
            <p:cNvPr id="1080" name="Google Shape;1080;p36"/>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6"/>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6"/>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6"/>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6"/>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37"/>
          <p:cNvSpPr txBox="1"/>
          <p:nvPr>
            <p:ph idx="1" type="body"/>
          </p:nvPr>
        </p:nvSpPr>
        <p:spPr>
          <a:xfrm>
            <a:off x="4310075" y="1119200"/>
            <a:ext cx="4762500" cy="3848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Clr>
                <a:srgbClr val="273D40"/>
              </a:buClr>
              <a:buSzPts val="600"/>
              <a:buFont typeface="Arial"/>
              <a:buNone/>
            </a:pPr>
            <a:r>
              <a:rPr lang="en" sz="1500">
                <a:solidFill>
                  <a:schemeClr val="accent1"/>
                </a:solidFill>
                <a:latin typeface="Montserrat"/>
                <a:ea typeface="Montserrat"/>
                <a:cs typeface="Montserrat"/>
                <a:sym typeface="Montserrat"/>
              </a:rPr>
              <a:t>Micro - Controller</a:t>
            </a:r>
            <a:endParaRPr sz="1500">
              <a:solidFill>
                <a:schemeClr val="accent1"/>
              </a:solidFill>
              <a:latin typeface="Montserrat"/>
              <a:ea typeface="Montserrat"/>
              <a:cs typeface="Montserrat"/>
              <a:sym typeface="Montserrat"/>
            </a:endParaRPr>
          </a:p>
          <a:p>
            <a:pPr indent="0" lvl="0" marL="0" rtl="0" algn="just">
              <a:spcBef>
                <a:spcPts val="0"/>
              </a:spcBef>
              <a:spcAft>
                <a:spcPts val="0"/>
              </a:spcAft>
              <a:buClr>
                <a:srgbClr val="273D40"/>
              </a:buClr>
              <a:buSzPts val="600"/>
              <a:buFont typeface="Arial"/>
              <a:buNone/>
            </a:pPr>
            <a:r>
              <a:t/>
            </a:r>
            <a:endParaRPr sz="1200">
              <a:latin typeface="Montserrat"/>
              <a:ea typeface="Montserrat"/>
              <a:cs typeface="Montserrat"/>
              <a:sym typeface="Montserrat"/>
            </a:endParaRPr>
          </a:p>
          <a:p>
            <a:pPr indent="0" lvl="0" marL="0" rtl="0" algn="just">
              <a:spcBef>
                <a:spcPts val="0"/>
              </a:spcBef>
              <a:spcAft>
                <a:spcPts val="0"/>
              </a:spcAft>
              <a:buNone/>
            </a:pPr>
            <a:r>
              <a:rPr lang="en" sz="1200">
                <a:latin typeface="Montserrat"/>
                <a:ea typeface="Montserrat"/>
                <a:cs typeface="Montserrat"/>
                <a:sym typeface="Montserrat"/>
              </a:rPr>
              <a:t>ARDUINO UNO is a microcontroller board that is based on the ATmega328P. Arduino has 14 digital input/output pins (out of which PWM output pins are of 6), 6 analog inputs, 16 MHz quartz crystal, a USB connection port, power jack, an ICSP header and a reset button in it. Everything is contained in it which is needed  to support the microcontroller and an USB cable can be used to connect the computer to it and to get it started. The Arduino can be </a:t>
            </a:r>
            <a:endParaRPr sz="1200">
              <a:latin typeface="Montserrat"/>
              <a:ea typeface="Montserrat"/>
              <a:cs typeface="Montserrat"/>
              <a:sym typeface="Montserrat"/>
            </a:endParaRPr>
          </a:p>
          <a:p>
            <a:pPr indent="0" lvl="0" marL="0" rtl="0" algn="just">
              <a:spcBef>
                <a:spcPts val="0"/>
              </a:spcBef>
              <a:spcAft>
                <a:spcPts val="0"/>
              </a:spcAft>
              <a:buNone/>
            </a:pPr>
            <a:r>
              <a:rPr lang="en" sz="1200">
                <a:latin typeface="Montserrat"/>
                <a:ea typeface="Montserrat"/>
                <a:cs typeface="Montserrat"/>
                <a:sym typeface="Montserrat"/>
              </a:rPr>
              <a:t>powered either by AC to DC adapter or by a battery. “Uno” has the meaning of one in Italian and it was used to represent the release of the first version of Arduino Software(IDE). The Uno board and first version of Arduino Software (IDE) were the reference versions of Arduino, now new releases are evolving.</a:t>
            </a:r>
            <a:endParaRPr sz="1200">
              <a:latin typeface="Montserrat"/>
              <a:ea typeface="Montserrat"/>
              <a:cs typeface="Montserrat"/>
              <a:sym typeface="Montserrat"/>
            </a:endParaRPr>
          </a:p>
          <a:p>
            <a:pPr indent="0" lvl="0" marL="0" rtl="0" algn="just">
              <a:spcBef>
                <a:spcPts val="0"/>
              </a:spcBef>
              <a:spcAft>
                <a:spcPts val="0"/>
              </a:spcAft>
              <a:buClr>
                <a:srgbClr val="273D40"/>
              </a:buClr>
              <a:buSzPts val="600"/>
              <a:buFont typeface="Arial"/>
              <a:buNone/>
            </a:pPr>
            <a:r>
              <a:t/>
            </a:r>
            <a:endParaRPr sz="1200">
              <a:latin typeface="Montserrat"/>
              <a:ea typeface="Montserrat"/>
              <a:cs typeface="Montserrat"/>
              <a:sym typeface="Montserrat"/>
            </a:endParaRPr>
          </a:p>
        </p:txBody>
      </p:sp>
      <p:sp>
        <p:nvSpPr>
          <p:cNvPr id="1090" name="Google Shape;1090;p37"/>
          <p:cNvSpPr txBox="1"/>
          <p:nvPr>
            <p:ph type="title"/>
          </p:nvPr>
        </p:nvSpPr>
        <p:spPr>
          <a:xfrm>
            <a:off x="1630950" y="539700"/>
            <a:ext cx="5882100" cy="4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ARDUINO UNO</a:t>
            </a:r>
            <a:endParaRPr/>
          </a:p>
        </p:txBody>
      </p:sp>
      <p:sp>
        <p:nvSpPr>
          <p:cNvPr id="1091" name="Google Shape;1091;p37"/>
          <p:cNvSpPr/>
          <p:nvPr/>
        </p:nvSpPr>
        <p:spPr>
          <a:xfrm>
            <a:off x="1844500" y="2477625"/>
            <a:ext cx="1135800" cy="1135800"/>
          </a:xfrm>
          <a:prstGeom prst="rect">
            <a:avLst/>
          </a:prstGeom>
          <a:noFill/>
          <a:ln cap="flat" cmpd="sng" w="1143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2" name="Google Shape;1092;p37"/>
          <p:cNvGrpSpPr/>
          <p:nvPr/>
        </p:nvGrpSpPr>
        <p:grpSpPr>
          <a:xfrm rot="5400000">
            <a:off x="634897" y="3587256"/>
            <a:ext cx="289839" cy="1178742"/>
            <a:chOff x="456616" y="2161476"/>
            <a:chExt cx="289868" cy="852000"/>
          </a:xfrm>
        </p:grpSpPr>
        <p:sp>
          <p:nvSpPr>
            <p:cNvPr id="1093" name="Google Shape;1093;p37"/>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7"/>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7"/>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7"/>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7"/>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8" name="Google Shape;1098;p37"/>
          <p:cNvSpPr/>
          <p:nvPr/>
        </p:nvSpPr>
        <p:spPr>
          <a:xfrm>
            <a:off x="1986413" y="2668913"/>
            <a:ext cx="851988" cy="753218"/>
          </a:xfrm>
          <a:custGeom>
            <a:rect b="b" l="l" r="r" t="t"/>
            <a:pathLst>
              <a:path extrusionOk="0" h="10112" w="11438">
                <a:moveTo>
                  <a:pt x="5204" y="1739"/>
                </a:moveTo>
                <a:cubicBezTo>
                  <a:pt x="5222" y="1739"/>
                  <a:pt x="5240" y="1740"/>
                  <a:pt x="5258" y="1743"/>
                </a:cubicBezTo>
                <a:cubicBezTo>
                  <a:pt x="5357" y="1757"/>
                  <a:pt x="5447" y="1810"/>
                  <a:pt x="5506" y="1891"/>
                </a:cubicBezTo>
                <a:cubicBezTo>
                  <a:pt x="5569" y="1971"/>
                  <a:pt x="5594" y="2073"/>
                  <a:pt x="5578" y="2173"/>
                </a:cubicBezTo>
                <a:lnTo>
                  <a:pt x="5125" y="5292"/>
                </a:lnTo>
                <a:lnTo>
                  <a:pt x="4251" y="6024"/>
                </a:lnTo>
                <a:lnTo>
                  <a:pt x="4828" y="2063"/>
                </a:lnTo>
                <a:cubicBezTo>
                  <a:pt x="4856" y="1875"/>
                  <a:pt x="5018" y="1739"/>
                  <a:pt x="5204" y="1739"/>
                </a:cubicBezTo>
                <a:close/>
                <a:moveTo>
                  <a:pt x="2905" y="3664"/>
                </a:moveTo>
                <a:cubicBezTo>
                  <a:pt x="2923" y="3664"/>
                  <a:pt x="2941" y="3665"/>
                  <a:pt x="2959" y="3667"/>
                </a:cubicBezTo>
                <a:cubicBezTo>
                  <a:pt x="3167" y="3697"/>
                  <a:pt x="3311" y="3890"/>
                  <a:pt x="3280" y="4098"/>
                </a:cubicBezTo>
                <a:lnTo>
                  <a:pt x="2825" y="7222"/>
                </a:lnTo>
                <a:lnTo>
                  <a:pt x="1950" y="7953"/>
                </a:lnTo>
                <a:lnTo>
                  <a:pt x="2529" y="3989"/>
                </a:lnTo>
                <a:cubicBezTo>
                  <a:pt x="2556" y="3800"/>
                  <a:pt x="2719" y="3664"/>
                  <a:pt x="2905" y="3664"/>
                </a:cubicBezTo>
                <a:close/>
                <a:moveTo>
                  <a:pt x="7126" y="0"/>
                </a:moveTo>
                <a:cubicBezTo>
                  <a:pt x="6881" y="0"/>
                  <a:pt x="6665" y="178"/>
                  <a:pt x="6626" y="426"/>
                </a:cubicBezTo>
                <a:lnTo>
                  <a:pt x="6029" y="4535"/>
                </a:lnTo>
                <a:lnTo>
                  <a:pt x="5416" y="5046"/>
                </a:lnTo>
                <a:lnTo>
                  <a:pt x="5831" y="2208"/>
                </a:lnTo>
                <a:cubicBezTo>
                  <a:pt x="5855" y="2043"/>
                  <a:pt x="5811" y="1874"/>
                  <a:pt x="5711" y="1740"/>
                </a:cubicBezTo>
                <a:cubicBezTo>
                  <a:pt x="5611" y="1604"/>
                  <a:pt x="5461" y="1515"/>
                  <a:pt x="5295" y="1491"/>
                </a:cubicBezTo>
                <a:cubicBezTo>
                  <a:pt x="5264" y="1487"/>
                  <a:pt x="5234" y="1485"/>
                  <a:pt x="5204" y="1485"/>
                </a:cubicBezTo>
                <a:cubicBezTo>
                  <a:pt x="4896" y="1485"/>
                  <a:pt x="4626" y="1711"/>
                  <a:pt x="4579" y="2026"/>
                </a:cubicBezTo>
                <a:lnTo>
                  <a:pt x="3960" y="6268"/>
                </a:lnTo>
                <a:lnTo>
                  <a:pt x="3116" y="6977"/>
                </a:lnTo>
                <a:lnTo>
                  <a:pt x="3531" y="4135"/>
                </a:lnTo>
                <a:cubicBezTo>
                  <a:pt x="3582" y="3789"/>
                  <a:pt x="3340" y="3467"/>
                  <a:pt x="2995" y="3419"/>
                </a:cubicBezTo>
                <a:cubicBezTo>
                  <a:pt x="2964" y="3415"/>
                  <a:pt x="2934" y="3413"/>
                  <a:pt x="2904" y="3413"/>
                </a:cubicBezTo>
                <a:cubicBezTo>
                  <a:pt x="2595" y="3413"/>
                  <a:pt x="2325" y="3639"/>
                  <a:pt x="2278" y="3954"/>
                </a:cubicBezTo>
                <a:lnTo>
                  <a:pt x="1661" y="8199"/>
                </a:lnTo>
                <a:lnTo>
                  <a:pt x="179" y="9443"/>
                </a:lnTo>
                <a:cubicBezTo>
                  <a:pt x="20" y="9577"/>
                  <a:pt x="0" y="9816"/>
                  <a:pt x="134" y="9975"/>
                </a:cubicBezTo>
                <a:cubicBezTo>
                  <a:pt x="209" y="10065"/>
                  <a:pt x="317" y="10112"/>
                  <a:pt x="425" y="10112"/>
                </a:cubicBezTo>
                <a:cubicBezTo>
                  <a:pt x="510" y="10112"/>
                  <a:pt x="595" y="10083"/>
                  <a:pt x="666" y="10025"/>
                </a:cubicBezTo>
                <a:lnTo>
                  <a:pt x="2128" y="8797"/>
                </a:lnTo>
                <a:lnTo>
                  <a:pt x="6733" y="8554"/>
                </a:lnTo>
                <a:cubicBezTo>
                  <a:pt x="7081" y="8536"/>
                  <a:pt x="7351" y="8238"/>
                  <a:pt x="7332" y="7890"/>
                </a:cubicBezTo>
                <a:cubicBezTo>
                  <a:pt x="7329" y="7825"/>
                  <a:pt x="7275" y="7769"/>
                  <a:pt x="7213" y="7769"/>
                </a:cubicBezTo>
                <a:cubicBezTo>
                  <a:pt x="7208" y="7769"/>
                  <a:pt x="7203" y="7769"/>
                  <a:pt x="7198" y="7770"/>
                </a:cubicBezTo>
                <a:cubicBezTo>
                  <a:pt x="7128" y="7774"/>
                  <a:pt x="7076" y="7833"/>
                  <a:pt x="7078" y="7902"/>
                </a:cubicBezTo>
                <a:cubicBezTo>
                  <a:pt x="7084" y="8002"/>
                  <a:pt x="7049" y="8101"/>
                  <a:pt x="6983" y="8177"/>
                </a:cubicBezTo>
                <a:cubicBezTo>
                  <a:pt x="6915" y="8252"/>
                  <a:pt x="6820" y="8297"/>
                  <a:pt x="6720" y="8302"/>
                </a:cubicBezTo>
                <a:lnTo>
                  <a:pt x="2451" y="8527"/>
                </a:lnTo>
                <a:lnTo>
                  <a:pt x="4424" y="6871"/>
                </a:lnTo>
                <a:lnTo>
                  <a:pt x="9032" y="6627"/>
                </a:lnTo>
                <a:cubicBezTo>
                  <a:pt x="9381" y="6610"/>
                  <a:pt x="9650" y="6312"/>
                  <a:pt x="9630" y="5962"/>
                </a:cubicBezTo>
                <a:cubicBezTo>
                  <a:pt x="9626" y="5900"/>
                  <a:pt x="9572" y="5842"/>
                  <a:pt x="9513" y="5842"/>
                </a:cubicBezTo>
                <a:cubicBezTo>
                  <a:pt x="9508" y="5842"/>
                  <a:pt x="9502" y="5843"/>
                  <a:pt x="9497" y="5843"/>
                </a:cubicBezTo>
                <a:cubicBezTo>
                  <a:pt x="9428" y="5846"/>
                  <a:pt x="9374" y="5906"/>
                  <a:pt x="9379" y="5976"/>
                </a:cubicBezTo>
                <a:cubicBezTo>
                  <a:pt x="9383" y="6076"/>
                  <a:pt x="9348" y="6175"/>
                  <a:pt x="9281" y="6250"/>
                </a:cubicBezTo>
                <a:cubicBezTo>
                  <a:pt x="9214" y="6325"/>
                  <a:pt x="9119" y="6370"/>
                  <a:pt x="9019" y="6375"/>
                </a:cubicBezTo>
                <a:lnTo>
                  <a:pt x="4746" y="6601"/>
                </a:lnTo>
                <a:lnTo>
                  <a:pt x="6514" y="5117"/>
                </a:lnTo>
                <a:lnTo>
                  <a:pt x="10948" y="4882"/>
                </a:lnTo>
                <a:cubicBezTo>
                  <a:pt x="11226" y="4867"/>
                  <a:pt x="11438" y="4628"/>
                  <a:pt x="11423" y="4352"/>
                </a:cubicBezTo>
                <a:cubicBezTo>
                  <a:pt x="11408" y="4082"/>
                  <a:pt x="11185" y="3872"/>
                  <a:pt x="10918" y="3872"/>
                </a:cubicBezTo>
                <a:cubicBezTo>
                  <a:pt x="10910" y="3872"/>
                  <a:pt x="10902" y="3872"/>
                  <a:pt x="10894" y="3872"/>
                </a:cubicBezTo>
                <a:lnTo>
                  <a:pt x="7801" y="4037"/>
                </a:lnTo>
                <a:lnTo>
                  <a:pt x="9748" y="2403"/>
                </a:lnTo>
                <a:cubicBezTo>
                  <a:pt x="9911" y="2269"/>
                  <a:pt x="9932" y="2028"/>
                  <a:pt x="9796" y="1867"/>
                </a:cubicBezTo>
                <a:cubicBezTo>
                  <a:pt x="9721" y="1777"/>
                  <a:pt x="9614" y="1730"/>
                  <a:pt x="9505" y="1730"/>
                </a:cubicBezTo>
                <a:cubicBezTo>
                  <a:pt x="9419" y="1730"/>
                  <a:pt x="9332" y="1760"/>
                  <a:pt x="9260" y="1820"/>
                </a:cubicBezTo>
                <a:lnTo>
                  <a:pt x="7193" y="3556"/>
                </a:lnTo>
                <a:lnTo>
                  <a:pt x="7193" y="3556"/>
                </a:lnTo>
                <a:lnTo>
                  <a:pt x="7627" y="571"/>
                </a:lnTo>
                <a:cubicBezTo>
                  <a:pt x="7664" y="298"/>
                  <a:pt x="7472" y="45"/>
                  <a:pt x="7198" y="5"/>
                </a:cubicBezTo>
                <a:cubicBezTo>
                  <a:pt x="7174" y="2"/>
                  <a:pt x="7150" y="0"/>
                  <a:pt x="71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99" name="Google Shape;1099;p37"/>
          <p:cNvPicPr preferRelativeResize="0"/>
          <p:nvPr/>
        </p:nvPicPr>
        <p:blipFill rotWithShape="1">
          <a:blip r:embed="rId3">
            <a:alphaModFix/>
          </a:blip>
          <a:srcRect b="4278" l="0" r="4278" t="0"/>
          <a:stretch/>
        </p:blipFill>
        <p:spPr>
          <a:xfrm>
            <a:off x="190500" y="1583525"/>
            <a:ext cx="3905250" cy="230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38"/>
          <p:cNvSpPr txBox="1"/>
          <p:nvPr>
            <p:ph idx="1" type="body"/>
          </p:nvPr>
        </p:nvSpPr>
        <p:spPr>
          <a:xfrm>
            <a:off x="357150" y="1064000"/>
            <a:ext cx="3786300" cy="3848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Clr>
                <a:srgbClr val="273D40"/>
              </a:buClr>
              <a:buSzPts val="600"/>
              <a:buFont typeface="Arial"/>
              <a:buNone/>
            </a:pPr>
            <a:r>
              <a:rPr lang="en" sz="1500">
                <a:solidFill>
                  <a:schemeClr val="accent1"/>
                </a:solidFill>
                <a:latin typeface="Montserrat"/>
                <a:ea typeface="Montserrat"/>
                <a:cs typeface="Montserrat"/>
                <a:sym typeface="Montserrat"/>
              </a:rPr>
              <a:t>Ultra-Sonic Sensor</a:t>
            </a:r>
            <a:endParaRPr sz="1500">
              <a:solidFill>
                <a:schemeClr val="accent1"/>
              </a:solidFill>
              <a:latin typeface="Montserrat"/>
              <a:ea typeface="Montserrat"/>
              <a:cs typeface="Montserrat"/>
              <a:sym typeface="Montserrat"/>
            </a:endParaRPr>
          </a:p>
          <a:p>
            <a:pPr indent="0" lvl="0" marL="0" rtl="0" algn="just">
              <a:spcBef>
                <a:spcPts val="0"/>
              </a:spcBef>
              <a:spcAft>
                <a:spcPts val="0"/>
              </a:spcAft>
              <a:buClr>
                <a:srgbClr val="273D40"/>
              </a:buClr>
              <a:buSzPts val="600"/>
              <a:buFont typeface="Arial"/>
              <a:buNone/>
            </a:pPr>
            <a:r>
              <a:t/>
            </a:r>
            <a:endParaRPr sz="1200">
              <a:latin typeface="Montserrat"/>
              <a:ea typeface="Montserrat"/>
              <a:cs typeface="Montserrat"/>
              <a:sym typeface="Montserrat"/>
            </a:endParaRPr>
          </a:p>
          <a:p>
            <a:pPr indent="0" lvl="0" marL="0" rtl="0" algn="just">
              <a:spcBef>
                <a:spcPts val="0"/>
              </a:spcBef>
              <a:spcAft>
                <a:spcPts val="0"/>
              </a:spcAft>
              <a:buNone/>
            </a:pPr>
            <a:r>
              <a:rPr lang="en" sz="1200">
                <a:latin typeface="Montserrat"/>
                <a:ea typeface="Montserrat"/>
                <a:cs typeface="Montserrat"/>
                <a:sym typeface="Montserrat"/>
              </a:rPr>
              <a:t>The ultrasonic sensor we are using is the HC-SR04 ultrasonic distance sensor. This economical sensor provides 2cm to 400cm of non-contact measurement functionality with a ranging accuracy that can reach up to 3mm. Each HC-SR04 module includes an ultrasonic transmitter, a receiver and a control circuit.</a:t>
            </a:r>
            <a:endParaRPr sz="1200">
              <a:latin typeface="Montserrat"/>
              <a:ea typeface="Montserrat"/>
              <a:cs typeface="Montserrat"/>
              <a:sym typeface="Montserrat"/>
            </a:endParaRPr>
          </a:p>
          <a:p>
            <a:pPr indent="0" lvl="0" marL="0" rtl="0" algn="just">
              <a:spcBef>
                <a:spcPts val="0"/>
              </a:spcBef>
              <a:spcAft>
                <a:spcPts val="0"/>
              </a:spcAft>
              <a:buNone/>
            </a:pPr>
            <a:r>
              <a:rPr lang="en" sz="1200">
                <a:latin typeface="Montserrat"/>
                <a:ea typeface="Montserrat"/>
                <a:cs typeface="Montserrat"/>
                <a:sym typeface="Montserrat"/>
              </a:rPr>
              <a:t>The four pins of the HC-SR04 are described as: VCC (Power), Trig (Trigger), Echo (Receive), and GND (Ground).</a:t>
            </a:r>
            <a:endParaRPr sz="1200">
              <a:latin typeface="Montserrat"/>
              <a:ea typeface="Montserrat"/>
              <a:cs typeface="Montserrat"/>
              <a:sym typeface="Montserrat"/>
            </a:endParaRPr>
          </a:p>
          <a:p>
            <a:pPr indent="0" lvl="0" marL="0" rtl="0" algn="just">
              <a:spcBef>
                <a:spcPts val="0"/>
              </a:spcBef>
              <a:spcAft>
                <a:spcPts val="0"/>
              </a:spcAft>
              <a:buNone/>
            </a:pPr>
            <a:r>
              <a:rPr lang="en" sz="1200">
                <a:latin typeface="Montserrat"/>
                <a:ea typeface="Montserrat"/>
                <a:cs typeface="Montserrat"/>
                <a:sym typeface="Montserrat"/>
              </a:rPr>
              <a:t>Ultrasonic sensors measure distance by using ultrasonic waves. The sensor head emits an ultrasonic wave (40 KHz) and receives the echo from the target, which measures the distance to the target by measuring the time between the emission and reception.</a:t>
            </a:r>
            <a:endParaRPr sz="1200">
              <a:latin typeface="Montserrat"/>
              <a:ea typeface="Montserrat"/>
              <a:cs typeface="Montserrat"/>
              <a:sym typeface="Montserrat"/>
            </a:endParaRPr>
          </a:p>
          <a:p>
            <a:pPr indent="0" lvl="0" marL="0" rtl="0" algn="just">
              <a:spcBef>
                <a:spcPts val="0"/>
              </a:spcBef>
              <a:spcAft>
                <a:spcPts val="0"/>
              </a:spcAft>
              <a:buNone/>
            </a:pPr>
            <a:r>
              <a:rPr b="1" lang="en" sz="1300">
                <a:latin typeface="Montserrat"/>
                <a:ea typeface="Montserrat"/>
                <a:cs typeface="Montserrat"/>
                <a:sym typeface="Montserrat"/>
              </a:rPr>
              <a:t>Total five HC-SR04 is used in an array form to increase the accuracy and range.</a:t>
            </a:r>
            <a:endParaRPr b="1" sz="1300">
              <a:latin typeface="Montserrat"/>
              <a:ea typeface="Montserrat"/>
              <a:cs typeface="Montserrat"/>
              <a:sym typeface="Montserrat"/>
            </a:endParaRPr>
          </a:p>
        </p:txBody>
      </p:sp>
      <p:sp>
        <p:nvSpPr>
          <p:cNvPr id="1105" name="Google Shape;1105;p38"/>
          <p:cNvSpPr txBox="1"/>
          <p:nvPr>
            <p:ph type="title"/>
          </p:nvPr>
        </p:nvSpPr>
        <p:spPr>
          <a:xfrm>
            <a:off x="1630950" y="539700"/>
            <a:ext cx="5882100" cy="4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HC - SR04 (Generic)</a:t>
            </a:r>
            <a:endParaRPr/>
          </a:p>
        </p:txBody>
      </p:sp>
      <p:grpSp>
        <p:nvGrpSpPr>
          <p:cNvPr id="1106" name="Google Shape;1106;p38"/>
          <p:cNvGrpSpPr/>
          <p:nvPr/>
        </p:nvGrpSpPr>
        <p:grpSpPr>
          <a:xfrm rot="5400000">
            <a:off x="8195397" y="3637706"/>
            <a:ext cx="289839" cy="1178742"/>
            <a:chOff x="456616" y="2161476"/>
            <a:chExt cx="289868" cy="852000"/>
          </a:xfrm>
        </p:grpSpPr>
        <p:sp>
          <p:nvSpPr>
            <p:cNvPr id="1107" name="Google Shape;1107;p38"/>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8"/>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8"/>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8"/>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8"/>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12" name="Google Shape;1112;p38"/>
          <p:cNvPicPr preferRelativeResize="0"/>
          <p:nvPr/>
        </p:nvPicPr>
        <p:blipFill rotWithShape="1">
          <a:blip r:embed="rId3">
            <a:alphaModFix/>
          </a:blip>
          <a:srcRect b="3025" l="0" r="0" t="3025"/>
          <a:stretch/>
        </p:blipFill>
        <p:spPr>
          <a:xfrm>
            <a:off x="4262450" y="1653875"/>
            <a:ext cx="4667250" cy="2263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39"/>
          <p:cNvSpPr txBox="1"/>
          <p:nvPr>
            <p:ph type="title"/>
          </p:nvPr>
        </p:nvSpPr>
        <p:spPr>
          <a:xfrm>
            <a:off x="1630950" y="539700"/>
            <a:ext cx="5882100" cy="4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OTHER COMPONENTS</a:t>
            </a:r>
            <a:endParaRPr/>
          </a:p>
        </p:txBody>
      </p:sp>
      <p:grpSp>
        <p:nvGrpSpPr>
          <p:cNvPr id="1118" name="Google Shape;1118;p39"/>
          <p:cNvGrpSpPr/>
          <p:nvPr/>
        </p:nvGrpSpPr>
        <p:grpSpPr>
          <a:xfrm rot="5400000">
            <a:off x="1342910" y="2111348"/>
            <a:ext cx="178790" cy="815619"/>
            <a:chOff x="456616" y="2161476"/>
            <a:chExt cx="289868" cy="852000"/>
          </a:xfrm>
        </p:grpSpPr>
        <p:sp>
          <p:nvSpPr>
            <p:cNvPr id="1119" name="Google Shape;1119;p39"/>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9"/>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9"/>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9"/>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9"/>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24" name="Google Shape;1124;p39"/>
          <p:cNvPicPr preferRelativeResize="0"/>
          <p:nvPr/>
        </p:nvPicPr>
        <p:blipFill rotWithShape="1">
          <a:blip r:embed="rId3">
            <a:alphaModFix/>
          </a:blip>
          <a:srcRect b="14486" l="0" r="0" t="7710"/>
          <a:stretch/>
        </p:blipFill>
        <p:spPr>
          <a:xfrm>
            <a:off x="1024500" y="1017600"/>
            <a:ext cx="1952225" cy="1359626"/>
          </a:xfrm>
          <a:prstGeom prst="rect">
            <a:avLst/>
          </a:prstGeom>
          <a:noFill/>
          <a:ln>
            <a:noFill/>
          </a:ln>
        </p:spPr>
      </p:pic>
      <p:pic>
        <p:nvPicPr>
          <p:cNvPr id="1125" name="Google Shape;1125;p39"/>
          <p:cNvPicPr preferRelativeResize="0"/>
          <p:nvPr/>
        </p:nvPicPr>
        <p:blipFill rotWithShape="1">
          <a:blip r:embed="rId4">
            <a:alphaModFix/>
          </a:blip>
          <a:srcRect b="0" l="21138" r="15114" t="0"/>
          <a:stretch/>
        </p:blipFill>
        <p:spPr>
          <a:xfrm>
            <a:off x="5740725" y="1017600"/>
            <a:ext cx="2284800" cy="1494600"/>
          </a:xfrm>
          <a:prstGeom prst="rect">
            <a:avLst/>
          </a:prstGeom>
          <a:noFill/>
          <a:ln>
            <a:noFill/>
          </a:ln>
        </p:spPr>
      </p:pic>
      <p:grpSp>
        <p:nvGrpSpPr>
          <p:cNvPr id="1126" name="Google Shape;1126;p39"/>
          <p:cNvGrpSpPr/>
          <p:nvPr/>
        </p:nvGrpSpPr>
        <p:grpSpPr>
          <a:xfrm rot="5400000">
            <a:off x="6056987" y="2242171"/>
            <a:ext cx="183109" cy="815619"/>
            <a:chOff x="456616" y="2161476"/>
            <a:chExt cx="289868" cy="852000"/>
          </a:xfrm>
        </p:grpSpPr>
        <p:sp>
          <p:nvSpPr>
            <p:cNvPr id="1127" name="Google Shape;1127;p39"/>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9"/>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9"/>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9"/>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9"/>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2" name="Google Shape;1132;p39"/>
          <p:cNvSpPr txBox="1"/>
          <p:nvPr/>
        </p:nvSpPr>
        <p:spPr>
          <a:xfrm>
            <a:off x="1150720" y="2585450"/>
            <a:ext cx="1878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Montserrat"/>
                <a:ea typeface="Montserrat"/>
                <a:cs typeface="Montserrat"/>
                <a:sym typeface="Montserrat"/>
              </a:rPr>
              <a:t>PIEZO BUZZER</a:t>
            </a:r>
            <a:endParaRPr sz="1200">
              <a:solidFill>
                <a:schemeClr val="dk1"/>
              </a:solidFill>
              <a:latin typeface="Montserrat"/>
              <a:ea typeface="Montserrat"/>
              <a:cs typeface="Montserrat"/>
              <a:sym typeface="Montserrat"/>
            </a:endParaRPr>
          </a:p>
        </p:txBody>
      </p:sp>
      <p:sp>
        <p:nvSpPr>
          <p:cNvPr id="1133" name="Google Shape;1133;p39"/>
          <p:cNvSpPr txBox="1"/>
          <p:nvPr/>
        </p:nvSpPr>
        <p:spPr>
          <a:xfrm>
            <a:off x="6311023" y="2585450"/>
            <a:ext cx="1293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Montserrat"/>
                <a:ea typeface="Montserrat"/>
                <a:cs typeface="Montserrat"/>
                <a:sym typeface="Montserrat"/>
              </a:rPr>
              <a:t>LED</a:t>
            </a:r>
            <a:endParaRPr sz="1200">
              <a:solidFill>
                <a:schemeClr val="dk1"/>
              </a:solidFill>
              <a:latin typeface="Montserrat"/>
              <a:ea typeface="Montserrat"/>
              <a:cs typeface="Montserrat"/>
              <a:sym typeface="Montserrat"/>
            </a:endParaRPr>
          </a:p>
        </p:txBody>
      </p:sp>
      <p:pic>
        <p:nvPicPr>
          <p:cNvPr id="1134" name="Google Shape;1134;p39"/>
          <p:cNvPicPr preferRelativeResize="0"/>
          <p:nvPr/>
        </p:nvPicPr>
        <p:blipFill rotWithShape="1">
          <a:blip r:embed="rId5">
            <a:alphaModFix/>
          </a:blip>
          <a:srcRect b="0" l="1295" r="1295" t="0"/>
          <a:stretch/>
        </p:blipFill>
        <p:spPr>
          <a:xfrm>
            <a:off x="927600" y="3154000"/>
            <a:ext cx="2146015" cy="1494600"/>
          </a:xfrm>
          <a:prstGeom prst="rect">
            <a:avLst/>
          </a:prstGeom>
          <a:noFill/>
          <a:ln>
            <a:noFill/>
          </a:ln>
        </p:spPr>
      </p:pic>
      <p:pic>
        <p:nvPicPr>
          <p:cNvPr id="1135" name="Google Shape;1135;p39"/>
          <p:cNvPicPr preferRelativeResize="0"/>
          <p:nvPr/>
        </p:nvPicPr>
        <p:blipFill rotWithShape="1">
          <a:blip r:embed="rId6">
            <a:alphaModFix/>
          </a:blip>
          <a:srcRect b="15280" l="5550" r="5789" t="19780"/>
          <a:stretch/>
        </p:blipFill>
        <p:spPr>
          <a:xfrm>
            <a:off x="5815613" y="3089800"/>
            <a:ext cx="2284720" cy="1494600"/>
          </a:xfrm>
          <a:prstGeom prst="rect">
            <a:avLst/>
          </a:prstGeom>
          <a:noFill/>
          <a:ln>
            <a:noFill/>
          </a:ln>
        </p:spPr>
      </p:pic>
      <p:grpSp>
        <p:nvGrpSpPr>
          <p:cNvPr id="1136" name="Google Shape;1136;p39"/>
          <p:cNvGrpSpPr/>
          <p:nvPr/>
        </p:nvGrpSpPr>
        <p:grpSpPr>
          <a:xfrm rot="5400000">
            <a:off x="1246010" y="4330198"/>
            <a:ext cx="178790" cy="815619"/>
            <a:chOff x="456616" y="2161476"/>
            <a:chExt cx="289868" cy="852000"/>
          </a:xfrm>
        </p:grpSpPr>
        <p:sp>
          <p:nvSpPr>
            <p:cNvPr id="1137" name="Google Shape;1137;p39"/>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9"/>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9"/>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9"/>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9"/>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2" name="Google Shape;1142;p39"/>
          <p:cNvGrpSpPr/>
          <p:nvPr/>
        </p:nvGrpSpPr>
        <p:grpSpPr>
          <a:xfrm rot="5400000">
            <a:off x="6134035" y="4265998"/>
            <a:ext cx="178790" cy="815619"/>
            <a:chOff x="456616" y="2161476"/>
            <a:chExt cx="289868" cy="852000"/>
          </a:xfrm>
        </p:grpSpPr>
        <p:sp>
          <p:nvSpPr>
            <p:cNvPr id="1143" name="Google Shape;1143;p39"/>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9"/>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9"/>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9"/>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9"/>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8" name="Google Shape;1148;p39"/>
          <p:cNvSpPr txBox="1"/>
          <p:nvPr/>
        </p:nvSpPr>
        <p:spPr>
          <a:xfrm>
            <a:off x="1253775" y="4763200"/>
            <a:ext cx="167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Breadboard</a:t>
            </a:r>
            <a:endParaRPr>
              <a:solidFill>
                <a:schemeClr val="dk1"/>
              </a:solidFill>
              <a:latin typeface="Montserrat"/>
              <a:ea typeface="Montserrat"/>
              <a:cs typeface="Montserrat"/>
              <a:sym typeface="Montserrat"/>
            </a:endParaRPr>
          </a:p>
        </p:txBody>
      </p:sp>
      <p:sp>
        <p:nvSpPr>
          <p:cNvPr id="1149" name="Google Shape;1149;p39"/>
          <p:cNvSpPr txBox="1"/>
          <p:nvPr/>
        </p:nvSpPr>
        <p:spPr>
          <a:xfrm>
            <a:off x="6079650" y="4719450"/>
            <a:ext cx="214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Jumper wires</a:t>
            </a:r>
            <a:endParaRPr>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