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7" r:id="rId4"/>
    <p:sldId id="270" r:id="rId5"/>
    <p:sldId id="273" r:id="rId6"/>
    <p:sldId id="283" r:id="rId7"/>
    <p:sldId id="271" r:id="rId8"/>
    <p:sldId id="277" r:id="rId9"/>
    <p:sldId id="278" r:id="rId10"/>
    <p:sldId id="274" r:id="rId11"/>
    <p:sldId id="280" r:id="rId12"/>
    <p:sldId id="263" r:id="rId13"/>
    <p:sldId id="275" r:id="rId14"/>
    <p:sldId id="276" r:id="rId15"/>
    <p:sldId id="272" r:id="rId16"/>
    <p:sldId id="281" r:id="rId17"/>
    <p:sldId id="28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A26F66-B5CF-4A3B-8B38-CAD5BFB2AB12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DA0551-C068-4C99-8307-695E7737A2E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Business problem</a:t>
          </a:r>
        </a:p>
      </dgm:t>
    </dgm:pt>
    <dgm:pt modelId="{9E059E9B-32BA-47CB-AC65-70522AC5C995}" type="parTrans" cxnId="{0F514BA3-3E3C-4C44-B0C9-E593E14A8442}">
      <dgm:prSet/>
      <dgm:spPr/>
      <dgm:t>
        <a:bodyPr/>
        <a:lstStyle/>
        <a:p>
          <a:endParaRPr lang="en-IN"/>
        </a:p>
      </dgm:t>
    </dgm:pt>
    <dgm:pt modelId="{BABAD73A-809C-4E28-9606-34B01DF72C58}" type="sibTrans" cxnId="{0F514BA3-3E3C-4C44-B0C9-E593E14A8442}">
      <dgm:prSet/>
      <dgm:spPr/>
      <dgm:t>
        <a:bodyPr/>
        <a:lstStyle/>
        <a:p>
          <a:endParaRPr lang="en-IN"/>
        </a:p>
      </dgm:t>
    </dgm:pt>
    <dgm:pt modelId="{7104A9C9-D1B1-43E6-A892-3E5D33EACA0E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Data Collection</a:t>
          </a:r>
        </a:p>
      </dgm:t>
    </dgm:pt>
    <dgm:pt modelId="{A078FC56-BD40-4402-A655-D93BE9394B5A}" type="parTrans" cxnId="{B81A91DE-3E8F-4A09-A679-57CEE8C771F3}">
      <dgm:prSet/>
      <dgm:spPr/>
      <dgm:t>
        <a:bodyPr/>
        <a:lstStyle/>
        <a:p>
          <a:endParaRPr lang="en-IN"/>
        </a:p>
      </dgm:t>
    </dgm:pt>
    <dgm:pt modelId="{E0ED3C39-1ECA-4B8A-853A-69BD9CEDED6E}" type="sibTrans" cxnId="{B81A91DE-3E8F-4A09-A679-57CEE8C771F3}">
      <dgm:prSet/>
      <dgm:spPr/>
      <dgm:t>
        <a:bodyPr/>
        <a:lstStyle/>
        <a:p>
          <a:endParaRPr lang="en-IN"/>
        </a:p>
      </dgm:t>
    </dgm:pt>
    <dgm:pt modelId="{DC90DA55-4257-4AD3-A60A-BFAF1EC40399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Data Preparation</a:t>
          </a:r>
        </a:p>
      </dgm:t>
    </dgm:pt>
    <dgm:pt modelId="{D0F109F9-83EF-4B64-BB2E-074C96B0FCDE}" type="parTrans" cxnId="{28015DCF-2CE0-4918-8523-031925D07BBF}">
      <dgm:prSet/>
      <dgm:spPr/>
      <dgm:t>
        <a:bodyPr/>
        <a:lstStyle/>
        <a:p>
          <a:endParaRPr lang="en-IN"/>
        </a:p>
      </dgm:t>
    </dgm:pt>
    <dgm:pt modelId="{AA409029-93D3-4123-A47F-C4454F87C778}" type="sibTrans" cxnId="{28015DCF-2CE0-4918-8523-031925D07BBF}">
      <dgm:prSet/>
      <dgm:spPr/>
      <dgm:t>
        <a:bodyPr/>
        <a:lstStyle/>
        <a:p>
          <a:endParaRPr lang="en-IN"/>
        </a:p>
      </dgm:t>
    </dgm:pt>
    <dgm:pt modelId="{1280FA62-66A7-4E11-A183-79489621C0C2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Perform EDA, Stats</a:t>
          </a:r>
        </a:p>
      </dgm:t>
    </dgm:pt>
    <dgm:pt modelId="{5F3D427F-0EE7-4DD1-AE84-B7D0454EDB9B}" type="parTrans" cxnId="{96AA1E74-2A3A-4F36-949E-E71A4F960B4B}">
      <dgm:prSet/>
      <dgm:spPr/>
      <dgm:t>
        <a:bodyPr/>
        <a:lstStyle/>
        <a:p>
          <a:endParaRPr lang="en-IN"/>
        </a:p>
      </dgm:t>
    </dgm:pt>
    <dgm:pt modelId="{480F64CA-0C1E-415D-A549-8F3FDFD7B0E0}" type="sibTrans" cxnId="{96AA1E74-2A3A-4F36-949E-E71A4F960B4B}">
      <dgm:prSet/>
      <dgm:spPr/>
      <dgm:t>
        <a:bodyPr/>
        <a:lstStyle/>
        <a:p>
          <a:endParaRPr lang="en-IN"/>
        </a:p>
      </dgm:t>
    </dgm:pt>
    <dgm:pt modelId="{90BC7080-D088-48F0-8F0E-EED2FF305B3E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sz="1600" dirty="0"/>
            <a:t>Validate/</a:t>
          </a:r>
        </a:p>
        <a:p>
          <a:r>
            <a:rPr lang="en-IN" sz="1600" dirty="0"/>
            <a:t>Improve Model</a:t>
          </a:r>
        </a:p>
      </dgm:t>
    </dgm:pt>
    <dgm:pt modelId="{99C288F7-E50B-4A72-9964-67A6E1451AB1}" type="parTrans" cxnId="{C20EF9C6-8308-444D-9589-B25B581035F0}">
      <dgm:prSet/>
      <dgm:spPr/>
      <dgm:t>
        <a:bodyPr/>
        <a:lstStyle/>
        <a:p>
          <a:endParaRPr lang="en-IN"/>
        </a:p>
      </dgm:t>
    </dgm:pt>
    <dgm:pt modelId="{A2AD0C09-BE9E-433F-B98D-A4CF9B5802F8}" type="sibTrans" cxnId="{C20EF9C6-8308-444D-9589-B25B581035F0}">
      <dgm:prSet/>
      <dgm:spPr/>
      <dgm:t>
        <a:bodyPr/>
        <a:lstStyle/>
        <a:p>
          <a:endParaRPr lang="en-IN"/>
        </a:p>
      </dgm:t>
    </dgm:pt>
    <dgm:pt modelId="{76B7E5C2-6176-4E7B-892D-AA292547E62A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Build Model</a:t>
          </a:r>
        </a:p>
      </dgm:t>
    </dgm:pt>
    <dgm:pt modelId="{2D80287E-C94C-4B8F-B1EA-52CD20596D18}" type="parTrans" cxnId="{11C6C221-1C68-4DD9-B579-F9A2AE9AACE8}">
      <dgm:prSet/>
      <dgm:spPr/>
      <dgm:t>
        <a:bodyPr/>
        <a:lstStyle/>
        <a:p>
          <a:endParaRPr lang="en-IN"/>
        </a:p>
      </dgm:t>
    </dgm:pt>
    <dgm:pt modelId="{8FA4D223-E06E-4A31-8709-5126D0F08944}" type="sibTrans" cxnId="{11C6C221-1C68-4DD9-B579-F9A2AE9AACE8}">
      <dgm:prSet/>
      <dgm:spPr/>
      <dgm:t>
        <a:bodyPr/>
        <a:lstStyle/>
        <a:p>
          <a:endParaRPr lang="en-IN"/>
        </a:p>
      </dgm:t>
    </dgm:pt>
    <dgm:pt modelId="{D1F6F1A4-612B-4ADB-9FB3-DD9901BA41A8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Feature selection</a:t>
          </a:r>
        </a:p>
      </dgm:t>
    </dgm:pt>
    <dgm:pt modelId="{61FC6636-D663-4DBE-8387-DB420A238AF2}" type="parTrans" cxnId="{5C9C300E-A939-4FC4-907A-71F3863A0606}">
      <dgm:prSet/>
      <dgm:spPr/>
      <dgm:t>
        <a:bodyPr/>
        <a:lstStyle/>
        <a:p>
          <a:endParaRPr lang="en-IN"/>
        </a:p>
      </dgm:t>
    </dgm:pt>
    <dgm:pt modelId="{03CAAE60-A1CB-4527-B4B3-7C5AE5DEB2AA}" type="sibTrans" cxnId="{5C9C300E-A939-4FC4-907A-71F3863A0606}">
      <dgm:prSet/>
      <dgm:spPr/>
      <dgm:t>
        <a:bodyPr/>
        <a:lstStyle/>
        <a:p>
          <a:endParaRPr lang="en-IN"/>
        </a:p>
      </dgm:t>
    </dgm:pt>
    <dgm:pt modelId="{7D4BCE8C-8F87-4C52-98CE-FD9A6A01D20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Best Model</a:t>
          </a:r>
        </a:p>
      </dgm:t>
    </dgm:pt>
    <dgm:pt modelId="{68564EB2-5662-42A5-8FB8-089ECE64BB25}" type="parTrans" cxnId="{26D35307-E819-49F5-96DE-8DBF49D67B74}">
      <dgm:prSet/>
      <dgm:spPr/>
      <dgm:t>
        <a:bodyPr/>
        <a:lstStyle/>
        <a:p>
          <a:endParaRPr lang="en-IN"/>
        </a:p>
      </dgm:t>
    </dgm:pt>
    <dgm:pt modelId="{5EE8CDF3-9DC3-43F8-8AEA-1D0818F30C55}" type="sibTrans" cxnId="{26D35307-E819-49F5-96DE-8DBF49D67B74}">
      <dgm:prSet/>
      <dgm:spPr/>
      <dgm:t>
        <a:bodyPr/>
        <a:lstStyle/>
        <a:p>
          <a:endParaRPr lang="en-IN"/>
        </a:p>
      </dgm:t>
    </dgm:pt>
    <dgm:pt modelId="{409E4892-815C-4E82-908C-EE63A331B557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Solution</a:t>
          </a:r>
        </a:p>
      </dgm:t>
    </dgm:pt>
    <dgm:pt modelId="{EE347F75-C539-4C12-BE4D-F43AF636B941}" type="parTrans" cxnId="{A28F4410-A804-4928-BCD3-666D85D1A090}">
      <dgm:prSet/>
      <dgm:spPr/>
      <dgm:t>
        <a:bodyPr/>
        <a:lstStyle/>
        <a:p>
          <a:endParaRPr lang="en-IN"/>
        </a:p>
      </dgm:t>
    </dgm:pt>
    <dgm:pt modelId="{99058AC1-65C6-4992-AA55-73A7CC3C48D8}" type="sibTrans" cxnId="{A28F4410-A804-4928-BCD3-666D85D1A090}">
      <dgm:prSet/>
      <dgm:spPr/>
      <dgm:t>
        <a:bodyPr/>
        <a:lstStyle/>
        <a:p>
          <a:endParaRPr lang="en-IN"/>
        </a:p>
      </dgm:t>
    </dgm:pt>
    <dgm:pt modelId="{8681B437-7DF0-413C-AC4D-C3BF865580FF}" type="pres">
      <dgm:prSet presAssocID="{DFA26F66-B5CF-4A3B-8B38-CAD5BFB2AB12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70B3ECBE-FB46-44F2-93F7-7895F10F698F}" type="pres">
      <dgm:prSet presAssocID="{92DA0551-C068-4C99-8307-695E7737A2EF}" presName="compNode" presStyleCnt="0"/>
      <dgm:spPr/>
    </dgm:pt>
    <dgm:pt modelId="{6C37AF25-463B-4F6B-835D-0D1C96F5B1C3}" type="pres">
      <dgm:prSet presAssocID="{92DA0551-C068-4C99-8307-695E7737A2EF}" presName="dummyConnPt" presStyleCnt="0"/>
      <dgm:spPr/>
    </dgm:pt>
    <dgm:pt modelId="{1530E6F4-CBAB-4192-BE64-FA60CCD4C3BF}" type="pres">
      <dgm:prSet presAssocID="{92DA0551-C068-4C99-8307-695E7737A2E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1C7243-8CFC-4B29-B84D-1D0DBF81F115}" type="pres">
      <dgm:prSet presAssocID="{BABAD73A-809C-4E28-9606-34B01DF72C58}" presName="sibTrans" presStyleLbl="bgSibTrans2D1" presStyleIdx="0" presStyleCnt="8"/>
      <dgm:spPr/>
      <dgm:t>
        <a:bodyPr/>
        <a:lstStyle/>
        <a:p>
          <a:endParaRPr lang="en-IN"/>
        </a:p>
      </dgm:t>
    </dgm:pt>
    <dgm:pt modelId="{5AB6B800-6FEE-4A12-B05D-5BC309B673B4}" type="pres">
      <dgm:prSet presAssocID="{7104A9C9-D1B1-43E6-A892-3E5D33EACA0E}" presName="compNode" presStyleCnt="0"/>
      <dgm:spPr/>
    </dgm:pt>
    <dgm:pt modelId="{6D51934F-F571-4591-A3D7-3B4AD859F96A}" type="pres">
      <dgm:prSet presAssocID="{7104A9C9-D1B1-43E6-A892-3E5D33EACA0E}" presName="dummyConnPt" presStyleCnt="0"/>
      <dgm:spPr/>
    </dgm:pt>
    <dgm:pt modelId="{D8FD8470-9B86-4555-B2B2-553892A18CF9}" type="pres">
      <dgm:prSet presAssocID="{7104A9C9-D1B1-43E6-A892-3E5D33EACA0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4731DF-7B31-4237-8BFA-598930AF8426}" type="pres">
      <dgm:prSet presAssocID="{E0ED3C39-1ECA-4B8A-853A-69BD9CEDED6E}" presName="sibTrans" presStyleLbl="bgSibTrans2D1" presStyleIdx="1" presStyleCnt="8"/>
      <dgm:spPr/>
      <dgm:t>
        <a:bodyPr/>
        <a:lstStyle/>
        <a:p>
          <a:endParaRPr lang="en-IN"/>
        </a:p>
      </dgm:t>
    </dgm:pt>
    <dgm:pt modelId="{854EB988-3C9C-4EC1-BC3B-1520516F3F71}" type="pres">
      <dgm:prSet presAssocID="{DC90DA55-4257-4AD3-A60A-BFAF1EC40399}" presName="compNode" presStyleCnt="0"/>
      <dgm:spPr/>
    </dgm:pt>
    <dgm:pt modelId="{AEEE4018-E3D5-4184-BEFD-72358864562E}" type="pres">
      <dgm:prSet presAssocID="{DC90DA55-4257-4AD3-A60A-BFAF1EC40399}" presName="dummyConnPt" presStyleCnt="0"/>
      <dgm:spPr/>
    </dgm:pt>
    <dgm:pt modelId="{90764D6B-1BB8-4572-88AE-CC0175F50D3B}" type="pres">
      <dgm:prSet presAssocID="{DC90DA55-4257-4AD3-A60A-BFAF1EC40399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61A169-FC98-489C-B96B-30D4B3B128C9}" type="pres">
      <dgm:prSet presAssocID="{AA409029-93D3-4123-A47F-C4454F87C778}" presName="sibTrans" presStyleLbl="bgSibTrans2D1" presStyleIdx="2" presStyleCnt="8"/>
      <dgm:spPr/>
      <dgm:t>
        <a:bodyPr/>
        <a:lstStyle/>
        <a:p>
          <a:endParaRPr lang="en-IN"/>
        </a:p>
      </dgm:t>
    </dgm:pt>
    <dgm:pt modelId="{6AC57966-0228-4373-A729-CC86179E4CF7}" type="pres">
      <dgm:prSet presAssocID="{1280FA62-66A7-4E11-A183-79489621C0C2}" presName="compNode" presStyleCnt="0"/>
      <dgm:spPr/>
    </dgm:pt>
    <dgm:pt modelId="{EB774587-E5D4-4543-A2E4-48A2C9FDC05A}" type="pres">
      <dgm:prSet presAssocID="{1280FA62-66A7-4E11-A183-79489621C0C2}" presName="dummyConnPt" presStyleCnt="0"/>
      <dgm:spPr/>
    </dgm:pt>
    <dgm:pt modelId="{34F4ADD9-0904-4C17-9E6E-64BE8721A927}" type="pres">
      <dgm:prSet presAssocID="{1280FA62-66A7-4E11-A183-79489621C0C2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54A5DA-1BA6-4D3F-A5E6-9CB92FCF16D4}" type="pres">
      <dgm:prSet presAssocID="{480F64CA-0C1E-415D-A549-8F3FDFD7B0E0}" presName="sibTrans" presStyleLbl="bgSibTrans2D1" presStyleIdx="3" presStyleCnt="8"/>
      <dgm:spPr/>
      <dgm:t>
        <a:bodyPr/>
        <a:lstStyle/>
        <a:p>
          <a:endParaRPr lang="en-IN"/>
        </a:p>
      </dgm:t>
    </dgm:pt>
    <dgm:pt modelId="{1045029A-08EC-4752-B211-6629C9BAB7F4}" type="pres">
      <dgm:prSet presAssocID="{D1F6F1A4-612B-4ADB-9FB3-DD9901BA41A8}" presName="compNode" presStyleCnt="0"/>
      <dgm:spPr/>
    </dgm:pt>
    <dgm:pt modelId="{0FF9F96B-DE42-4AF6-B5AE-652F0674DA13}" type="pres">
      <dgm:prSet presAssocID="{D1F6F1A4-612B-4ADB-9FB3-DD9901BA41A8}" presName="dummyConnPt" presStyleCnt="0"/>
      <dgm:spPr/>
    </dgm:pt>
    <dgm:pt modelId="{FDF91477-4474-4F47-A277-9499D150B3DC}" type="pres">
      <dgm:prSet presAssocID="{D1F6F1A4-612B-4ADB-9FB3-DD9901BA41A8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BCFC61-62DF-4623-9437-190743DB032B}" type="pres">
      <dgm:prSet presAssocID="{03CAAE60-A1CB-4527-B4B3-7C5AE5DEB2AA}" presName="sibTrans" presStyleLbl="bgSibTrans2D1" presStyleIdx="4" presStyleCnt="8"/>
      <dgm:spPr/>
      <dgm:t>
        <a:bodyPr/>
        <a:lstStyle/>
        <a:p>
          <a:endParaRPr lang="en-IN"/>
        </a:p>
      </dgm:t>
    </dgm:pt>
    <dgm:pt modelId="{AD3FCECF-4160-4829-BDCE-F4CEBE1748D8}" type="pres">
      <dgm:prSet presAssocID="{76B7E5C2-6176-4E7B-892D-AA292547E62A}" presName="compNode" presStyleCnt="0"/>
      <dgm:spPr/>
    </dgm:pt>
    <dgm:pt modelId="{C3CEDE04-81DF-454D-A8F9-04FD5AB4E299}" type="pres">
      <dgm:prSet presAssocID="{76B7E5C2-6176-4E7B-892D-AA292547E62A}" presName="dummyConnPt" presStyleCnt="0"/>
      <dgm:spPr/>
    </dgm:pt>
    <dgm:pt modelId="{8F9E828B-4D14-4BBB-8048-389E45DB372F}" type="pres">
      <dgm:prSet presAssocID="{76B7E5C2-6176-4E7B-892D-AA292547E62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81B0AC-3210-416E-B2F6-97EB13EF96D9}" type="pres">
      <dgm:prSet presAssocID="{8FA4D223-E06E-4A31-8709-5126D0F08944}" presName="sibTrans" presStyleLbl="bgSibTrans2D1" presStyleIdx="5" presStyleCnt="8"/>
      <dgm:spPr/>
      <dgm:t>
        <a:bodyPr/>
        <a:lstStyle/>
        <a:p>
          <a:endParaRPr lang="en-IN"/>
        </a:p>
      </dgm:t>
    </dgm:pt>
    <dgm:pt modelId="{343841E2-B3DB-4118-8A0F-4EB85383E22A}" type="pres">
      <dgm:prSet presAssocID="{90BC7080-D088-48F0-8F0E-EED2FF305B3E}" presName="compNode" presStyleCnt="0"/>
      <dgm:spPr/>
    </dgm:pt>
    <dgm:pt modelId="{8886D73A-1D55-4568-9A2E-817774095126}" type="pres">
      <dgm:prSet presAssocID="{90BC7080-D088-48F0-8F0E-EED2FF305B3E}" presName="dummyConnPt" presStyleCnt="0"/>
      <dgm:spPr/>
    </dgm:pt>
    <dgm:pt modelId="{8723B06A-88E1-439F-BED6-13B8F60DDA9A}" type="pres">
      <dgm:prSet presAssocID="{90BC7080-D088-48F0-8F0E-EED2FF305B3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F98F76-19B2-43AD-815A-C84F54314A1F}" type="pres">
      <dgm:prSet presAssocID="{A2AD0C09-BE9E-433F-B98D-A4CF9B5802F8}" presName="sibTrans" presStyleLbl="bgSibTrans2D1" presStyleIdx="6" presStyleCnt="8"/>
      <dgm:spPr/>
      <dgm:t>
        <a:bodyPr/>
        <a:lstStyle/>
        <a:p>
          <a:endParaRPr lang="en-IN"/>
        </a:p>
      </dgm:t>
    </dgm:pt>
    <dgm:pt modelId="{5E824BE3-897F-45C1-BBEF-A185DE0E0BEF}" type="pres">
      <dgm:prSet presAssocID="{7D4BCE8C-8F87-4C52-98CE-FD9A6A01D20F}" presName="compNode" presStyleCnt="0"/>
      <dgm:spPr/>
    </dgm:pt>
    <dgm:pt modelId="{147A667B-A9FC-43DC-AB3A-EA9878772DF9}" type="pres">
      <dgm:prSet presAssocID="{7D4BCE8C-8F87-4C52-98CE-FD9A6A01D20F}" presName="dummyConnPt" presStyleCnt="0"/>
      <dgm:spPr/>
    </dgm:pt>
    <dgm:pt modelId="{CE1B0382-27B3-40F9-B68D-346698B7C672}" type="pres">
      <dgm:prSet presAssocID="{7D4BCE8C-8F87-4C52-98CE-FD9A6A01D20F}" presName="node" presStyleLbl="node1" presStyleIdx="7" presStyleCnt="9" custLinFactNeighborX="-3197" custLinFactNeighborY="26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074B79-5EE3-444C-9F06-D1BDF9E07FBA}" type="pres">
      <dgm:prSet presAssocID="{5EE8CDF3-9DC3-43F8-8AEA-1D0818F30C55}" presName="sibTrans" presStyleLbl="bgSibTrans2D1" presStyleIdx="7" presStyleCnt="8"/>
      <dgm:spPr/>
      <dgm:t>
        <a:bodyPr/>
        <a:lstStyle/>
        <a:p>
          <a:endParaRPr lang="en-IN"/>
        </a:p>
      </dgm:t>
    </dgm:pt>
    <dgm:pt modelId="{92F5756B-F102-439D-AE80-1DA254862733}" type="pres">
      <dgm:prSet presAssocID="{409E4892-815C-4E82-908C-EE63A331B557}" presName="compNode" presStyleCnt="0"/>
      <dgm:spPr/>
    </dgm:pt>
    <dgm:pt modelId="{491D46D8-30B8-4AC2-A523-B8C8FE50D836}" type="pres">
      <dgm:prSet presAssocID="{409E4892-815C-4E82-908C-EE63A331B557}" presName="dummyConnPt" presStyleCnt="0"/>
      <dgm:spPr/>
    </dgm:pt>
    <dgm:pt modelId="{5C300267-C23F-452E-9498-FC68E17F790C}" type="pres">
      <dgm:prSet presAssocID="{409E4892-815C-4E82-908C-EE63A331B557}" presName="node" presStyleLbl="node1" presStyleIdx="8" presStyleCnt="9" custLinFactNeighborX="-3197" custLinFactNeighborY="26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91E9129-43E1-4DA2-A140-C702DD38096D}" type="presOf" srcId="{BABAD73A-809C-4E28-9606-34B01DF72C58}" destId="{A71C7243-8CFC-4B29-B84D-1D0DBF81F115}" srcOrd="0" destOrd="0" presId="urn:microsoft.com/office/officeart/2005/8/layout/bProcess4"/>
    <dgm:cxn modelId="{0AE58AE1-4C32-495C-86BE-CB124E7E87B6}" type="presOf" srcId="{5EE8CDF3-9DC3-43F8-8AEA-1D0818F30C55}" destId="{E6074B79-5EE3-444C-9F06-D1BDF9E07FBA}" srcOrd="0" destOrd="0" presId="urn:microsoft.com/office/officeart/2005/8/layout/bProcess4"/>
    <dgm:cxn modelId="{F3BCC086-3F3D-4E21-AA1A-87B25DBEAEED}" type="presOf" srcId="{E0ED3C39-1ECA-4B8A-853A-69BD9CEDED6E}" destId="{C54731DF-7B31-4237-8BFA-598930AF8426}" srcOrd="0" destOrd="0" presId="urn:microsoft.com/office/officeart/2005/8/layout/bProcess4"/>
    <dgm:cxn modelId="{6C7EC02C-ABBE-46EE-81CE-A256E84AA085}" type="presOf" srcId="{A2AD0C09-BE9E-433F-B98D-A4CF9B5802F8}" destId="{8BF98F76-19B2-43AD-815A-C84F54314A1F}" srcOrd="0" destOrd="0" presId="urn:microsoft.com/office/officeart/2005/8/layout/bProcess4"/>
    <dgm:cxn modelId="{0F514BA3-3E3C-4C44-B0C9-E593E14A8442}" srcId="{DFA26F66-B5CF-4A3B-8B38-CAD5BFB2AB12}" destId="{92DA0551-C068-4C99-8307-695E7737A2EF}" srcOrd="0" destOrd="0" parTransId="{9E059E9B-32BA-47CB-AC65-70522AC5C995}" sibTransId="{BABAD73A-809C-4E28-9606-34B01DF72C58}"/>
    <dgm:cxn modelId="{BB767AEA-EA17-4F20-BE33-EE83621AC92B}" type="presOf" srcId="{92DA0551-C068-4C99-8307-695E7737A2EF}" destId="{1530E6F4-CBAB-4192-BE64-FA60CCD4C3BF}" srcOrd="0" destOrd="0" presId="urn:microsoft.com/office/officeart/2005/8/layout/bProcess4"/>
    <dgm:cxn modelId="{09BA323B-D8D1-4055-ACE1-C779E5A2FF32}" type="presOf" srcId="{D1F6F1A4-612B-4ADB-9FB3-DD9901BA41A8}" destId="{FDF91477-4474-4F47-A277-9499D150B3DC}" srcOrd="0" destOrd="0" presId="urn:microsoft.com/office/officeart/2005/8/layout/bProcess4"/>
    <dgm:cxn modelId="{8313E544-53EC-4AFB-B20B-1DA73EDE1292}" type="presOf" srcId="{90BC7080-D088-48F0-8F0E-EED2FF305B3E}" destId="{8723B06A-88E1-439F-BED6-13B8F60DDA9A}" srcOrd="0" destOrd="0" presId="urn:microsoft.com/office/officeart/2005/8/layout/bProcess4"/>
    <dgm:cxn modelId="{94E94D2C-2F6B-4A3E-9869-0440286CF856}" type="presOf" srcId="{1280FA62-66A7-4E11-A183-79489621C0C2}" destId="{34F4ADD9-0904-4C17-9E6E-64BE8721A927}" srcOrd="0" destOrd="0" presId="urn:microsoft.com/office/officeart/2005/8/layout/bProcess4"/>
    <dgm:cxn modelId="{26D35307-E819-49F5-96DE-8DBF49D67B74}" srcId="{DFA26F66-B5CF-4A3B-8B38-CAD5BFB2AB12}" destId="{7D4BCE8C-8F87-4C52-98CE-FD9A6A01D20F}" srcOrd="7" destOrd="0" parTransId="{68564EB2-5662-42A5-8FB8-089ECE64BB25}" sibTransId="{5EE8CDF3-9DC3-43F8-8AEA-1D0818F30C55}"/>
    <dgm:cxn modelId="{B81A91DE-3E8F-4A09-A679-57CEE8C771F3}" srcId="{DFA26F66-B5CF-4A3B-8B38-CAD5BFB2AB12}" destId="{7104A9C9-D1B1-43E6-A892-3E5D33EACA0E}" srcOrd="1" destOrd="0" parTransId="{A078FC56-BD40-4402-A655-D93BE9394B5A}" sibTransId="{E0ED3C39-1ECA-4B8A-853A-69BD9CEDED6E}"/>
    <dgm:cxn modelId="{1AEBB88F-C32C-493A-BFEB-17E2376B3326}" type="presOf" srcId="{DFA26F66-B5CF-4A3B-8B38-CAD5BFB2AB12}" destId="{8681B437-7DF0-413C-AC4D-C3BF865580FF}" srcOrd="0" destOrd="0" presId="urn:microsoft.com/office/officeart/2005/8/layout/bProcess4"/>
    <dgm:cxn modelId="{EEC4DBC2-B13A-439C-9993-BDC154AFB203}" type="presOf" srcId="{DC90DA55-4257-4AD3-A60A-BFAF1EC40399}" destId="{90764D6B-1BB8-4572-88AE-CC0175F50D3B}" srcOrd="0" destOrd="0" presId="urn:microsoft.com/office/officeart/2005/8/layout/bProcess4"/>
    <dgm:cxn modelId="{3034573C-80C5-42C0-90DC-B983DE967FFF}" type="presOf" srcId="{7104A9C9-D1B1-43E6-A892-3E5D33EACA0E}" destId="{D8FD8470-9B86-4555-B2B2-553892A18CF9}" srcOrd="0" destOrd="0" presId="urn:microsoft.com/office/officeart/2005/8/layout/bProcess4"/>
    <dgm:cxn modelId="{06144D87-EC32-4478-9C94-3E26688ED52F}" type="presOf" srcId="{AA409029-93D3-4123-A47F-C4454F87C778}" destId="{5261A169-FC98-489C-B96B-30D4B3B128C9}" srcOrd="0" destOrd="0" presId="urn:microsoft.com/office/officeart/2005/8/layout/bProcess4"/>
    <dgm:cxn modelId="{28015DCF-2CE0-4918-8523-031925D07BBF}" srcId="{DFA26F66-B5CF-4A3B-8B38-CAD5BFB2AB12}" destId="{DC90DA55-4257-4AD3-A60A-BFAF1EC40399}" srcOrd="2" destOrd="0" parTransId="{D0F109F9-83EF-4B64-BB2E-074C96B0FCDE}" sibTransId="{AA409029-93D3-4123-A47F-C4454F87C778}"/>
    <dgm:cxn modelId="{2047115B-63C8-47C6-9028-F9E2BF0782FC}" type="presOf" srcId="{03CAAE60-A1CB-4527-B4B3-7C5AE5DEB2AA}" destId="{10BCFC61-62DF-4623-9437-190743DB032B}" srcOrd="0" destOrd="0" presId="urn:microsoft.com/office/officeart/2005/8/layout/bProcess4"/>
    <dgm:cxn modelId="{96AA1E74-2A3A-4F36-949E-E71A4F960B4B}" srcId="{DFA26F66-B5CF-4A3B-8B38-CAD5BFB2AB12}" destId="{1280FA62-66A7-4E11-A183-79489621C0C2}" srcOrd="3" destOrd="0" parTransId="{5F3D427F-0EE7-4DD1-AE84-B7D0454EDB9B}" sibTransId="{480F64CA-0C1E-415D-A549-8F3FDFD7B0E0}"/>
    <dgm:cxn modelId="{05315DEA-8E81-472D-9111-134258B39515}" type="presOf" srcId="{7D4BCE8C-8F87-4C52-98CE-FD9A6A01D20F}" destId="{CE1B0382-27B3-40F9-B68D-346698B7C672}" srcOrd="0" destOrd="0" presId="urn:microsoft.com/office/officeart/2005/8/layout/bProcess4"/>
    <dgm:cxn modelId="{B6261A0F-1754-477B-BEA1-BF0E59A438D1}" type="presOf" srcId="{76B7E5C2-6176-4E7B-892D-AA292547E62A}" destId="{8F9E828B-4D14-4BBB-8048-389E45DB372F}" srcOrd="0" destOrd="0" presId="urn:microsoft.com/office/officeart/2005/8/layout/bProcess4"/>
    <dgm:cxn modelId="{8A87DE4E-85DD-4608-9118-5709B796FE82}" type="presOf" srcId="{409E4892-815C-4E82-908C-EE63A331B557}" destId="{5C300267-C23F-452E-9498-FC68E17F790C}" srcOrd="0" destOrd="0" presId="urn:microsoft.com/office/officeart/2005/8/layout/bProcess4"/>
    <dgm:cxn modelId="{5C9C300E-A939-4FC4-907A-71F3863A0606}" srcId="{DFA26F66-B5CF-4A3B-8B38-CAD5BFB2AB12}" destId="{D1F6F1A4-612B-4ADB-9FB3-DD9901BA41A8}" srcOrd="4" destOrd="0" parTransId="{61FC6636-D663-4DBE-8387-DB420A238AF2}" sibTransId="{03CAAE60-A1CB-4527-B4B3-7C5AE5DEB2AA}"/>
    <dgm:cxn modelId="{C20EF9C6-8308-444D-9589-B25B581035F0}" srcId="{DFA26F66-B5CF-4A3B-8B38-CAD5BFB2AB12}" destId="{90BC7080-D088-48F0-8F0E-EED2FF305B3E}" srcOrd="6" destOrd="0" parTransId="{99C288F7-E50B-4A72-9964-67A6E1451AB1}" sibTransId="{A2AD0C09-BE9E-433F-B98D-A4CF9B5802F8}"/>
    <dgm:cxn modelId="{11C6C221-1C68-4DD9-B579-F9A2AE9AACE8}" srcId="{DFA26F66-B5CF-4A3B-8B38-CAD5BFB2AB12}" destId="{76B7E5C2-6176-4E7B-892D-AA292547E62A}" srcOrd="5" destOrd="0" parTransId="{2D80287E-C94C-4B8F-B1EA-52CD20596D18}" sibTransId="{8FA4D223-E06E-4A31-8709-5126D0F08944}"/>
    <dgm:cxn modelId="{8D50CCD7-9D05-476A-B187-EA3A66643F78}" type="presOf" srcId="{480F64CA-0C1E-415D-A549-8F3FDFD7B0E0}" destId="{9154A5DA-1BA6-4D3F-A5E6-9CB92FCF16D4}" srcOrd="0" destOrd="0" presId="urn:microsoft.com/office/officeart/2005/8/layout/bProcess4"/>
    <dgm:cxn modelId="{9718D7DB-B363-45C5-BC9F-C0D59FF8A0A6}" type="presOf" srcId="{8FA4D223-E06E-4A31-8709-5126D0F08944}" destId="{6D81B0AC-3210-416E-B2F6-97EB13EF96D9}" srcOrd="0" destOrd="0" presId="urn:microsoft.com/office/officeart/2005/8/layout/bProcess4"/>
    <dgm:cxn modelId="{A28F4410-A804-4928-BCD3-666D85D1A090}" srcId="{DFA26F66-B5CF-4A3B-8B38-CAD5BFB2AB12}" destId="{409E4892-815C-4E82-908C-EE63A331B557}" srcOrd="8" destOrd="0" parTransId="{EE347F75-C539-4C12-BE4D-F43AF636B941}" sibTransId="{99058AC1-65C6-4992-AA55-73A7CC3C48D8}"/>
    <dgm:cxn modelId="{94716612-F843-4DF6-A395-9CE0B6490299}" type="presParOf" srcId="{8681B437-7DF0-413C-AC4D-C3BF865580FF}" destId="{70B3ECBE-FB46-44F2-93F7-7895F10F698F}" srcOrd="0" destOrd="0" presId="urn:microsoft.com/office/officeart/2005/8/layout/bProcess4"/>
    <dgm:cxn modelId="{1F486427-143D-4735-BF06-0913CA4EBD55}" type="presParOf" srcId="{70B3ECBE-FB46-44F2-93F7-7895F10F698F}" destId="{6C37AF25-463B-4F6B-835D-0D1C96F5B1C3}" srcOrd="0" destOrd="0" presId="urn:microsoft.com/office/officeart/2005/8/layout/bProcess4"/>
    <dgm:cxn modelId="{A806E14D-3B7E-4408-B0AA-2EC53A5F512C}" type="presParOf" srcId="{70B3ECBE-FB46-44F2-93F7-7895F10F698F}" destId="{1530E6F4-CBAB-4192-BE64-FA60CCD4C3BF}" srcOrd="1" destOrd="0" presId="urn:microsoft.com/office/officeart/2005/8/layout/bProcess4"/>
    <dgm:cxn modelId="{1B3E8DF1-537E-41EF-9AC8-4A9749A1375F}" type="presParOf" srcId="{8681B437-7DF0-413C-AC4D-C3BF865580FF}" destId="{A71C7243-8CFC-4B29-B84D-1D0DBF81F115}" srcOrd="1" destOrd="0" presId="urn:microsoft.com/office/officeart/2005/8/layout/bProcess4"/>
    <dgm:cxn modelId="{D1DCA276-7CFB-4BD9-8BD7-439E010DB923}" type="presParOf" srcId="{8681B437-7DF0-413C-AC4D-C3BF865580FF}" destId="{5AB6B800-6FEE-4A12-B05D-5BC309B673B4}" srcOrd="2" destOrd="0" presId="urn:microsoft.com/office/officeart/2005/8/layout/bProcess4"/>
    <dgm:cxn modelId="{B5AB495C-0981-4571-B580-2AA1EA247877}" type="presParOf" srcId="{5AB6B800-6FEE-4A12-B05D-5BC309B673B4}" destId="{6D51934F-F571-4591-A3D7-3B4AD859F96A}" srcOrd="0" destOrd="0" presId="urn:microsoft.com/office/officeart/2005/8/layout/bProcess4"/>
    <dgm:cxn modelId="{6A527262-B109-4B97-91ED-61848D7194B0}" type="presParOf" srcId="{5AB6B800-6FEE-4A12-B05D-5BC309B673B4}" destId="{D8FD8470-9B86-4555-B2B2-553892A18CF9}" srcOrd="1" destOrd="0" presId="urn:microsoft.com/office/officeart/2005/8/layout/bProcess4"/>
    <dgm:cxn modelId="{A8CAC96D-ED85-4784-B033-D33AEA2D8D0F}" type="presParOf" srcId="{8681B437-7DF0-413C-AC4D-C3BF865580FF}" destId="{C54731DF-7B31-4237-8BFA-598930AF8426}" srcOrd="3" destOrd="0" presId="urn:microsoft.com/office/officeart/2005/8/layout/bProcess4"/>
    <dgm:cxn modelId="{55AC209A-850A-4FA3-A7B0-D6969FCCC781}" type="presParOf" srcId="{8681B437-7DF0-413C-AC4D-C3BF865580FF}" destId="{854EB988-3C9C-4EC1-BC3B-1520516F3F71}" srcOrd="4" destOrd="0" presId="urn:microsoft.com/office/officeart/2005/8/layout/bProcess4"/>
    <dgm:cxn modelId="{92D5CE28-D3E6-4712-93EC-6A52E97D59A2}" type="presParOf" srcId="{854EB988-3C9C-4EC1-BC3B-1520516F3F71}" destId="{AEEE4018-E3D5-4184-BEFD-72358864562E}" srcOrd="0" destOrd="0" presId="urn:microsoft.com/office/officeart/2005/8/layout/bProcess4"/>
    <dgm:cxn modelId="{419D9D73-CA66-4DDC-BF29-5B6122EEE332}" type="presParOf" srcId="{854EB988-3C9C-4EC1-BC3B-1520516F3F71}" destId="{90764D6B-1BB8-4572-88AE-CC0175F50D3B}" srcOrd="1" destOrd="0" presId="urn:microsoft.com/office/officeart/2005/8/layout/bProcess4"/>
    <dgm:cxn modelId="{2014AD7A-36A9-4678-9C35-BEAE89DA572F}" type="presParOf" srcId="{8681B437-7DF0-413C-AC4D-C3BF865580FF}" destId="{5261A169-FC98-489C-B96B-30D4B3B128C9}" srcOrd="5" destOrd="0" presId="urn:microsoft.com/office/officeart/2005/8/layout/bProcess4"/>
    <dgm:cxn modelId="{3D79C5D8-73C2-4A89-9B7C-46C5497FEE1F}" type="presParOf" srcId="{8681B437-7DF0-413C-AC4D-C3BF865580FF}" destId="{6AC57966-0228-4373-A729-CC86179E4CF7}" srcOrd="6" destOrd="0" presId="urn:microsoft.com/office/officeart/2005/8/layout/bProcess4"/>
    <dgm:cxn modelId="{26B64450-EDA6-40D7-BE9B-A61A747AF16F}" type="presParOf" srcId="{6AC57966-0228-4373-A729-CC86179E4CF7}" destId="{EB774587-E5D4-4543-A2E4-48A2C9FDC05A}" srcOrd="0" destOrd="0" presId="urn:microsoft.com/office/officeart/2005/8/layout/bProcess4"/>
    <dgm:cxn modelId="{CDF3B69B-8886-4AAC-B496-B7C22F014ABF}" type="presParOf" srcId="{6AC57966-0228-4373-A729-CC86179E4CF7}" destId="{34F4ADD9-0904-4C17-9E6E-64BE8721A927}" srcOrd="1" destOrd="0" presId="urn:microsoft.com/office/officeart/2005/8/layout/bProcess4"/>
    <dgm:cxn modelId="{597ED10A-9BC5-4348-A20F-E60B4532EC14}" type="presParOf" srcId="{8681B437-7DF0-413C-AC4D-C3BF865580FF}" destId="{9154A5DA-1BA6-4D3F-A5E6-9CB92FCF16D4}" srcOrd="7" destOrd="0" presId="urn:microsoft.com/office/officeart/2005/8/layout/bProcess4"/>
    <dgm:cxn modelId="{C4B73153-5A54-47F6-AA64-AE42F0B98520}" type="presParOf" srcId="{8681B437-7DF0-413C-AC4D-C3BF865580FF}" destId="{1045029A-08EC-4752-B211-6629C9BAB7F4}" srcOrd="8" destOrd="0" presId="urn:microsoft.com/office/officeart/2005/8/layout/bProcess4"/>
    <dgm:cxn modelId="{F94583AB-EAF4-4934-9E8A-E6EDF38866AA}" type="presParOf" srcId="{1045029A-08EC-4752-B211-6629C9BAB7F4}" destId="{0FF9F96B-DE42-4AF6-B5AE-652F0674DA13}" srcOrd="0" destOrd="0" presId="urn:microsoft.com/office/officeart/2005/8/layout/bProcess4"/>
    <dgm:cxn modelId="{CC1EFBA7-FD7E-4BD6-AC31-80B81E908BF6}" type="presParOf" srcId="{1045029A-08EC-4752-B211-6629C9BAB7F4}" destId="{FDF91477-4474-4F47-A277-9499D150B3DC}" srcOrd="1" destOrd="0" presId="urn:microsoft.com/office/officeart/2005/8/layout/bProcess4"/>
    <dgm:cxn modelId="{AAA39BF9-5642-4353-92BC-142381F0C1BE}" type="presParOf" srcId="{8681B437-7DF0-413C-AC4D-C3BF865580FF}" destId="{10BCFC61-62DF-4623-9437-190743DB032B}" srcOrd="9" destOrd="0" presId="urn:microsoft.com/office/officeart/2005/8/layout/bProcess4"/>
    <dgm:cxn modelId="{568B3285-B269-4438-AD15-AEA8CA16D1EC}" type="presParOf" srcId="{8681B437-7DF0-413C-AC4D-C3BF865580FF}" destId="{AD3FCECF-4160-4829-BDCE-F4CEBE1748D8}" srcOrd="10" destOrd="0" presId="urn:microsoft.com/office/officeart/2005/8/layout/bProcess4"/>
    <dgm:cxn modelId="{130D185B-7FA1-4A70-A140-24E9BEE3A811}" type="presParOf" srcId="{AD3FCECF-4160-4829-BDCE-F4CEBE1748D8}" destId="{C3CEDE04-81DF-454D-A8F9-04FD5AB4E299}" srcOrd="0" destOrd="0" presId="urn:microsoft.com/office/officeart/2005/8/layout/bProcess4"/>
    <dgm:cxn modelId="{FBC4A4F9-E900-4DBA-AC1D-6686827FF3F5}" type="presParOf" srcId="{AD3FCECF-4160-4829-BDCE-F4CEBE1748D8}" destId="{8F9E828B-4D14-4BBB-8048-389E45DB372F}" srcOrd="1" destOrd="0" presId="urn:microsoft.com/office/officeart/2005/8/layout/bProcess4"/>
    <dgm:cxn modelId="{C449B652-4C3D-46F8-BA03-7FD0D2780A2C}" type="presParOf" srcId="{8681B437-7DF0-413C-AC4D-C3BF865580FF}" destId="{6D81B0AC-3210-416E-B2F6-97EB13EF96D9}" srcOrd="11" destOrd="0" presId="urn:microsoft.com/office/officeart/2005/8/layout/bProcess4"/>
    <dgm:cxn modelId="{725DF3CB-9E6B-4925-97BA-2889E1AEAFB8}" type="presParOf" srcId="{8681B437-7DF0-413C-AC4D-C3BF865580FF}" destId="{343841E2-B3DB-4118-8A0F-4EB85383E22A}" srcOrd="12" destOrd="0" presId="urn:microsoft.com/office/officeart/2005/8/layout/bProcess4"/>
    <dgm:cxn modelId="{CF05233F-4AE4-476E-8B13-98238C78950D}" type="presParOf" srcId="{343841E2-B3DB-4118-8A0F-4EB85383E22A}" destId="{8886D73A-1D55-4568-9A2E-817774095126}" srcOrd="0" destOrd="0" presId="urn:microsoft.com/office/officeart/2005/8/layout/bProcess4"/>
    <dgm:cxn modelId="{A4CBF027-45DE-40F5-B747-B65880AE197B}" type="presParOf" srcId="{343841E2-B3DB-4118-8A0F-4EB85383E22A}" destId="{8723B06A-88E1-439F-BED6-13B8F60DDA9A}" srcOrd="1" destOrd="0" presId="urn:microsoft.com/office/officeart/2005/8/layout/bProcess4"/>
    <dgm:cxn modelId="{0C146983-7FCD-49A6-8D33-7CF740BC0CED}" type="presParOf" srcId="{8681B437-7DF0-413C-AC4D-C3BF865580FF}" destId="{8BF98F76-19B2-43AD-815A-C84F54314A1F}" srcOrd="13" destOrd="0" presId="urn:microsoft.com/office/officeart/2005/8/layout/bProcess4"/>
    <dgm:cxn modelId="{CDFD6C9D-C571-4C2D-91E5-86C194804A0E}" type="presParOf" srcId="{8681B437-7DF0-413C-AC4D-C3BF865580FF}" destId="{5E824BE3-897F-45C1-BBEF-A185DE0E0BEF}" srcOrd="14" destOrd="0" presId="urn:microsoft.com/office/officeart/2005/8/layout/bProcess4"/>
    <dgm:cxn modelId="{64DE1918-E6A4-452D-BEF0-136CD65AD664}" type="presParOf" srcId="{5E824BE3-897F-45C1-BBEF-A185DE0E0BEF}" destId="{147A667B-A9FC-43DC-AB3A-EA9878772DF9}" srcOrd="0" destOrd="0" presId="urn:microsoft.com/office/officeart/2005/8/layout/bProcess4"/>
    <dgm:cxn modelId="{DCE28003-C28C-4C56-8365-42D5E157D328}" type="presParOf" srcId="{5E824BE3-897F-45C1-BBEF-A185DE0E0BEF}" destId="{CE1B0382-27B3-40F9-B68D-346698B7C672}" srcOrd="1" destOrd="0" presId="urn:microsoft.com/office/officeart/2005/8/layout/bProcess4"/>
    <dgm:cxn modelId="{05424521-99D4-4F0F-AB1B-B419DAABBF83}" type="presParOf" srcId="{8681B437-7DF0-413C-AC4D-C3BF865580FF}" destId="{E6074B79-5EE3-444C-9F06-D1BDF9E07FBA}" srcOrd="15" destOrd="0" presId="urn:microsoft.com/office/officeart/2005/8/layout/bProcess4"/>
    <dgm:cxn modelId="{914AE02C-A9E9-4BF9-B9A8-F79B55CC15A0}" type="presParOf" srcId="{8681B437-7DF0-413C-AC4D-C3BF865580FF}" destId="{92F5756B-F102-439D-AE80-1DA254862733}" srcOrd="16" destOrd="0" presId="urn:microsoft.com/office/officeart/2005/8/layout/bProcess4"/>
    <dgm:cxn modelId="{E89F98A3-EFFC-48D4-82D0-CF52E68611DC}" type="presParOf" srcId="{92F5756B-F102-439D-AE80-1DA254862733}" destId="{491D46D8-30B8-4AC2-A523-B8C8FE50D836}" srcOrd="0" destOrd="0" presId="urn:microsoft.com/office/officeart/2005/8/layout/bProcess4"/>
    <dgm:cxn modelId="{06F1DADD-12D3-4D59-A0BD-3D0A5D873510}" type="presParOf" srcId="{92F5756B-F102-439D-AE80-1DA254862733}" destId="{5C300267-C23F-452E-9498-FC68E17F790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07A3C2-DFBF-4D29-8396-68640BD4ED31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57F5F6-CA7D-4886-8C21-8054363A7D19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 smtClean="0"/>
            <a:t>Logistic Regression</a:t>
          </a:r>
          <a:endParaRPr lang="en-IN" dirty="0"/>
        </a:p>
      </dgm:t>
    </dgm:pt>
    <dgm:pt modelId="{7634B02B-4987-4BE5-A0AF-707D662C8906}" type="parTrans" cxnId="{C98AAF0C-BC63-4004-95E0-AB40C2B9D844}">
      <dgm:prSet/>
      <dgm:spPr/>
      <dgm:t>
        <a:bodyPr/>
        <a:lstStyle/>
        <a:p>
          <a:endParaRPr lang="en-IN"/>
        </a:p>
      </dgm:t>
    </dgm:pt>
    <dgm:pt modelId="{34D11F71-6447-4DE9-AEC2-CAA99269D2C8}" type="sibTrans" cxnId="{C98AAF0C-BC63-4004-95E0-AB40C2B9D844}">
      <dgm:prSet/>
      <dgm:spPr/>
      <dgm:t>
        <a:bodyPr/>
        <a:lstStyle/>
        <a:p>
          <a:endParaRPr lang="en-IN"/>
        </a:p>
      </dgm:t>
    </dgm:pt>
    <dgm:pt modelId="{C4C1E6BA-3F5E-408B-9369-2D829AF8FD28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 smtClean="0"/>
            <a:t>RFE</a:t>
          </a:r>
          <a:endParaRPr lang="en-IN" dirty="0"/>
        </a:p>
      </dgm:t>
    </dgm:pt>
    <dgm:pt modelId="{B4FE0864-A947-47FE-B15B-D1581C9AC465}" type="parTrans" cxnId="{47E0F4AD-13B3-4CB7-9AC3-CA008CF5AE07}">
      <dgm:prSet/>
      <dgm:spPr/>
      <dgm:t>
        <a:bodyPr/>
        <a:lstStyle/>
        <a:p>
          <a:endParaRPr lang="en-IN"/>
        </a:p>
      </dgm:t>
    </dgm:pt>
    <dgm:pt modelId="{F5EB335D-955E-4036-908B-1B2A2C7985BD}" type="sibTrans" cxnId="{47E0F4AD-13B3-4CB7-9AC3-CA008CF5AE07}">
      <dgm:prSet/>
      <dgm:spPr/>
      <dgm:t>
        <a:bodyPr/>
        <a:lstStyle/>
        <a:p>
          <a:endParaRPr lang="en-IN"/>
        </a:p>
      </dgm:t>
    </dgm:pt>
    <dgm:pt modelId="{21F85917-D86E-4D15-BDA0-92F4EAA4B4F9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 smtClean="0"/>
            <a:t>Random Forest</a:t>
          </a:r>
          <a:endParaRPr lang="en-IN" dirty="0"/>
        </a:p>
      </dgm:t>
    </dgm:pt>
    <dgm:pt modelId="{E8813227-D6CF-4944-A7D2-0FB2C0C1D1F9}" type="parTrans" cxnId="{F664FF67-CEF6-4001-93E8-AFA3D3D5F7E5}">
      <dgm:prSet/>
      <dgm:spPr/>
      <dgm:t>
        <a:bodyPr/>
        <a:lstStyle/>
        <a:p>
          <a:endParaRPr lang="en-IN"/>
        </a:p>
      </dgm:t>
    </dgm:pt>
    <dgm:pt modelId="{7769F478-4678-4A91-B722-FD89B81B2C9B}" type="sibTrans" cxnId="{F664FF67-CEF6-4001-93E8-AFA3D3D5F7E5}">
      <dgm:prSet/>
      <dgm:spPr/>
      <dgm:t>
        <a:bodyPr/>
        <a:lstStyle/>
        <a:p>
          <a:endParaRPr lang="en-IN"/>
        </a:p>
      </dgm:t>
    </dgm:pt>
    <dgm:pt modelId="{BE0F2233-A9FD-4CD8-AA9A-6D7918A307CB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 smtClean="0"/>
            <a:t>Random Forest for best estimators</a:t>
          </a:r>
          <a:endParaRPr lang="en-IN" dirty="0"/>
        </a:p>
      </dgm:t>
    </dgm:pt>
    <dgm:pt modelId="{765ABC6B-5113-4BA5-B3D6-308C40EB1F07}" type="parTrans" cxnId="{A2CFA217-0686-4974-B82D-1F1ACE907C8C}">
      <dgm:prSet/>
      <dgm:spPr/>
      <dgm:t>
        <a:bodyPr/>
        <a:lstStyle/>
        <a:p>
          <a:endParaRPr lang="en-IN"/>
        </a:p>
      </dgm:t>
    </dgm:pt>
    <dgm:pt modelId="{C269A41A-1800-4663-8659-9520FFEA2E91}" type="sibTrans" cxnId="{A2CFA217-0686-4974-B82D-1F1ACE907C8C}">
      <dgm:prSet/>
      <dgm:spPr/>
      <dgm:t>
        <a:bodyPr/>
        <a:lstStyle/>
        <a:p>
          <a:endParaRPr lang="en-IN"/>
        </a:p>
      </dgm:t>
    </dgm:pt>
    <dgm:pt modelId="{FFCDBEAF-5FBE-4052-9196-5C961B562F93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 smtClean="0"/>
            <a:t>KNN</a:t>
          </a:r>
          <a:endParaRPr lang="en-IN" dirty="0"/>
        </a:p>
      </dgm:t>
    </dgm:pt>
    <dgm:pt modelId="{B3521C7B-876F-4ED9-954E-0388894D9E2D}" type="parTrans" cxnId="{ECDCFE3F-AA95-48D6-9358-18CDEA03E59E}">
      <dgm:prSet/>
      <dgm:spPr/>
      <dgm:t>
        <a:bodyPr/>
        <a:lstStyle/>
        <a:p>
          <a:endParaRPr lang="en-IN"/>
        </a:p>
      </dgm:t>
    </dgm:pt>
    <dgm:pt modelId="{98830C9B-7C17-46D9-9FA7-EF27FBBF8911}" type="sibTrans" cxnId="{ECDCFE3F-AA95-48D6-9358-18CDEA03E59E}">
      <dgm:prSet/>
      <dgm:spPr/>
      <dgm:t>
        <a:bodyPr/>
        <a:lstStyle/>
        <a:p>
          <a:endParaRPr lang="en-IN"/>
        </a:p>
      </dgm:t>
    </dgm:pt>
    <dgm:pt modelId="{8AAB4D48-1AB5-4BBE-BF29-CE4569CF0E66}">
      <dgm:prSet phldrT="[Text]"/>
      <dgm:spPr>
        <a:solidFill>
          <a:schemeClr val="tx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IN" dirty="0" smtClean="0"/>
            <a:t>Bagging</a:t>
          </a:r>
          <a:endParaRPr lang="en-IN" dirty="0"/>
        </a:p>
      </dgm:t>
    </dgm:pt>
    <dgm:pt modelId="{0D182515-0AC8-4433-914B-57CC07755996}" type="parTrans" cxnId="{9D474BA6-1AEB-4BBA-A937-91345E644090}">
      <dgm:prSet/>
      <dgm:spPr/>
      <dgm:t>
        <a:bodyPr/>
        <a:lstStyle/>
        <a:p>
          <a:endParaRPr lang="en-IN"/>
        </a:p>
      </dgm:t>
    </dgm:pt>
    <dgm:pt modelId="{4AA7CAFF-1CEC-4DF6-94C6-ABE680B03EE0}" type="sibTrans" cxnId="{9D474BA6-1AEB-4BBA-A937-91345E644090}">
      <dgm:prSet/>
      <dgm:spPr/>
      <dgm:t>
        <a:bodyPr/>
        <a:lstStyle/>
        <a:p>
          <a:endParaRPr lang="en-IN"/>
        </a:p>
      </dgm:t>
    </dgm:pt>
    <dgm:pt modelId="{C4B38205-D3A0-4742-A34E-272C42E87BEC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 smtClean="0"/>
            <a:t>Gradient</a:t>
          </a:r>
        </a:p>
        <a:p>
          <a:r>
            <a:rPr lang="en-IN" dirty="0" smtClean="0"/>
            <a:t>Boosting</a:t>
          </a:r>
          <a:endParaRPr lang="en-IN" dirty="0"/>
        </a:p>
      </dgm:t>
    </dgm:pt>
    <dgm:pt modelId="{3D801111-2744-4076-9F5D-082A8922F815}" type="parTrans" cxnId="{6A55B456-3594-48CA-B292-4FE073DC1B9C}">
      <dgm:prSet/>
      <dgm:spPr/>
      <dgm:t>
        <a:bodyPr/>
        <a:lstStyle/>
        <a:p>
          <a:endParaRPr lang="en-IN"/>
        </a:p>
      </dgm:t>
    </dgm:pt>
    <dgm:pt modelId="{E3007D6A-63A6-4B40-8294-B5BBCF29EA97}" type="sibTrans" cxnId="{6A55B456-3594-48CA-B292-4FE073DC1B9C}">
      <dgm:prSet/>
      <dgm:spPr/>
      <dgm:t>
        <a:bodyPr/>
        <a:lstStyle/>
        <a:p>
          <a:endParaRPr lang="en-IN"/>
        </a:p>
      </dgm:t>
    </dgm:pt>
    <dgm:pt modelId="{6118A447-CEAA-422A-955C-CDD54CE2BDED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 smtClean="0"/>
            <a:t>Model comparison</a:t>
          </a:r>
          <a:endParaRPr lang="en-IN" dirty="0"/>
        </a:p>
      </dgm:t>
    </dgm:pt>
    <dgm:pt modelId="{F25615C2-9126-4B2F-B8C1-2194FB3FBB04}" type="parTrans" cxnId="{60D82A05-8FCB-4EAE-8D9C-88A49FA77AED}">
      <dgm:prSet/>
      <dgm:spPr/>
      <dgm:t>
        <a:bodyPr/>
        <a:lstStyle/>
        <a:p>
          <a:endParaRPr lang="en-IN"/>
        </a:p>
      </dgm:t>
    </dgm:pt>
    <dgm:pt modelId="{414A4DFE-77E2-4F18-8E03-C53845AE3935}" type="sibTrans" cxnId="{60D82A05-8FCB-4EAE-8D9C-88A49FA77AED}">
      <dgm:prSet/>
      <dgm:spPr/>
      <dgm:t>
        <a:bodyPr/>
        <a:lstStyle/>
        <a:p>
          <a:endParaRPr lang="en-IN"/>
        </a:p>
      </dgm:t>
    </dgm:pt>
    <dgm:pt modelId="{54F8391D-0D6D-4D30-8BFF-CAC19F58A786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 smtClean="0"/>
            <a:t>Solution</a:t>
          </a:r>
          <a:endParaRPr lang="en-IN" dirty="0"/>
        </a:p>
      </dgm:t>
    </dgm:pt>
    <dgm:pt modelId="{1DE0E867-6F87-441D-9543-685A1D9E75A2}" type="parTrans" cxnId="{1EBBB440-BFDE-468D-8529-63C9150B1F8E}">
      <dgm:prSet/>
      <dgm:spPr/>
      <dgm:t>
        <a:bodyPr/>
        <a:lstStyle/>
        <a:p>
          <a:endParaRPr lang="en-IN"/>
        </a:p>
      </dgm:t>
    </dgm:pt>
    <dgm:pt modelId="{C2BFA2B3-DF6E-45BB-A881-D4AE221B7C8A}" type="sibTrans" cxnId="{1EBBB440-BFDE-468D-8529-63C9150B1F8E}">
      <dgm:prSet/>
      <dgm:spPr/>
      <dgm:t>
        <a:bodyPr/>
        <a:lstStyle/>
        <a:p>
          <a:endParaRPr lang="en-IN"/>
        </a:p>
      </dgm:t>
    </dgm:pt>
    <dgm:pt modelId="{7452E721-28A3-40FB-BDCD-288AB0A3FBBA}" type="pres">
      <dgm:prSet presAssocID="{DF07A3C2-DFBF-4D29-8396-68640BD4ED31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8985121E-5683-47AE-A0EB-4FCF5C978715}" type="pres">
      <dgm:prSet presAssocID="{CD57F5F6-CA7D-4886-8C21-8054363A7D19}" presName="firs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9C8EED5-0DB5-4DDF-8D89-9766E5A159D7}" type="pres">
      <dgm:prSet presAssocID="{34D11F71-6447-4DE9-AEC2-CAA99269D2C8}" presName="sibTrans" presStyleLbl="sibTrans2D1" presStyleIdx="0" presStyleCnt="8"/>
      <dgm:spPr/>
      <dgm:t>
        <a:bodyPr/>
        <a:lstStyle/>
        <a:p>
          <a:endParaRPr lang="en-IN"/>
        </a:p>
      </dgm:t>
    </dgm:pt>
    <dgm:pt modelId="{C938CA1F-3F49-48B9-BB4A-C6EB3B96BE59}" type="pres">
      <dgm:prSet presAssocID="{C4C1E6BA-3F5E-408B-9369-2D829AF8FD28}" presName="middleNode" presStyleCnt="0"/>
      <dgm:spPr/>
    </dgm:pt>
    <dgm:pt modelId="{3B7E0898-280D-4ABA-8B0C-4B01DAD5DF65}" type="pres">
      <dgm:prSet presAssocID="{C4C1E6BA-3F5E-408B-9369-2D829AF8FD28}" presName="padding" presStyleLbl="node1" presStyleIdx="0" presStyleCnt="9"/>
      <dgm:spPr/>
    </dgm:pt>
    <dgm:pt modelId="{6AA4C32E-1C0A-4966-BE44-2341F952EB84}" type="pres">
      <dgm:prSet presAssocID="{C4C1E6BA-3F5E-408B-9369-2D829AF8FD28}" presName="shap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FEFBF9-6C95-4928-8924-B57654690DDF}" type="pres">
      <dgm:prSet presAssocID="{F5EB335D-955E-4036-908B-1B2A2C7985BD}" presName="sibTrans" presStyleLbl="sibTrans2D1" presStyleIdx="1" presStyleCnt="8"/>
      <dgm:spPr/>
      <dgm:t>
        <a:bodyPr/>
        <a:lstStyle/>
        <a:p>
          <a:endParaRPr lang="en-IN"/>
        </a:p>
      </dgm:t>
    </dgm:pt>
    <dgm:pt modelId="{85D9997F-8A52-411B-B3AA-4118B1B28408}" type="pres">
      <dgm:prSet presAssocID="{21F85917-D86E-4D15-BDA0-92F4EAA4B4F9}" presName="middleNode" presStyleCnt="0"/>
      <dgm:spPr/>
    </dgm:pt>
    <dgm:pt modelId="{D6A6AAB8-7069-4FF2-9C5A-4A1A0A5F066D}" type="pres">
      <dgm:prSet presAssocID="{21F85917-D86E-4D15-BDA0-92F4EAA4B4F9}" presName="padding" presStyleLbl="node1" presStyleIdx="1" presStyleCnt="9"/>
      <dgm:spPr/>
    </dgm:pt>
    <dgm:pt modelId="{BC3FECEF-3960-4482-98B5-701EAA0D5C20}" type="pres">
      <dgm:prSet presAssocID="{21F85917-D86E-4D15-BDA0-92F4EAA4B4F9}" presName="shap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81D243-AC62-46DD-99EA-464F244BC31D}" type="pres">
      <dgm:prSet presAssocID="{7769F478-4678-4A91-B722-FD89B81B2C9B}" presName="sibTrans" presStyleLbl="sibTrans2D1" presStyleIdx="2" presStyleCnt="8"/>
      <dgm:spPr/>
      <dgm:t>
        <a:bodyPr/>
        <a:lstStyle/>
        <a:p>
          <a:endParaRPr lang="en-IN"/>
        </a:p>
      </dgm:t>
    </dgm:pt>
    <dgm:pt modelId="{A7D9D6A3-458F-4320-90D9-49695E1F1CFD}" type="pres">
      <dgm:prSet presAssocID="{BE0F2233-A9FD-4CD8-AA9A-6D7918A307CB}" presName="middleNode" presStyleCnt="0"/>
      <dgm:spPr/>
    </dgm:pt>
    <dgm:pt modelId="{A6339EA4-CD70-45E0-95ED-4B28CE40BBF5}" type="pres">
      <dgm:prSet presAssocID="{BE0F2233-A9FD-4CD8-AA9A-6D7918A307CB}" presName="padding" presStyleLbl="node1" presStyleIdx="2" presStyleCnt="9"/>
      <dgm:spPr/>
    </dgm:pt>
    <dgm:pt modelId="{11877380-D397-4F93-B789-6A13161649FB}" type="pres">
      <dgm:prSet presAssocID="{BE0F2233-A9FD-4CD8-AA9A-6D7918A307CB}" presName="shap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D88F68-8E41-4988-9C66-10E782EC516E}" type="pres">
      <dgm:prSet presAssocID="{C269A41A-1800-4663-8659-9520FFEA2E91}" presName="sibTrans" presStyleLbl="sibTrans2D1" presStyleIdx="3" presStyleCnt="8"/>
      <dgm:spPr/>
      <dgm:t>
        <a:bodyPr/>
        <a:lstStyle/>
        <a:p>
          <a:endParaRPr lang="en-IN"/>
        </a:p>
      </dgm:t>
    </dgm:pt>
    <dgm:pt modelId="{805BDF8D-D0D4-49AA-8CF3-30D0D1848E0D}" type="pres">
      <dgm:prSet presAssocID="{FFCDBEAF-5FBE-4052-9196-5C961B562F93}" presName="middleNode" presStyleCnt="0"/>
      <dgm:spPr/>
    </dgm:pt>
    <dgm:pt modelId="{76F2EF6C-0A92-4C7D-BC26-D4B27879B6C8}" type="pres">
      <dgm:prSet presAssocID="{FFCDBEAF-5FBE-4052-9196-5C961B562F93}" presName="padding" presStyleLbl="node1" presStyleIdx="3" presStyleCnt="9"/>
      <dgm:spPr/>
    </dgm:pt>
    <dgm:pt modelId="{DD75085B-E366-4A4C-ADC8-2A6580E439CA}" type="pres">
      <dgm:prSet presAssocID="{FFCDBEAF-5FBE-4052-9196-5C961B562F93}" presName="shap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3046E6-62CC-42E5-82B9-DAD63B3033AF}" type="pres">
      <dgm:prSet presAssocID="{98830C9B-7C17-46D9-9FA7-EF27FBBF8911}" presName="sibTrans" presStyleLbl="sibTrans2D1" presStyleIdx="4" presStyleCnt="8"/>
      <dgm:spPr/>
      <dgm:t>
        <a:bodyPr/>
        <a:lstStyle/>
        <a:p>
          <a:endParaRPr lang="en-IN"/>
        </a:p>
      </dgm:t>
    </dgm:pt>
    <dgm:pt modelId="{11CA53F3-3930-44B4-925A-FC16F3885193}" type="pres">
      <dgm:prSet presAssocID="{8AAB4D48-1AB5-4BBE-BF29-CE4569CF0E66}" presName="middleNode" presStyleCnt="0"/>
      <dgm:spPr/>
    </dgm:pt>
    <dgm:pt modelId="{27A99BFE-8164-4C29-9F58-879697881830}" type="pres">
      <dgm:prSet presAssocID="{8AAB4D48-1AB5-4BBE-BF29-CE4569CF0E66}" presName="padding" presStyleLbl="node1" presStyleIdx="4" presStyleCnt="9"/>
      <dgm:spPr/>
    </dgm:pt>
    <dgm:pt modelId="{7113B3C4-E47C-43CF-9917-8515ECA565E4}" type="pres">
      <dgm:prSet presAssocID="{8AAB4D48-1AB5-4BBE-BF29-CE4569CF0E66}" presName="shap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CFDA77-FEB1-4220-9B26-A12824D96F07}" type="pres">
      <dgm:prSet presAssocID="{4AA7CAFF-1CEC-4DF6-94C6-ABE680B03EE0}" presName="sibTrans" presStyleLbl="sibTrans2D1" presStyleIdx="5" presStyleCnt="8"/>
      <dgm:spPr/>
      <dgm:t>
        <a:bodyPr/>
        <a:lstStyle/>
        <a:p>
          <a:endParaRPr lang="en-IN"/>
        </a:p>
      </dgm:t>
    </dgm:pt>
    <dgm:pt modelId="{765511B2-4997-461E-9117-E4FA858AE560}" type="pres">
      <dgm:prSet presAssocID="{C4B38205-D3A0-4742-A34E-272C42E87BEC}" presName="middleNode" presStyleCnt="0"/>
      <dgm:spPr/>
    </dgm:pt>
    <dgm:pt modelId="{BB1A4251-968D-4B2A-8615-6D973FE5DB41}" type="pres">
      <dgm:prSet presAssocID="{C4B38205-D3A0-4742-A34E-272C42E87BEC}" presName="padding" presStyleLbl="node1" presStyleIdx="5" presStyleCnt="9"/>
      <dgm:spPr/>
    </dgm:pt>
    <dgm:pt modelId="{C4D6133B-D9AB-4508-8135-D6EE44E40B78}" type="pres">
      <dgm:prSet presAssocID="{C4B38205-D3A0-4742-A34E-272C42E87BEC}" presName="shap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6760C9-CE67-4447-AB15-33FB95E46DBD}" type="pres">
      <dgm:prSet presAssocID="{E3007D6A-63A6-4B40-8294-B5BBCF29EA97}" presName="sibTrans" presStyleLbl="sibTrans2D1" presStyleIdx="6" presStyleCnt="8"/>
      <dgm:spPr/>
      <dgm:t>
        <a:bodyPr/>
        <a:lstStyle/>
        <a:p>
          <a:endParaRPr lang="en-IN"/>
        </a:p>
      </dgm:t>
    </dgm:pt>
    <dgm:pt modelId="{AC324039-18BF-4B67-B864-E4388B4221EE}" type="pres">
      <dgm:prSet presAssocID="{6118A447-CEAA-422A-955C-CDD54CE2BDED}" presName="middleNode" presStyleCnt="0"/>
      <dgm:spPr/>
    </dgm:pt>
    <dgm:pt modelId="{EBB7C5F4-7AC9-4CB3-A510-8B234D81D1D4}" type="pres">
      <dgm:prSet presAssocID="{6118A447-CEAA-422A-955C-CDD54CE2BDED}" presName="padding" presStyleLbl="node1" presStyleIdx="6" presStyleCnt="9"/>
      <dgm:spPr/>
    </dgm:pt>
    <dgm:pt modelId="{FA3D29FA-3E32-440F-926F-1098CA3B4DCF}" type="pres">
      <dgm:prSet presAssocID="{6118A447-CEAA-422A-955C-CDD54CE2BDED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D2E9BA-0627-4A3D-A38C-2CCD98AA8DDA}" type="pres">
      <dgm:prSet presAssocID="{414A4DFE-77E2-4F18-8E03-C53845AE3935}" presName="sibTrans" presStyleLbl="sibTrans2D1" presStyleIdx="7" presStyleCnt="8"/>
      <dgm:spPr/>
      <dgm:t>
        <a:bodyPr/>
        <a:lstStyle/>
        <a:p>
          <a:endParaRPr lang="en-IN"/>
        </a:p>
      </dgm:t>
    </dgm:pt>
    <dgm:pt modelId="{641C8EA3-5A64-4F52-B211-5BDAF7AFFA36}" type="pres">
      <dgm:prSet presAssocID="{54F8391D-0D6D-4D30-8BFF-CAC19F58A786}" presName="las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664FF67-CEF6-4001-93E8-AFA3D3D5F7E5}" srcId="{DF07A3C2-DFBF-4D29-8396-68640BD4ED31}" destId="{21F85917-D86E-4D15-BDA0-92F4EAA4B4F9}" srcOrd="2" destOrd="0" parTransId="{E8813227-D6CF-4944-A7D2-0FB2C0C1D1F9}" sibTransId="{7769F478-4678-4A91-B722-FD89B81B2C9B}"/>
    <dgm:cxn modelId="{9A457850-A7B4-40D6-BBD2-8BF3C788E4D0}" type="presOf" srcId="{7769F478-4678-4A91-B722-FD89B81B2C9B}" destId="{C781D243-AC62-46DD-99EA-464F244BC31D}" srcOrd="0" destOrd="0" presId="urn:microsoft.com/office/officeart/2005/8/layout/bProcess2"/>
    <dgm:cxn modelId="{705E5E25-87DB-485F-9A0A-F37A71E6DCAF}" type="presOf" srcId="{4AA7CAFF-1CEC-4DF6-94C6-ABE680B03EE0}" destId="{0ECFDA77-FEB1-4220-9B26-A12824D96F07}" srcOrd="0" destOrd="0" presId="urn:microsoft.com/office/officeart/2005/8/layout/bProcess2"/>
    <dgm:cxn modelId="{EE2F0C4E-AAD2-44A6-BB56-6FD15F61B08B}" type="presOf" srcId="{6118A447-CEAA-422A-955C-CDD54CE2BDED}" destId="{FA3D29FA-3E32-440F-926F-1098CA3B4DCF}" srcOrd="0" destOrd="0" presId="urn:microsoft.com/office/officeart/2005/8/layout/bProcess2"/>
    <dgm:cxn modelId="{76849CCC-0FF4-4F05-BA5F-953E587A170B}" type="presOf" srcId="{E3007D6A-63A6-4B40-8294-B5BBCF29EA97}" destId="{AB6760C9-CE67-4447-AB15-33FB95E46DBD}" srcOrd="0" destOrd="0" presId="urn:microsoft.com/office/officeart/2005/8/layout/bProcess2"/>
    <dgm:cxn modelId="{C98AAF0C-BC63-4004-95E0-AB40C2B9D844}" srcId="{DF07A3C2-DFBF-4D29-8396-68640BD4ED31}" destId="{CD57F5F6-CA7D-4886-8C21-8054363A7D19}" srcOrd="0" destOrd="0" parTransId="{7634B02B-4987-4BE5-A0AF-707D662C8906}" sibTransId="{34D11F71-6447-4DE9-AEC2-CAA99269D2C8}"/>
    <dgm:cxn modelId="{47E0F4AD-13B3-4CB7-9AC3-CA008CF5AE07}" srcId="{DF07A3C2-DFBF-4D29-8396-68640BD4ED31}" destId="{C4C1E6BA-3F5E-408B-9369-2D829AF8FD28}" srcOrd="1" destOrd="0" parTransId="{B4FE0864-A947-47FE-B15B-D1581C9AC465}" sibTransId="{F5EB335D-955E-4036-908B-1B2A2C7985BD}"/>
    <dgm:cxn modelId="{079684D6-D9FF-4768-977C-8C9B3562E191}" type="presOf" srcId="{FFCDBEAF-5FBE-4052-9196-5C961B562F93}" destId="{DD75085B-E366-4A4C-ADC8-2A6580E439CA}" srcOrd="0" destOrd="0" presId="urn:microsoft.com/office/officeart/2005/8/layout/bProcess2"/>
    <dgm:cxn modelId="{4B325ACF-EC1B-40E5-9F93-1B4CF04FA553}" type="presOf" srcId="{8AAB4D48-1AB5-4BBE-BF29-CE4569CF0E66}" destId="{7113B3C4-E47C-43CF-9917-8515ECA565E4}" srcOrd="0" destOrd="0" presId="urn:microsoft.com/office/officeart/2005/8/layout/bProcess2"/>
    <dgm:cxn modelId="{6A55B456-3594-48CA-B292-4FE073DC1B9C}" srcId="{DF07A3C2-DFBF-4D29-8396-68640BD4ED31}" destId="{C4B38205-D3A0-4742-A34E-272C42E87BEC}" srcOrd="6" destOrd="0" parTransId="{3D801111-2744-4076-9F5D-082A8922F815}" sibTransId="{E3007D6A-63A6-4B40-8294-B5BBCF29EA97}"/>
    <dgm:cxn modelId="{57179A35-CE3C-4588-B160-08337A14B775}" type="presOf" srcId="{CD57F5F6-CA7D-4886-8C21-8054363A7D19}" destId="{8985121E-5683-47AE-A0EB-4FCF5C978715}" srcOrd="0" destOrd="0" presId="urn:microsoft.com/office/officeart/2005/8/layout/bProcess2"/>
    <dgm:cxn modelId="{60D82A05-8FCB-4EAE-8D9C-88A49FA77AED}" srcId="{DF07A3C2-DFBF-4D29-8396-68640BD4ED31}" destId="{6118A447-CEAA-422A-955C-CDD54CE2BDED}" srcOrd="7" destOrd="0" parTransId="{F25615C2-9126-4B2F-B8C1-2194FB3FBB04}" sibTransId="{414A4DFE-77E2-4F18-8E03-C53845AE3935}"/>
    <dgm:cxn modelId="{ECDCFE3F-AA95-48D6-9358-18CDEA03E59E}" srcId="{DF07A3C2-DFBF-4D29-8396-68640BD4ED31}" destId="{FFCDBEAF-5FBE-4052-9196-5C961B562F93}" srcOrd="4" destOrd="0" parTransId="{B3521C7B-876F-4ED9-954E-0388894D9E2D}" sibTransId="{98830C9B-7C17-46D9-9FA7-EF27FBBF8911}"/>
    <dgm:cxn modelId="{1EBBB440-BFDE-468D-8529-63C9150B1F8E}" srcId="{DF07A3C2-DFBF-4D29-8396-68640BD4ED31}" destId="{54F8391D-0D6D-4D30-8BFF-CAC19F58A786}" srcOrd="8" destOrd="0" parTransId="{1DE0E867-6F87-441D-9543-685A1D9E75A2}" sibTransId="{C2BFA2B3-DF6E-45BB-A881-D4AE221B7C8A}"/>
    <dgm:cxn modelId="{9D474BA6-1AEB-4BBA-A937-91345E644090}" srcId="{DF07A3C2-DFBF-4D29-8396-68640BD4ED31}" destId="{8AAB4D48-1AB5-4BBE-BF29-CE4569CF0E66}" srcOrd="5" destOrd="0" parTransId="{0D182515-0AC8-4433-914B-57CC07755996}" sibTransId="{4AA7CAFF-1CEC-4DF6-94C6-ABE680B03EE0}"/>
    <dgm:cxn modelId="{3D78E5C8-724D-45B8-B33D-0ADAA3315F70}" type="presOf" srcId="{21F85917-D86E-4D15-BDA0-92F4EAA4B4F9}" destId="{BC3FECEF-3960-4482-98B5-701EAA0D5C20}" srcOrd="0" destOrd="0" presId="urn:microsoft.com/office/officeart/2005/8/layout/bProcess2"/>
    <dgm:cxn modelId="{A2CFA217-0686-4974-B82D-1F1ACE907C8C}" srcId="{DF07A3C2-DFBF-4D29-8396-68640BD4ED31}" destId="{BE0F2233-A9FD-4CD8-AA9A-6D7918A307CB}" srcOrd="3" destOrd="0" parTransId="{765ABC6B-5113-4BA5-B3D6-308C40EB1F07}" sibTransId="{C269A41A-1800-4663-8659-9520FFEA2E91}"/>
    <dgm:cxn modelId="{C3843A5D-A244-480E-A74A-8E1B30716B89}" type="presOf" srcId="{414A4DFE-77E2-4F18-8E03-C53845AE3935}" destId="{D6D2E9BA-0627-4A3D-A38C-2CCD98AA8DDA}" srcOrd="0" destOrd="0" presId="urn:microsoft.com/office/officeart/2005/8/layout/bProcess2"/>
    <dgm:cxn modelId="{ADA9995E-A82F-4E17-A54E-46CC12DECD81}" type="presOf" srcId="{54F8391D-0D6D-4D30-8BFF-CAC19F58A786}" destId="{641C8EA3-5A64-4F52-B211-5BDAF7AFFA36}" srcOrd="0" destOrd="0" presId="urn:microsoft.com/office/officeart/2005/8/layout/bProcess2"/>
    <dgm:cxn modelId="{B265E023-0226-4E02-B0E6-0445FCAC5CE2}" type="presOf" srcId="{F5EB335D-955E-4036-908B-1B2A2C7985BD}" destId="{77FEFBF9-6C95-4928-8924-B57654690DDF}" srcOrd="0" destOrd="0" presId="urn:microsoft.com/office/officeart/2005/8/layout/bProcess2"/>
    <dgm:cxn modelId="{26D69A10-561B-41C3-B699-DEE41313690F}" type="presOf" srcId="{34D11F71-6447-4DE9-AEC2-CAA99269D2C8}" destId="{09C8EED5-0DB5-4DDF-8D89-9766E5A159D7}" srcOrd="0" destOrd="0" presId="urn:microsoft.com/office/officeart/2005/8/layout/bProcess2"/>
    <dgm:cxn modelId="{7F226B2D-7B3B-461A-BFD1-E2CE1B7584DC}" type="presOf" srcId="{C4B38205-D3A0-4742-A34E-272C42E87BEC}" destId="{C4D6133B-D9AB-4508-8135-D6EE44E40B78}" srcOrd="0" destOrd="0" presId="urn:microsoft.com/office/officeart/2005/8/layout/bProcess2"/>
    <dgm:cxn modelId="{86735997-876B-4983-B2CB-7AC7349FD1C0}" type="presOf" srcId="{C269A41A-1800-4663-8659-9520FFEA2E91}" destId="{1FD88F68-8E41-4988-9C66-10E782EC516E}" srcOrd="0" destOrd="0" presId="urn:microsoft.com/office/officeart/2005/8/layout/bProcess2"/>
    <dgm:cxn modelId="{46F8CB83-C23F-4CB7-9BDA-38922943C897}" type="presOf" srcId="{C4C1E6BA-3F5E-408B-9369-2D829AF8FD28}" destId="{6AA4C32E-1C0A-4966-BE44-2341F952EB84}" srcOrd="0" destOrd="0" presId="urn:microsoft.com/office/officeart/2005/8/layout/bProcess2"/>
    <dgm:cxn modelId="{4CEFB9A5-7247-4C0C-8239-96BBD0FA53E7}" type="presOf" srcId="{BE0F2233-A9FD-4CD8-AA9A-6D7918A307CB}" destId="{11877380-D397-4F93-B789-6A13161649FB}" srcOrd="0" destOrd="0" presId="urn:microsoft.com/office/officeart/2005/8/layout/bProcess2"/>
    <dgm:cxn modelId="{CDE1FDBA-DD5E-43CA-9A6C-3AC7E195C78B}" type="presOf" srcId="{DF07A3C2-DFBF-4D29-8396-68640BD4ED31}" destId="{7452E721-28A3-40FB-BDCD-288AB0A3FBBA}" srcOrd="0" destOrd="0" presId="urn:microsoft.com/office/officeart/2005/8/layout/bProcess2"/>
    <dgm:cxn modelId="{10ECD15F-D643-44F0-8688-48586A055A06}" type="presOf" srcId="{98830C9B-7C17-46D9-9FA7-EF27FBBF8911}" destId="{C33046E6-62CC-42E5-82B9-DAD63B3033AF}" srcOrd="0" destOrd="0" presId="urn:microsoft.com/office/officeart/2005/8/layout/bProcess2"/>
    <dgm:cxn modelId="{E6A469EB-F46A-4BF4-ADFA-E92B689088E9}" type="presParOf" srcId="{7452E721-28A3-40FB-BDCD-288AB0A3FBBA}" destId="{8985121E-5683-47AE-A0EB-4FCF5C978715}" srcOrd="0" destOrd="0" presId="urn:microsoft.com/office/officeart/2005/8/layout/bProcess2"/>
    <dgm:cxn modelId="{C357E871-0455-48DF-9E35-26EC94D4A579}" type="presParOf" srcId="{7452E721-28A3-40FB-BDCD-288AB0A3FBBA}" destId="{09C8EED5-0DB5-4DDF-8D89-9766E5A159D7}" srcOrd="1" destOrd="0" presId="urn:microsoft.com/office/officeart/2005/8/layout/bProcess2"/>
    <dgm:cxn modelId="{486CA5D0-9001-4C44-85F1-27297D5A0003}" type="presParOf" srcId="{7452E721-28A3-40FB-BDCD-288AB0A3FBBA}" destId="{C938CA1F-3F49-48B9-BB4A-C6EB3B96BE59}" srcOrd="2" destOrd="0" presId="urn:microsoft.com/office/officeart/2005/8/layout/bProcess2"/>
    <dgm:cxn modelId="{D9E44CCC-F0D4-4D54-95DB-51624501B2D3}" type="presParOf" srcId="{C938CA1F-3F49-48B9-BB4A-C6EB3B96BE59}" destId="{3B7E0898-280D-4ABA-8B0C-4B01DAD5DF65}" srcOrd="0" destOrd="0" presId="urn:microsoft.com/office/officeart/2005/8/layout/bProcess2"/>
    <dgm:cxn modelId="{013A5685-0182-43B0-A592-D7A19BBBE862}" type="presParOf" srcId="{C938CA1F-3F49-48B9-BB4A-C6EB3B96BE59}" destId="{6AA4C32E-1C0A-4966-BE44-2341F952EB84}" srcOrd="1" destOrd="0" presId="urn:microsoft.com/office/officeart/2005/8/layout/bProcess2"/>
    <dgm:cxn modelId="{116A7C42-0B46-4A6D-80FE-E0B0AD9F56F7}" type="presParOf" srcId="{7452E721-28A3-40FB-BDCD-288AB0A3FBBA}" destId="{77FEFBF9-6C95-4928-8924-B57654690DDF}" srcOrd="3" destOrd="0" presId="urn:microsoft.com/office/officeart/2005/8/layout/bProcess2"/>
    <dgm:cxn modelId="{00E2A531-B656-44E5-B394-C40528FA17FA}" type="presParOf" srcId="{7452E721-28A3-40FB-BDCD-288AB0A3FBBA}" destId="{85D9997F-8A52-411B-B3AA-4118B1B28408}" srcOrd="4" destOrd="0" presId="urn:microsoft.com/office/officeart/2005/8/layout/bProcess2"/>
    <dgm:cxn modelId="{4727A03C-DC50-45E7-9994-3989F221CE02}" type="presParOf" srcId="{85D9997F-8A52-411B-B3AA-4118B1B28408}" destId="{D6A6AAB8-7069-4FF2-9C5A-4A1A0A5F066D}" srcOrd="0" destOrd="0" presId="urn:microsoft.com/office/officeart/2005/8/layout/bProcess2"/>
    <dgm:cxn modelId="{8DFE3BA2-4709-4EFE-9136-27805041BC45}" type="presParOf" srcId="{85D9997F-8A52-411B-B3AA-4118B1B28408}" destId="{BC3FECEF-3960-4482-98B5-701EAA0D5C20}" srcOrd="1" destOrd="0" presId="urn:microsoft.com/office/officeart/2005/8/layout/bProcess2"/>
    <dgm:cxn modelId="{75C05146-94EC-4E26-B5B0-835DF58EC8F0}" type="presParOf" srcId="{7452E721-28A3-40FB-BDCD-288AB0A3FBBA}" destId="{C781D243-AC62-46DD-99EA-464F244BC31D}" srcOrd="5" destOrd="0" presId="urn:microsoft.com/office/officeart/2005/8/layout/bProcess2"/>
    <dgm:cxn modelId="{30A018D9-7F78-4132-B525-1A5D3C4C64C6}" type="presParOf" srcId="{7452E721-28A3-40FB-BDCD-288AB0A3FBBA}" destId="{A7D9D6A3-458F-4320-90D9-49695E1F1CFD}" srcOrd="6" destOrd="0" presId="urn:microsoft.com/office/officeart/2005/8/layout/bProcess2"/>
    <dgm:cxn modelId="{E7E2D43E-971E-43D2-8640-7A7F1AD41FC8}" type="presParOf" srcId="{A7D9D6A3-458F-4320-90D9-49695E1F1CFD}" destId="{A6339EA4-CD70-45E0-95ED-4B28CE40BBF5}" srcOrd="0" destOrd="0" presId="urn:microsoft.com/office/officeart/2005/8/layout/bProcess2"/>
    <dgm:cxn modelId="{D555DEDD-551E-450C-90E9-B9201E4971B1}" type="presParOf" srcId="{A7D9D6A3-458F-4320-90D9-49695E1F1CFD}" destId="{11877380-D397-4F93-B789-6A13161649FB}" srcOrd="1" destOrd="0" presId="urn:microsoft.com/office/officeart/2005/8/layout/bProcess2"/>
    <dgm:cxn modelId="{497E12B9-C25B-448F-842A-8C31998A2017}" type="presParOf" srcId="{7452E721-28A3-40FB-BDCD-288AB0A3FBBA}" destId="{1FD88F68-8E41-4988-9C66-10E782EC516E}" srcOrd="7" destOrd="0" presId="urn:microsoft.com/office/officeart/2005/8/layout/bProcess2"/>
    <dgm:cxn modelId="{483EF530-516D-4A44-BE71-324761D29CBE}" type="presParOf" srcId="{7452E721-28A3-40FB-BDCD-288AB0A3FBBA}" destId="{805BDF8D-D0D4-49AA-8CF3-30D0D1848E0D}" srcOrd="8" destOrd="0" presId="urn:microsoft.com/office/officeart/2005/8/layout/bProcess2"/>
    <dgm:cxn modelId="{FEABE5D2-C03D-4946-BB7E-1E9CB49AE4EF}" type="presParOf" srcId="{805BDF8D-D0D4-49AA-8CF3-30D0D1848E0D}" destId="{76F2EF6C-0A92-4C7D-BC26-D4B27879B6C8}" srcOrd="0" destOrd="0" presId="urn:microsoft.com/office/officeart/2005/8/layout/bProcess2"/>
    <dgm:cxn modelId="{CEBE6C61-7F76-47DE-9117-6D322EB25E2F}" type="presParOf" srcId="{805BDF8D-D0D4-49AA-8CF3-30D0D1848E0D}" destId="{DD75085B-E366-4A4C-ADC8-2A6580E439CA}" srcOrd="1" destOrd="0" presId="urn:microsoft.com/office/officeart/2005/8/layout/bProcess2"/>
    <dgm:cxn modelId="{D0BD99F1-8F67-4CBB-A194-AB1ABED07073}" type="presParOf" srcId="{7452E721-28A3-40FB-BDCD-288AB0A3FBBA}" destId="{C33046E6-62CC-42E5-82B9-DAD63B3033AF}" srcOrd="9" destOrd="0" presId="urn:microsoft.com/office/officeart/2005/8/layout/bProcess2"/>
    <dgm:cxn modelId="{A2BA6DA9-71BA-4A72-9411-80882CAC04B4}" type="presParOf" srcId="{7452E721-28A3-40FB-BDCD-288AB0A3FBBA}" destId="{11CA53F3-3930-44B4-925A-FC16F3885193}" srcOrd="10" destOrd="0" presId="urn:microsoft.com/office/officeart/2005/8/layout/bProcess2"/>
    <dgm:cxn modelId="{3610322F-C407-4E1A-9A09-BDCAF1DB4783}" type="presParOf" srcId="{11CA53F3-3930-44B4-925A-FC16F3885193}" destId="{27A99BFE-8164-4C29-9F58-879697881830}" srcOrd="0" destOrd="0" presId="urn:microsoft.com/office/officeart/2005/8/layout/bProcess2"/>
    <dgm:cxn modelId="{8BFED814-109D-4F20-B256-CEF4CDDF25FE}" type="presParOf" srcId="{11CA53F3-3930-44B4-925A-FC16F3885193}" destId="{7113B3C4-E47C-43CF-9917-8515ECA565E4}" srcOrd="1" destOrd="0" presId="urn:microsoft.com/office/officeart/2005/8/layout/bProcess2"/>
    <dgm:cxn modelId="{CF89A162-F67E-4325-B325-74B9D30EF8C1}" type="presParOf" srcId="{7452E721-28A3-40FB-BDCD-288AB0A3FBBA}" destId="{0ECFDA77-FEB1-4220-9B26-A12824D96F07}" srcOrd="11" destOrd="0" presId="urn:microsoft.com/office/officeart/2005/8/layout/bProcess2"/>
    <dgm:cxn modelId="{277D1275-A34D-4291-8733-F101526410A3}" type="presParOf" srcId="{7452E721-28A3-40FB-BDCD-288AB0A3FBBA}" destId="{765511B2-4997-461E-9117-E4FA858AE560}" srcOrd="12" destOrd="0" presId="urn:microsoft.com/office/officeart/2005/8/layout/bProcess2"/>
    <dgm:cxn modelId="{7DCB0465-94BB-4B35-AF92-E1D9DC7BDC38}" type="presParOf" srcId="{765511B2-4997-461E-9117-E4FA858AE560}" destId="{BB1A4251-968D-4B2A-8615-6D973FE5DB41}" srcOrd="0" destOrd="0" presId="urn:microsoft.com/office/officeart/2005/8/layout/bProcess2"/>
    <dgm:cxn modelId="{60F3FF84-26E2-4A49-B2CF-45962799BD9A}" type="presParOf" srcId="{765511B2-4997-461E-9117-E4FA858AE560}" destId="{C4D6133B-D9AB-4508-8135-D6EE44E40B78}" srcOrd="1" destOrd="0" presId="urn:microsoft.com/office/officeart/2005/8/layout/bProcess2"/>
    <dgm:cxn modelId="{FD3AC513-C943-4B74-859D-9DC3D2F40652}" type="presParOf" srcId="{7452E721-28A3-40FB-BDCD-288AB0A3FBBA}" destId="{AB6760C9-CE67-4447-AB15-33FB95E46DBD}" srcOrd="13" destOrd="0" presId="urn:microsoft.com/office/officeart/2005/8/layout/bProcess2"/>
    <dgm:cxn modelId="{5C5215CA-81A7-462E-9AD2-5FF850FD9431}" type="presParOf" srcId="{7452E721-28A3-40FB-BDCD-288AB0A3FBBA}" destId="{AC324039-18BF-4B67-B864-E4388B4221EE}" srcOrd="14" destOrd="0" presId="urn:microsoft.com/office/officeart/2005/8/layout/bProcess2"/>
    <dgm:cxn modelId="{8339FA62-CB48-4139-A6D3-59B354D21E41}" type="presParOf" srcId="{AC324039-18BF-4B67-B864-E4388B4221EE}" destId="{EBB7C5F4-7AC9-4CB3-A510-8B234D81D1D4}" srcOrd="0" destOrd="0" presId="urn:microsoft.com/office/officeart/2005/8/layout/bProcess2"/>
    <dgm:cxn modelId="{6E4FB6EB-A2B9-4D13-8F42-BD14B8580E12}" type="presParOf" srcId="{AC324039-18BF-4B67-B864-E4388B4221EE}" destId="{FA3D29FA-3E32-440F-926F-1098CA3B4DCF}" srcOrd="1" destOrd="0" presId="urn:microsoft.com/office/officeart/2005/8/layout/bProcess2"/>
    <dgm:cxn modelId="{270D328D-7CCE-441C-A5D2-F5A0134659A9}" type="presParOf" srcId="{7452E721-28A3-40FB-BDCD-288AB0A3FBBA}" destId="{D6D2E9BA-0627-4A3D-A38C-2CCD98AA8DDA}" srcOrd="15" destOrd="0" presId="urn:microsoft.com/office/officeart/2005/8/layout/bProcess2"/>
    <dgm:cxn modelId="{9E56A772-8CED-45E8-A77A-A2D4565F2785}" type="presParOf" srcId="{7452E721-28A3-40FB-BDCD-288AB0A3FBBA}" destId="{641C8EA3-5A64-4F52-B211-5BDAF7AFFA36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C7243-8CFC-4B29-B84D-1D0DBF81F115}">
      <dsp:nvSpPr>
        <dsp:cNvPr id="0" name=""/>
        <dsp:cNvSpPr/>
      </dsp:nvSpPr>
      <dsp:spPr>
        <a:xfrm rot="5400000">
          <a:off x="300100" y="836471"/>
          <a:ext cx="1303882" cy="1574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0E6F4-CBAB-4192-BE64-FA60CCD4C3BF}">
      <dsp:nvSpPr>
        <dsp:cNvPr id="0" name=""/>
        <dsp:cNvSpPr/>
      </dsp:nvSpPr>
      <dsp:spPr>
        <a:xfrm>
          <a:off x="597985" y="1286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Business problem</a:t>
          </a:r>
        </a:p>
      </dsp:txBody>
      <dsp:txXfrm>
        <a:off x="628731" y="32032"/>
        <a:ext cx="1688068" cy="988244"/>
      </dsp:txXfrm>
    </dsp:sp>
    <dsp:sp modelId="{C54731DF-7B31-4237-8BFA-598930AF8426}">
      <dsp:nvSpPr>
        <dsp:cNvPr id="0" name=""/>
        <dsp:cNvSpPr/>
      </dsp:nvSpPr>
      <dsp:spPr>
        <a:xfrm rot="5400000">
          <a:off x="300100" y="2148642"/>
          <a:ext cx="1303882" cy="1574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D8470-9B86-4555-B2B2-553892A18CF9}">
      <dsp:nvSpPr>
        <dsp:cNvPr id="0" name=""/>
        <dsp:cNvSpPr/>
      </dsp:nvSpPr>
      <dsp:spPr>
        <a:xfrm>
          <a:off x="597985" y="1313456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Data Collection</a:t>
          </a:r>
        </a:p>
      </dsp:txBody>
      <dsp:txXfrm>
        <a:off x="628731" y="1344202"/>
        <a:ext cx="1688068" cy="988244"/>
      </dsp:txXfrm>
    </dsp:sp>
    <dsp:sp modelId="{5261A169-FC98-489C-B96B-30D4B3B128C9}">
      <dsp:nvSpPr>
        <dsp:cNvPr id="0" name=""/>
        <dsp:cNvSpPr/>
      </dsp:nvSpPr>
      <dsp:spPr>
        <a:xfrm>
          <a:off x="956186" y="2804727"/>
          <a:ext cx="2318626" cy="1574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64D6B-1BB8-4572-88AE-CC0175F50D3B}">
      <dsp:nvSpPr>
        <dsp:cNvPr id="0" name=""/>
        <dsp:cNvSpPr/>
      </dsp:nvSpPr>
      <dsp:spPr>
        <a:xfrm>
          <a:off x="597985" y="2625627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Data Preparation</a:t>
          </a:r>
        </a:p>
      </dsp:txBody>
      <dsp:txXfrm>
        <a:off x="628731" y="2656373"/>
        <a:ext cx="1688068" cy="988244"/>
      </dsp:txXfrm>
    </dsp:sp>
    <dsp:sp modelId="{9154A5DA-1BA6-4D3F-A5E6-9CB92FCF16D4}">
      <dsp:nvSpPr>
        <dsp:cNvPr id="0" name=""/>
        <dsp:cNvSpPr/>
      </dsp:nvSpPr>
      <dsp:spPr>
        <a:xfrm rot="16200000">
          <a:off x="2627015" y="2148642"/>
          <a:ext cx="1303882" cy="1574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4ADD9-0904-4C17-9E6E-64BE8721A927}">
      <dsp:nvSpPr>
        <dsp:cNvPr id="0" name=""/>
        <dsp:cNvSpPr/>
      </dsp:nvSpPr>
      <dsp:spPr>
        <a:xfrm>
          <a:off x="2924900" y="2625627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Perform EDA, Stats</a:t>
          </a:r>
        </a:p>
      </dsp:txBody>
      <dsp:txXfrm>
        <a:off x="2955646" y="2656373"/>
        <a:ext cx="1688068" cy="988244"/>
      </dsp:txXfrm>
    </dsp:sp>
    <dsp:sp modelId="{10BCFC61-62DF-4623-9437-190743DB032B}">
      <dsp:nvSpPr>
        <dsp:cNvPr id="0" name=""/>
        <dsp:cNvSpPr/>
      </dsp:nvSpPr>
      <dsp:spPr>
        <a:xfrm rot="16200000">
          <a:off x="2627015" y="836471"/>
          <a:ext cx="1303882" cy="1574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91477-4474-4F47-A277-9499D150B3DC}">
      <dsp:nvSpPr>
        <dsp:cNvPr id="0" name=""/>
        <dsp:cNvSpPr/>
      </dsp:nvSpPr>
      <dsp:spPr>
        <a:xfrm>
          <a:off x="2924900" y="1313456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Feature selection</a:t>
          </a:r>
        </a:p>
      </dsp:txBody>
      <dsp:txXfrm>
        <a:off x="2955646" y="1344202"/>
        <a:ext cx="1688068" cy="988244"/>
      </dsp:txXfrm>
    </dsp:sp>
    <dsp:sp modelId="{6D81B0AC-3210-416E-B2F6-97EB13EF96D9}">
      <dsp:nvSpPr>
        <dsp:cNvPr id="0" name=""/>
        <dsp:cNvSpPr/>
      </dsp:nvSpPr>
      <dsp:spPr>
        <a:xfrm>
          <a:off x="3283101" y="180386"/>
          <a:ext cx="2318626" cy="1574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E828B-4D14-4BBB-8048-389E45DB372F}">
      <dsp:nvSpPr>
        <dsp:cNvPr id="0" name=""/>
        <dsp:cNvSpPr/>
      </dsp:nvSpPr>
      <dsp:spPr>
        <a:xfrm>
          <a:off x="2924900" y="1286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Build Model</a:t>
          </a:r>
        </a:p>
      </dsp:txBody>
      <dsp:txXfrm>
        <a:off x="2955646" y="32032"/>
        <a:ext cx="1688068" cy="988244"/>
      </dsp:txXfrm>
    </dsp:sp>
    <dsp:sp modelId="{8BF98F76-19B2-43AD-815A-C84F54314A1F}">
      <dsp:nvSpPr>
        <dsp:cNvPr id="0" name=""/>
        <dsp:cNvSpPr/>
      </dsp:nvSpPr>
      <dsp:spPr>
        <a:xfrm rot="5544289">
          <a:off x="4911389" y="850459"/>
          <a:ext cx="1333031" cy="1574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3B06A-88E1-439F-BED6-13B8F60DDA9A}">
      <dsp:nvSpPr>
        <dsp:cNvPr id="0" name=""/>
        <dsp:cNvSpPr/>
      </dsp:nvSpPr>
      <dsp:spPr>
        <a:xfrm>
          <a:off x="5251815" y="1286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Validate/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Improve Model</a:t>
          </a:r>
        </a:p>
      </dsp:txBody>
      <dsp:txXfrm>
        <a:off x="5282561" y="32032"/>
        <a:ext cx="1688068" cy="988244"/>
      </dsp:txXfrm>
    </dsp:sp>
    <dsp:sp modelId="{E6074B79-5EE3-444C-9F06-D1BDF9E07FBA}">
      <dsp:nvSpPr>
        <dsp:cNvPr id="0" name=""/>
        <dsp:cNvSpPr/>
      </dsp:nvSpPr>
      <dsp:spPr>
        <a:xfrm rot="5400000">
          <a:off x="4911341" y="2163273"/>
          <a:ext cx="1277193" cy="1574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B0382-27B3-40F9-B68D-346698B7C672}">
      <dsp:nvSpPr>
        <dsp:cNvPr id="0" name=""/>
        <dsp:cNvSpPr/>
      </dsp:nvSpPr>
      <dsp:spPr>
        <a:xfrm>
          <a:off x="5195882" y="1341432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Best Model</a:t>
          </a:r>
        </a:p>
      </dsp:txBody>
      <dsp:txXfrm>
        <a:off x="5226628" y="1372178"/>
        <a:ext cx="1688068" cy="988244"/>
      </dsp:txXfrm>
    </dsp:sp>
    <dsp:sp modelId="{5C300267-C23F-452E-9498-FC68E17F790C}">
      <dsp:nvSpPr>
        <dsp:cNvPr id="0" name=""/>
        <dsp:cNvSpPr/>
      </dsp:nvSpPr>
      <dsp:spPr>
        <a:xfrm>
          <a:off x="5195882" y="2626913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Solution</a:t>
          </a:r>
        </a:p>
      </dsp:txBody>
      <dsp:txXfrm>
        <a:off x="5226628" y="2657659"/>
        <a:ext cx="1688068" cy="988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5121E-5683-47AE-A0EB-4FCF5C978715}">
      <dsp:nvSpPr>
        <dsp:cNvPr id="0" name=""/>
        <dsp:cNvSpPr/>
      </dsp:nvSpPr>
      <dsp:spPr>
        <a:xfrm>
          <a:off x="828954" y="221"/>
          <a:ext cx="1079975" cy="1079975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Logistic Regression</a:t>
          </a:r>
          <a:endParaRPr lang="en-IN" sz="1300" kern="1200" dirty="0"/>
        </a:p>
      </dsp:txBody>
      <dsp:txXfrm>
        <a:off x="987113" y="158380"/>
        <a:ext cx="763657" cy="763657"/>
      </dsp:txXfrm>
    </dsp:sp>
    <dsp:sp modelId="{09C8EED5-0DB5-4DDF-8D89-9766E5A159D7}">
      <dsp:nvSpPr>
        <dsp:cNvPr id="0" name=""/>
        <dsp:cNvSpPr/>
      </dsp:nvSpPr>
      <dsp:spPr>
        <a:xfrm rot="10800000">
          <a:off x="1179946" y="1219648"/>
          <a:ext cx="377991" cy="2956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4C32E-1C0A-4966-BE44-2341F952EB84}">
      <dsp:nvSpPr>
        <dsp:cNvPr id="0" name=""/>
        <dsp:cNvSpPr/>
      </dsp:nvSpPr>
      <dsp:spPr>
        <a:xfrm>
          <a:off x="1008770" y="1638004"/>
          <a:ext cx="720343" cy="720343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RFE</a:t>
          </a:r>
          <a:endParaRPr lang="en-IN" sz="800" kern="1200" dirty="0"/>
        </a:p>
      </dsp:txBody>
      <dsp:txXfrm>
        <a:off x="1114262" y="1743496"/>
        <a:ext cx="509359" cy="509359"/>
      </dsp:txXfrm>
    </dsp:sp>
    <dsp:sp modelId="{77FEFBF9-6C95-4928-8924-B57654690DDF}">
      <dsp:nvSpPr>
        <dsp:cNvPr id="0" name=""/>
        <dsp:cNvSpPr/>
      </dsp:nvSpPr>
      <dsp:spPr>
        <a:xfrm rot="10800000">
          <a:off x="1179946" y="2587708"/>
          <a:ext cx="377991" cy="2956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FECEF-3960-4482-98B5-701EAA0D5C20}">
      <dsp:nvSpPr>
        <dsp:cNvPr id="0" name=""/>
        <dsp:cNvSpPr/>
      </dsp:nvSpPr>
      <dsp:spPr>
        <a:xfrm>
          <a:off x="1008770" y="3095971"/>
          <a:ext cx="720343" cy="720343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Random Forest</a:t>
          </a:r>
          <a:endParaRPr lang="en-IN" sz="800" kern="1200" dirty="0"/>
        </a:p>
      </dsp:txBody>
      <dsp:txXfrm>
        <a:off x="1114262" y="3201463"/>
        <a:ext cx="509359" cy="509359"/>
      </dsp:txXfrm>
    </dsp:sp>
    <dsp:sp modelId="{C781D243-AC62-46DD-99EA-464F244BC31D}">
      <dsp:nvSpPr>
        <dsp:cNvPr id="0" name=""/>
        <dsp:cNvSpPr/>
      </dsp:nvSpPr>
      <dsp:spPr>
        <a:xfrm rot="5400000">
          <a:off x="1998295" y="3308324"/>
          <a:ext cx="377991" cy="2956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7380-D397-4F93-B789-6A13161649FB}">
      <dsp:nvSpPr>
        <dsp:cNvPr id="0" name=""/>
        <dsp:cNvSpPr/>
      </dsp:nvSpPr>
      <dsp:spPr>
        <a:xfrm>
          <a:off x="2628734" y="3095971"/>
          <a:ext cx="720343" cy="720343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Random Forest for best estimators</a:t>
          </a:r>
          <a:endParaRPr lang="en-IN" sz="800" kern="1200" dirty="0"/>
        </a:p>
      </dsp:txBody>
      <dsp:txXfrm>
        <a:off x="2734226" y="3201463"/>
        <a:ext cx="509359" cy="509359"/>
      </dsp:txXfrm>
    </dsp:sp>
    <dsp:sp modelId="{1FD88F68-8E41-4988-9C66-10E782EC516E}">
      <dsp:nvSpPr>
        <dsp:cNvPr id="0" name=""/>
        <dsp:cNvSpPr/>
      </dsp:nvSpPr>
      <dsp:spPr>
        <a:xfrm>
          <a:off x="2799910" y="2570974"/>
          <a:ext cx="377991" cy="2956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5085B-E366-4A4C-ADC8-2A6580E439CA}">
      <dsp:nvSpPr>
        <dsp:cNvPr id="0" name=""/>
        <dsp:cNvSpPr/>
      </dsp:nvSpPr>
      <dsp:spPr>
        <a:xfrm>
          <a:off x="2628734" y="1638004"/>
          <a:ext cx="720343" cy="720343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KNN</a:t>
          </a:r>
          <a:endParaRPr lang="en-IN" sz="800" kern="1200" dirty="0"/>
        </a:p>
      </dsp:txBody>
      <dsp:txXfrm>
        <a:off x="2734226" y="1743496"/>
        <a:ext cx="509359" cy="509359"/>
      </dsp:txXfrm>
    </dsp:sp>
    <dsp:sp modelId="{C33046E6-62CC-42E5-82B9-DAD63B3033AF}">
      <dsp:nvSpPr>
        <dsp:cNvPr id="0" name=""/>
        <dsp:cNvSpPr/>
      </dsp:nvSpPr>
      <dsp:spPr>
        <a:xfrm>
          <a:off x="2799910" y="1113006"/>
          <a:ext cx="377991" cy="2956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3B3C4-E47C-43CF-9917-8515ECA565E4}">
      <dsp:nvSpPr>
        <dsp:cNvPr id="0" name=""/>
        <dsp:cNvSpPr/>
      </dsp:nvSpPr>
      <dsp:spPr>
        <a:xfrm>
          <a:off x="2628734" y="180037"/>
          <a:ext cx="720343" cy="720343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Bagging</a:t>
          </a:r>
          <a:endParaRPr lang="en-IN" sz="800" kern="1200" dirty="0"/>
        </a:p>
      </dsp:txBody>
      <dsp:txXfrm>
        <a:off x="2734226" y="285529"/>
        <a:ext cx="509359" cy="509359"/>
      </dsp:txXfrm>
    </dsp:sp>
    <dsp:sp modelId="{0ECFDA77-FEB1-4220-9B26-A12824D96F07}">
      <dsp:nvSpPr>
        <dsp:cNvPr id="0" name=""/>
        <dsp:cNvSpPr/>
      </dsp:nvSpPr>
      <dsp:spPr>
        <a:xfrm rot="5400000">
          <a:off x="3618259" y="392390"/>
          <a:ext cx="377991" cy="2956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6133B-D9AB-4508-8135-D6EE44E40B78}">
      <dsp:nvSpPr>
        <dsp:cNvPr id="0" name=""/>
        <dsp:cNvSpPr/>
      </dsp:nvSpPr>
      <dsp:spPr>
        <a:xfrm>
          <a:off x="4248697" y="180037"/>
          <a:ext cx="720343" cy="720343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Gradient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Boosting</a:t>
          </a:r>
          <a:endParaRPr lang="en-IN" sz="800" kern="1200" dirty="0"/>
        </a:p>
      </dsp:txBody>
      <dsp:txXfrm>
        <a:off x="4354189" y="285529"/>
        <a:ext cx="509359" cy="509359"/>
      </dsp:txXfrm>
    </dsp:sp>
    <dsp:sp modelId="{AB6760C9-CE67-4447-AB15-33FB95E46DBD}">
      <dsp:nvSpPr>
        <dsp:cNvPr id="0" name=""/>
        <dsp:cNvSpPr/>
      </dsp:nvSpPr>
      <dsp:spPr>
        <a:xfrm rot="10800000">
          <a:off x="4419873" y="1129740"/>
          <a:ext cx="377991" cy="2956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D29FA-3E32-440F-926F-1098CA3B4DCF}">
      <dsp:nvSpPr>
        <dsp:cNvPr id="0" name=""/>
        <dsp:cNvSpPr/>
      </dsp:nvSpPr>
      <dsp:spPr>
        <a:xfrm>
          <a:off x="4248697" y="1638004"/>
          <a:ext cx="720343" cy="720343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Model comparison</a:t>
          </a:r>
          <a:endParaRPr lang="en-IN" sz="800" kern="1200" dirty="0"/>
        </a:p>
      </dsp:txBody>
      <dsp:txXfrm>
        <a:off x="4354189" y="1743496"/>
        <a:ext cx="509359" cy="509359"/>
      </dsp:txXfrm>
    </dsp:sp>
    <dsp:sp modelId="{D6D2E9BA-0627-4A3D-A38C-2CCD98AA8DDA}">
      <dsp:nvSpPr>
        <dsp:cNvPr id="0" name=""/>
        <dsp:cNvSpPr/>
      </dsp:nvSpPr>
      <dsp:spPr>
        <a:xfrm rot="10800000">
          <a:off x="4419873" y="2497800"/>
          <a:ext cx="377991" cy="2956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C8EA3-5A64-4F52-B211-5BDAF7AFFA36}">
      <dsp:nvSpPr>
        <dsp:cNvPr id="0" name=""/>
        <dsp:cNvSpPr/>
      </dsp:nvSpPr>
      <dsp:spPr>
        <a:xfrm>
          <a:off x="4068881" y="2916155"/>
          <a:ext cx="1079975" cy="1079975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Solution</a:t>
          </a:r>
          <a:endParaRPr lang="en-IN" sz="1300" kern="1200" dirty="0"/>
        </a:p>
      </dsp:txBody>
      <dsp:txXfrm>
        <a:off x="4227040" y="3074314"/>
        <a:ext cx="763657" cy="763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6696" y="2809564"/>
            <a:ext cx="7005485" cy="13789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5" y="4181160"/>
            <a:ext cx="7030799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">
  <p:cSld name="Empt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175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902763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51818"/>
            <a:ext cx="8246070" cy="312665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920576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7350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4589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7350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4589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2753" y="3801401"/>
            <a:ext cx="7182464" cy="1342099"/>
          </a:xfrm>
        </p:spPr>
        <p:txBody>
          <a:bodyPr>
            <a:normAutofit/>
          </a:bodyPr>
          <a:lstStyle/>
          <a:p>
            <a:pPr algn="ctr"/>
            <a:r>
              <a:rPr lang="en-IN" sz="3200" b="1" i="1" dirty="0"/>
              <a:t>       Analytics in Telecom Industry </a:t>
            </a:r>
            <a:r>
              <a:rPr lang="en-IN" sz="3200" dirty="0"/>
              <a:t> </a:t>
            </a:r>
            <a:br>
              <a:rPr lang="en-IN" sz="3200" dirty="0"/>
            </a:br>
            <a:r>
              <a:rPr lang="en-IN" sz="3200" dirty="0"/>
              <a:t>      </a:t>
            </a:r>
            <a:r>
              <a:rPr lang="en-IN" sz="3200" i="1" dirty="0">
                <a:solidFill>
                  <a:schemeClr val="tx2">
                    <a:lumMod val="75000"/>
                  </a:schemeClr>
                </a:solidFill>
              </a:rPr>
              <a:t>Churn Prediction</a:t>
            </a:r>
            <a:endParaRPr lang="en-US" sz="32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tx2">
                <a:lumMod val="75000"/>
              </a:schemeClr>
            </a:gs>
            <a:gs pos="99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sz="1800" dirty="0" err="1"/>
              <a:t>MultipleLines</a:t>
            </a:r>
            <a:endParaRPr lang="en-IN" sz="1800" dirty="0"/>
          </a:p>
          <a:p>
            <a:pPr algn="l"/>
            <a:r>
              <a:rPr lang="en-IN" sz="1800" dirty="0"/>
              <a:t> </a:t>
            </a:r>
            <a:r>
              <a:rPr lang="en-IN" sz="1800" dirty="0" err="1"/>
              <a:t>InternetService</a:t>
            </a:r>
            <a:endParaRPr lang="en-IN" sz="1800" dirty="0"/>
          </a:p>
          <a:p>
            <a:pPr algn="l"/>
            <a:r>
              <a:rPr lang="en-IN" sz="1800" dirty="0"/>
              <a:t> Contract</a:t>
            </a:r>
          </a:p>
          <a:p>
            <a:pPr algn="l"/>
            <a:r>
              <a:rPr lang="en-IN" sz="1800" dirty="0"/>
              <a:t> </a:t>
            </a:r>
            <a:r>
              <a:rPr lang="en-IN" sz="1800" dirty="0" err="1"/>
              <a:t>PaymentMethod</a:t>
            </a:r>
            <a:endParaRPr lang="en-IN" sz="1800" dirty="0"/>
          </a:p>
          <a:p>
            <a:pPr algn="l"/>
            <a:r>
              <a:rPr lang="en-IN" sz="1800" dirty="0"/>
              <a:t> </a:t>
            </a:r>
            <a:r>
              <a:rPr lang="en-IN" sz="1800" dirty="0" err="1"/>
              <a:t>SeniorCitizen</a:t>
            </a:r>
            <a:endParaRPr lang="en-IN" sz="1800" dirty="0"/>
          </a:p>
          <a:p>
            <a:pPr algn="l"/>
            <a:r>
              <a:rPr lang="en-IN" sz="1800" dirty="0"/>
              <a:t> Partner</a:t>
            </a:r>
          </a:p>
          <a:p>
            <a:pPr algn="l"/>
            <a:r>
              <a:rPr lang="en-IN" sz="1800" dirty="0"/>
              <a:t> </a:t>
            </a:r>
            <a:r>
              <a:rPr lang="en-IN" sz="1800" dirty="0" smtClean="0"/>
              <a:t>Dependents</a:t>
            </a:r>
            <a:endParaRPr lang="en-IN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IN" dirty="0"/>
              <a:t> </a:t>
            </a:r>
            <a:r>
              <a:rPr lang="en-IN" dirty="0" err="1" smtClean="0"/>
              <a:t>OnlineSecurity</a:t>
            </a:r>
            <a:endParaRPr lang="en-IN" dirty="0" smtClean="0"/>
          </a:p>
          <a:p>
            <a:pPr algn="l"/>
            <a:r>
              <a:rPr lang="en-IN" dirty="0" err="1" smtClean="0"/>
              <a:t>OnlineBackup</a:t>
            </a:r>
            <a:endParaRPr lang="en-IN" dirty="0"/>
          </a:p>
          <a:p>
            <a:pPr algn="l"/>
            <a:r>
              <a:rPr lang="en-IN" dirty="0"/>
              <a:t> </a:t>
            </a:r>
            <a:r>
              <a:rPr lang="en-IN" dirty="0" err="1"/>
              <a:t>DeviceProtection</a:t>
            </a:r>
            <a:endParaRPr lang="en-IN" dirty="0"/>
          </a:p>
          <a:p>
            <a:pPr algn="l"/>
            <a:r>
              <a:rPr lang="en-IN" dirty="0"/>
              <a:t> </a:t>
            </a:r>
            <a:r>
              <a:rPr lang="en-IN" dirty="0" err="1"/>
              <a:t>TechSupport</a:t>
            </a:r>
            <a:endParaRPr lang="en-IN" dirty="0"/>
          </a:p>
          <a:p>
            <a:pPr algn="l"/>
            <a:r>
              <a:rPr lang="en-IN" dirty="0"/>
              <a:t> </a:t>
            </a:r>
            <a:r>
              <a:rPr lang="en-IN" dirty="0" err="1"/>
              <a:t>StreamingTV</a:t>
            </a:r>
            <a:endParaRPr lang="en-IN" dirty="0"/>
          </a:p>
          <a:p>
            <a:pPr algn="l"/>
            <a:r>
              <a:rPr lang="en-IN" dirty="0"/>
              <a:t> </a:t>
            </a:r>
            <a:r>
              <a:rPr lang="en-IN" dirty="0" err="1"/>
              <a:t>StreamingMovies</a:t>
            </a:r>
            <a:endParaRPr lang="en-IN" dirty="0"/>
          </a:p>
          <a:p>
            <a:pPr algn="l"/>
            <a:r>
              <a:rPr lang="en-IN" dirty="0"/>
              <a:t> </a:t>
            </a:r>
            <a:r>
              <a:rPr lang="en-IN" dirty="0" err="1"/>
              <a:t>PaperlessBilling</a:t>
            </a:r>
            <a:endParaRPr lang="en-IN" dirty="0"/>
          </a:p>
          <a:p>
            <a:pPr algn="l"/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1971" y="1275139"/>
            <a:ext cx="8093365" cy="763525"/>
          </a:xfrm>
        </p:spPr>
        <p:txBody>
          <a:bodyPr>
            <a:noAutofit/>
          </a:bodyPr>
          <a:lstStyle/>
          <a:p>
            <a:pPr algn="l"/>
            <a:r>
              <a:rPr lang="en-IN" sz="1800" dirty="0"/>
              <a:t>With the help of EDA and Statistical tests we choose the variables that influence churn rate</a:t>
            </a:r>
            <a:br>
              <a:rPr lang="en-IN" sz="1800" dirty="0"/>
            </a:br>
            <a:r>
              <a:rPr lang="en-IN" sz="1800" dirty="0"/>
              <a:t>Since most of our columns are categorical and we use Chi2_contingency and Proportion Z Test to find the features associated with the churn rate.</a:t>
            </a:r>
            <a:br>
              <a:rPr lang="en-IN" sz="1800" dirty="0"/>
            </a:br>
            <a:r>
              <a:rPr lang="en-IN" sz="1800" dirty="0"/>
              <a:t>Features associated with churn</a:t>
            </a:r>
            <a:r>
              <a:rPr lang="en-IN" sz="1800" dirty="0" smtClean="0"/>
              <a:t>:</a:t>
            </a:r>
            <a:r>
              <a:rPr lang="en-IN" sz="1800" dirty="0"/>
              <a:t/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5315" y="139958"/>
            <a:ext cx="478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Feature Selection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3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 Pipeline: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011389090"/>
              </p:ext>
            </p:extLst>
          </p:nvPr>
        </p:nvGraphicFramePr>
        <p:xfrm>
          <a:off x="2214466" y="1147147"/>
          <a:ext cx="5977812" cy="399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1" y="2433924"/>
            <a:ext cx="1203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Accuracy check</a:t>
            </a:r>
            <a:endParaRPr lang="en-IN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88842" y="3724659"/>
            <a:ext cx="2034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Selecting required features</a:t>
            </a:r>
            <a:endParaRPr lang="en-IN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722914" y="4881890"/>
            <a:ext cx="1492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Tweaking the accuracy</a:t>
            </a:r>
            <a:endParaRPr lang="en-IN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214989" y="3724659"/>
            <a:ext cx="1203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Accuracy check</a:t>
            </a:r>
            <a:endParaRPr lang="en-IN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214989" y="2304863"/>
            <a:ext cx="1203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Accuracy check</a:t>
            </a:r>
            <a:endParaRPr lang="en-IN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461519" y="1149409"/>
            <a:ext cx="1203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Accuracy check</a:t>
            </a:r>
            <a:endParaRPr lang="en-IN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178352" y="2172314"/>
            <a:ext cx="1203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Accuracy check</a:t>
            </a:r>
            <a:endParaRPr lang="en-IN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290319" y="3463049"/>
            <a:ext cx="1203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Accuracy comparison and finding the best model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xmlns="" val="2505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218" y="0"/>
            <a:ext cx="6283782" cy="725349"/>
          </a:xfrm>
        </p:spPr>
        <p:txBody>
          <a:bodyPr/>
          <a:lstStyle/>
          <a:p>
            <a:r>
              <a:rPr lang="en-US" dirty="0" smtClean="0"/>
              <a:t>ROC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70" t="8215" r="6156" b="7420"/>
          <a:stretch/>
        </p:blipFill>
        <p:spPr>
          <a:xfrm>
            <a:off x="2575249" y="653144"/>
            <a:ext cx="5383763" cy="3956180"/>
          </a:xfrm>
        </p:spPr>
      </p:pic>
      <p:sp>
        <p:nvSpPr>
          <p:cNvPr id="5" name="TextBox 4"/>
          <p:cNvSpPr txBox="1"/>
          <p:nvPr/>
        </p:nvSpPr>
        <p:spPr>
          <a:xfrm rot="10800000" flipV="1">
            <a:off x="3032447" y="4614759"/>
            <a:ext cx="429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Area under the curve ~ 1 (Better the model) </a:t>
            </a:r>
            <a:endParaRPr lang="en-IN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xmlns="" id="{60E57CBB-9666-46E4-BB23-3D0BD912F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87349272"/>
              </p:ext>
            </p:extLst>
          </p:nvPr>
        </p:nvGraphicFramePr>
        <p:xfrm>
          <a:off x="102637" y="2778112"/>
          <a:ext cx="2369975" cy="220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342">
                  <a:extLst>
                    <a:ext uri="{9D8B030D-6E8A-4147-A177-3AD203B41FA5}">
                      <a16:colId xmlns:a16="http://schemas.microsoft.com/office/drawing/2014/main" xmlns="" val="1426831277"/>
                    </a:ext>
                  </a:extLst>
                </a:gridCol>
                <a:gridCol w="1085633">
                  <a:extLst>
                    <a:ext uri="{9D8B030D-6E8A-4147-A177-3AD203B41FA5}">
                      <a16:colId xmlns:a16="http://schemas.microsoft.com/office/drawing/2014/main" xmlns="" val="3431235299"/>
                    </a:ext>
                  </a:extLst>
                </a:gridCol>
              </a:tblGrid>
              <a:tr h="370814">
                <a:tc>
                  <a:txBody>
                    <a:bodyPr/>
                    <a:lstStyle/>
                    <a:p>
                      <a:r>
                        <a:rPr lang="en-IN" sz="1100" dirty="0"/>
                        <a:t>Area under the Curve of:-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Value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181443846"/>
                  </a:ext>
                </a:extLst>
              </a:tr>
              <a:tr h="322895">
                <a:tc>
                  <a:txBody>
                    <a:bodyPr/>
                    <a:lstStyle/>
                    <a:p>
                      <a:r>
                        <a:rPr lang="en-IN" sz="1100" dirty="0"/>
                        <a:t>Logistic Regression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76777265"/>
                  </a:ext>
                </a:extLst>
              </a:tr>
              <a:tr h="322895">
                <a:tc>
                  <a:txBody>
                    <a:bodyPr/>
                    <a:lstStyle/>
                    <a:p>
                      <a:r>
                        <a:rPr lang="en-IN" sz="1100" dirty="0"/>
                        <a:t>Random Forest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587868181"/>
                  </a:ext>
                </a:extLst>
              </a:tr>
              <a:tr h="322895">
                <a:tc>
                  <a:txBody>
                    <a:bodyPr/>
                    <a:lstStyle/>
                    <a:p>
                      <a:r>
                        <a:rPr lang="en-IN" sz="1100" dirty="0"/>
                        <a:t>Bagging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0.77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294584498"/>
                  </a:ext>
                </a:extLst>
              </a:tr>
              <a:tr h="322895">
                <a:tc>
                  <a:txBody>
                    <a:bodyPr/>
                    <a:lstStyle/>
                    <a:p>
                      <a:r>
                        <a:rPr lang="en-IN" sz="1100" dirty="0"/>
                        <a:t>KNN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979002491"/>
                  </a:ext>
                </a:extLst>
              </a:tr>
              <a:tr h="322895">
                <a:tc>
                  <a:txBody>
                    <a:bodyPr/>
                    <a:lstStyle/>
                    <a:p>
                      <a:r>
                        <a:rPr lang="en-IN" sz="1100" dirty="0"/>
                        <a:t>Gradient Boosting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4205746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 Accuracy Comparison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55" t="5258" r="7080"/>
          <a:stretch/>
        </p:blipFill>
        <p:spPr>
          <a:xfrm>
            <a:off x="2141928" y="1212981"/>
            <a:ext cx="6106334" cy="3620276"/>
          </a:xfrm>
        </p:spPr>
      </p:pic>
    </p:spTree>
    <p:extLst>
      <p:ext uri="{BB962C8B-B14F-4D97-AF65-F5344CB8AC3E}">
        <p14:creationId xmlns:p14="http://schemas.microsoft.com/office/powerpoint/2010/main" xmlns="" val="9234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</a:t>
            </a:r>
            <a:r>
              <a:rPr lang="en-IN" dirty="0"/>
              <a:t>Accuracy 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55" t="6442" r="7672"/>
          <a:stretch/>
        </p:blipFill>
        <p:spPr>
          <a:xfrm>
            <a:off x="2174033" y="1138335"/>
            <a:ext cx="6727371" cy="3760236"/>
          </a:xfrm>
        </p:spPr>
      </p:pic>
    </p:spTree>
    <p:extLst>
      <p:ext uri="{BB962C8B-B14F-4D97-AF65-F5344CB8AC3E}">
        <p14:creationId xmlns:p14="http://schemas.microsoft.com/office/powerpoint/2010/main" xmlns="" val="4712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5" name="Google Shape;775;p17"/>
          <p:cNvGraphicFramePr/>
          <p:nvPr>
            <p:extLst>
              <p:ext uri="{D42A27DB-BD31-4B8C-83A1-F6EECF244321}">
                <p14:modId xmlns:p14="http://schemas.microsoft.com/office/powerpoint/2010/main" xmlns="" val="2289561345"/>
              </p:ext>
            </p:extLst>
          </p:nvPr>
        </p:nvGraphicFramePr>
        <p:xfrm>
          <a:off x="702129" y="1697006"/>
          <a:ext cx="7854044" cy="28302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63511"/>
                <a:gridCol w="1963511"/>
                <a:gridCol w="1963511"/>
                <a:gridCol w="1963511"/>
              </a:tblGrid>
              <a:tr h="471713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chemeClr val="bg1"/>
                          </a:solidFill>
                        </a:rPr>
                        <a:t>Algorithms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457200" marR="0" lvl="3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</a:rPr>
                        <a:t>Train Score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457200" marR="0" lvl="3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</a:rPr>
                        <a:t>Test Score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457200" marR="0" lvl="3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chemeClr val="bg1"/>
                          </a:solidFill>
                        </a:rPr>
                        <a:t>Performance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</a:tr>
              <a:tr h="4717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kern="1200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sz="1800" b="1" kern="1200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0.781339</a:t>
                      </a:r>
                      <a:r>
                        <a:rPr lang="en-IN" dirty="0" smtClean="0"/>
                        <a:t> 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0.773310</a:t>
                      </a:r>
                      <a:r>
                        <a:rPr lang="en-IN" dirty="0" smtClean="0"/>
                        <a:t> 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kern="1200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Better</a:t>
                      </a:r>
                      <a:endParaRPr sz="1800" b="1" kern="1200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8" marR="68588" marT="34294" marB="34294"/>
                </a:tc>
              </a:tr>
              <a:tr h="4717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 dirty="0" smtClean="0">
                          <a:solidFill>
                            <a:schemeClr val="bg1"/>
                          </a:solidFill>
                        </a:rPr>
                        <a:t>Random Forest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0.784381 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0.769047 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 dirty="0" smtClean="0">
                          <a:solidFill>
                            <a:schemeClr val="bg1"/>
                          </a:solidFill>
                        </a:rPr>
                        <a:t>Good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</a:tr>
              <a:tr h="4717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 dirty="0" smtClean="0">
                          <a:solidFill>
                            <a:schemeClr val="bg1"/>
                          </a:solidFill>
                        </a:rPr>
                        <a:t>KNN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0.772414 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0.721260 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 dirty="0" smtClean="0">
                          <a:solidFill>
                            <a:schemeClr val="bg1"/>
                          </a:solidFill>
                        </a:rPr>
                        <a:t>Good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</a:tr>
              <a:tr h="4717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Bagging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0.783367 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0.764310 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 dirty="0" smtClean="0">
                          <a:solidFill>
                            <a:schemeClr val="bg1"/>
                          </a:solidFill>
                        </a:rPr>
                        <a:t>Good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</a:tr>
              <a:tr h="4717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 dirty="0" smtClean="0">
                          <a:solidFill>
                            <a:schemeClr val="bg1"/>
                          </a:solidFill>
                        </a:rPr>
                        <a:t>Gradient Boosting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0.788641 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0.773793 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727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Factors Affecting Churn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Multiple Lines (industrial)</a:t>
            </a:r>
            <a:endParaRPr lang="en-IN" dirty="0"/>
          </a:p>
          <a:p>
            <a:pPr algn="l"/>
            <a:r>
              <a:rPr lang="en-IN" dirty="0" smtClean="0"/>
              <a:t>Internet Service </a:t>
            </a:r>
          </a:p>
          <a:p>
            <a:pPr algn="l"/>
            <a:r>
              <a:rPr lang="en-IN" dirty="0" smtClean="0"/>
              <a:t>Contract years</a:t>
            </a:r>
          </a:p>
          <a:p>
            <a:pPr algn="l"/>
            <a:r>
              <a:rPr lang="en-IN" dirty="0" smtClean="0"/>
              <a:t>Payment Method</a:t>
            </a:r>
          </a:p>
          <a:p>
            <a:pPr algn="l"/>
            <a:r>
              <a:rPr lang="en-IN" dirty="0" smtClean="0"/>
              <a:t>Online Security </a:t>
            </a:r>
          </a:p>
          <a:p>
            <a:pPr algn="l"/>
            <a:r>
              <a:rPr lang="en-IN" dirty="0" smtClean="0"/>
              <a:t>Tech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895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Retaining </a:t>
            </a:r>
            <a:r>
              <a:rPr lang="en-IN" dirty="0"/>
              <a:t>c</a:t>
            </a:r>
            <a:r>
              <a:rPr lang="en-IN" dirty="0" smtClean="0"/>
              <a:t>ommercial customers with special prices</a:t>
            </a:r>
          </a:p>
          <a:p>
            <a:pPr algn="l"/>
            <a:r>
              <a:rPr lang="en-IN" dirty="0" smtClean="0"/>
              <a:t>Providing better Internet Services</a:t>
            </a:r>
          </a:p>
          <a:p>
            <a:pPr algn="l"/>
            <a:r>
              <a:rPr lang="en-IN" dirty="0" smtClean="0"/>
              <a:t>Long term engagements(Subscriptions)</a:t>
            </a:r>
          </a:p>
          <a:p>
            <a:pPr algn="l"/>
            <a:r>
              <a:rPr lang="en-IN" dirty="0" smtClean="0"/>
              <a:t>Attracting Customers towards online payments</a:t>
            </a:r>
          </a:p>
          <a:p>
            <a:pPr algn="l"/>
            <a:r>
              <a:rPr lang="en-IN" dirty="0" smtClean="0"/>
              <a:t>Provide good online security with better offers</a:t>
            </a:r>
          </a:p>
          <a:p>
            <a:pPr algn="l"/>
            <a:r>
              <a:rPr lang="en-IN" dirty="0" smtClean="0"/>
              <a:t>Provide good technical support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429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84B24-8653-4E8B-B38D-BCADA35E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Business </a:t>
            </a:r>
            <a:r>
              <a:rPr lang="en-IN" dirty="0" smtClean="0"/>
              <a:t>Problem/Problem </a:t>
            </a:r>
            <a:r>
              <a:rPr lang="en-IN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BB117-80CF-40B6-9734-96D3B15E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 </a:t>
            </a:r>
            <a:r>
              <a:rPr lang="en-IN" dirty="0"/>
              <a:t>T</a:t>
            </a:r>
            <a:r>
              <a:rPr lang="en-IN" dirty="0" smtClean="0"/>
              <a:t>ele services </a:t>
            </a:r>
            <a:r>
              <a:rPr lang="en-IN" dirty="0"/>
              <a:t>reached out to our data science agency asking for help towards a particular problem they would like to solve using analytics.</a:t>
            </a:r>
          </a:p>
          <a:p>
            <a:pPr algn="l"/>
            <a:r>
              <a:rPr lang="en-IN" dirty="0"/>
              <a:t>With the rapid rate at which people are switching their mobile networks, they would like us to predict their customer churn status and help them reduce the same.</a:t>
            </a:r>
          </a:p>
        </p:txBody>
      </p:sp>
    </p:spTree>
    <p:extLst>
      <p:ext uri="{BB962C8B-B14F-4D97-AF65-F5344CB8AC3E}">
        <p14:creationId xmlns:p14="http://schemas.microsoft.com/office/powerpoint/2010/main" xmlns="" val="16369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Role of Analytics in Telecom domain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dirty="0" smtClean="0"/>
              <a:t> </a:t>
            </a:r>
            <a:r>
              <a:rPr lang="en-US" sz="2000" dirty="0"/>
              <a:t>Telecommunication market is expanding day by day. Companies are facing a severe loss of revenue due to increasing competition hence the loss of customers. </a:t>
            </a:r>
          </a:p>
          <a:p>
            <a:pPr algn="l"/>
            <a:r>
              <a:rPr lang="en-US" sz="2000" dirty="0"/>
              <a:t> They are trying to find the reasons of losing customers by measuring customer loyalty to regain the lost customers. </a:t>
            </a:r>
          </a:p>
          <a:p>
            <a:pPr algn="l"/>
            <a:r>
              <a:rPr lang="en-US" sz="2000" dirty="0"/>
              <a:t>  The customers leaving the current company and moving to another telecom company are called churn</a:t>
            </a:r>
            <a:r>
              <a:rPr lang="en-US" sz="2000" dirty="0" smtClean="0"/>
              <a:t>.</a:t>
            </a:r>
          </a:p>
          <a:p>
            <a:r>
              <a:rPr lang="en-IN" sz="2000" dirty="0"/>
              <a:t>Involuntary churn – F</a:t>
            </a:r>
            <a:r>
              <a:rPr lang="en-IN" sz="2000" dirty="0" smtClean="0"/>
              <a:t>raud Voluntary </a:t>
            </a:r>
            <a:r>
              <a:rPr lang="en-IN" sz="2000" dirty="0"/>
              <a:t>churn – our focus where customer switch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009776" y="1268360"/>
            <a:ext cx="6791324" cy="36274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Project Objective</a:t>
            </a:r>
          </a:p>
          <a:p>
            <a:pPr marL="514350" indent="-514350">
              <a:buAutoNum type="arabicPeriod"/>
            </a:pPr>
            <a:r>
              <a:rPr lang="en-US" sz="2400" dirty="0"/>
              <a:t>Predict customer churn</a:t>
            </a:r>
          </a:p>
          <a:p>
            <a:pPr marL="514350" indent="-514350">
              <a:buAutoNum type="arabicPeriod"/>
            </a:pPr>
            <a:r>
              <a:rPr lang="en-US" sz="2400" dirty="0"/>
              <a:t>Highlighting the main variables influencing customer churn</a:t>
            </a:r>
          </a:p>
          <a:p>
            <a:pPr marL="514350" indent="-514350">
              <a:buAutoNum type="arabicPeriod"/>
            </a:pPr>
            <a:r>
              <a:rPr lang="en-US" sz="2400" dirty="0"/>
              <a:t>Use various ML algorithms to build prediction models, evaluate the accuracy and performance of the model</a:t>
            </a:r>
          </a:p>
          <a:p>
            <a:pPr marL="514350" indent="-514350">
              <a:buAutoNum type="arabicPeriod"/>
            </a:pPr>
            <a:r>
              <a:rPr lang="en-US" sz="2400" dirty="0"/>
              <a:t>Finding out the best model for our business case &amp; providing the executive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B60636-EA2A-4BD3-9901-00BA170D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Dataset Description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1837890-6FA1-4A1B-8511-F005B2F8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074" y="0"/>
            <a:ext cx="1226926" cy="51435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94715" y="1333675"/>
            <a:ext cx="6304935" cy="342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Content:</a:t>
            </a:r>
          </a:p>
          <a:p>
            <a:pPr>
              <a:buNone/>
            </a:pPr>
            <a:r>
              <a:rPr lang="en-IN" sz="1800" dirty="0" smtClean="0"/>
              <a:t>Each row represents a customer and each column contains attributes of the customer.</a:t>
            </a:r>
          </a:p>
          <a:p>
            <a:pPr marL="0" indent="0">
              <a:buNone/>
            </a:pPr>
            <a:r>
              <a:rPr lang="en-IN" sz="2400" dirty="0" smtClean="0"/>
              <a:t>The dataset includes the information about:</a:t>
            </a:r>
          </a:p>
          <a:p>
            <a:r>
              <a:rPr lang="en-IN" sz="1800" dirty="0" smtClean="0"/>
              <a:t>Customers who churned into another company</a:t>
            </a:r>
            <a:r>
              <a:rPr lang="en-US" sz="1800" dirty="0" smtClean="0"/>
              <a:t>.</a:t>
            </a:r>
          </a:p>
          <a:p>
            <a:r>
              <a:rPr lang="en-IN" sz="1800" dirty="0" smtClean="0"/>
              <a:t>Services the customers have subscribed.</a:t>
            </a:r>
          </a:p>
          <a:p>
            <a:r>
              <a:rPr lang="en-IN" sz="1800" dirty="0" smtClean="0"/>
              <a:t>Customers payment type information.</a:t>
            </a:r>
          </a:p>
          <a:p>
            <a:r>
              <a:rPr lang="en-IN" sz="1800" dirty="0" smtClean="0"/>
              <a:t>Tenures of subscription of the services.</a:t>
            </a:r>
          </a:p>
          <a:p>
            <a:r>
              <a:rPr lang="en-IN" sz="1800" dirty="0" smtClean="0"/>
              <a:t>And types of customers  and a lot more…</a:t>
            </a:r>
          </a:p>
        </p:txBody>
      </p:sp>
    </p:spTree>
    <p:extLst>
      <p:ext uri="{BB962C8B-B14F-4D97-AF65-F5344CB8AC3E}">
        <p14:creationId xmlns:p14="http://schemas.microsoft.com/office/powerpoint/2010/main" xmlns="" val="22653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4552" y="1548279"/>
            <a:ext cx="6304935" cy="1624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Null values in Total Charges are treated by finding a pattern in the null value occurrence for the customers who have dependents, and no tenure and replaced the mean gender wise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Columns like </a:t>
            </a:r>
            <a:r>
              <a:rPr lang="en-IN" sz="2000" dirty="0" err="1" smtClean="0"/>
              <a:t>OnlineSecurity</a:t>
            </a:r>
            <a:r>
              <a:rPr lang="en-IN" sz="2000" dirty="0" smtClean="0"/>
              <a:t>, </a:t>
            </a:r>
            <a:r>
              <a:rPr lang="en-IN" sz="2000" dirty="0" err="1" smtClean="0"/>
              <a:t>OnlineBackup</a:t>
            </a:r>
            <a:r>
              <a:rPr lang="en-IN" sz="2000" dirty="0" smtClean="0"/>
              <a:t>, </a:t>
            </a:r>
            <a:r>
              <a:rPr lang="en-IN" sz="2000" dirty="0" err="1" smtClean="0"/>
              <a:t>DeviceProtection</a:t>
            </a:r>
            <a:r>
              <a:rPr lang="en-IN" sz="2000" dirty="0" smtClean="0"/>
              <a:t>, </a:t>
            </a:r>
            <a:r>
              <a:rPr lang="en-IN" sz="2000" dirty="0" err="1" smtClean="0"/>
              <a:t>TechSupport</a:t>
            </a:r>
            <a:r>
              <a:rPr lang="en-IN" sz="2000" dirty="0" smtClean="0"/>
              <a:t>, </a:t>
            </a:r>
            <a:r>
              <a:rPr lang="en-IN" sz="2000" dirty="0" err="1" smtClean="0"/>
              <a:t>StreamingTV</a:t>
            </a:r>
            <a:r>
              <a:rPr lang="en-IN" sz="2000" dirty="0" smtClean="0"/>
              <a:t>, </a:t>
            </a:r>
            <a:r>
              <a:rPr lang="en-IN" sz="2000" dirty="0" err="1" smtClean="0"/>
              <a:t>StreamingMovies</a:t>
            </a:r>
            <a:r>
              <a:rPr lang="en-IN" sz="2000" dirty="0" smtClean="0"/>
              <a:t> have categories which can  be minimised.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3875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Building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04975" y="1219201"/>
          <a:ext cx="7599362" cy="367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380" y="0"/>
            <a:ext cx="2431820" cy="662473"/>
          </a:xfrm>
        </p:spPr>
        <p:txBody>
          <a:bodyPr/>
          <a:lstStyle/>
          <a:p>
            <a:r>
              <a:rPr lang="en-IN" dirty="0" smtClean="0"/>
              <a:t>EDA Visuals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305" b="49415"/>
          <a:stretch/>
        </p:blipFill>
        <p:spPr>
          <a:xfrm>
            <a:off x="2309741" y="839755"/>
            <a:ext cx="6712961" cy="3928188"/>
          </a:xfrm>
        </p:spPr>
      </p:pic>
    </p:spTree>
    <p:extLst>
      <p:ext uri="{BB962C8B-B14F-4D97-AF65-F5344CB8AC3E}">
        <p14:creationId xmlns:p14="http://schemas.microsoft.com/office/powerpoint/2010/main" xmlns="" val="31489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9404"/>
          <a:stretch/>
        </p:blipFill>
        <p:spPr>
          <a:xfrm>
            <a:off x="2379306" y="697214"/>
            <a:ext cx="6682534" cy="4111972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726" t="16939" r="25856" b="15219"/>
          <a:stretch/>
        </p:blipFill>
        <p:spPr>
          <a:xfrm>
            <a:off x="5728995" y="2733869"/>
            <a:ext cx="3191069" cy="2061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9259" y="4795282"/>
            <a:ext cx="653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Churn%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038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On-screen Show (16:9)</PresentationFormat>
  <Paragraphs>130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     Analytics in Telecom Industry         Churn Prediction</vt:lpstr>
      <vt:lpstr>Business Problem/Problem Statement</vt:lpstr>
      <vt:lpstr>Role of Analytics in Telecom domain</vt:lpstr>
      <vt:lpstr>Introduction</vt:lpstr>
      <vt:lpstr>Dataset Description </vt:lpstr>
      <vt:lpstr>Data Preparation</vt:lpstr>
      <vt:lpstr>Model Building</vt:lpstr>
      <vt:lpstr>EDA Visuals</vt:lpstr>
      <vt:lpstr>Slide 9</vt:lpstr>
      <vt:lpstr>With the help of EDA and Statistical tests we choose the variables that influence churn rate Since most of our columns are categorical and we use Chi2_contingency and Proportion Z Test to find the features associated with the churn rate. Features associated with churn: </vt:lpstr>
      <vt:lpstr>Modelling Pipeline:</vt:lpstr>
      <vt:lpstr>ROC Comparison</vt:lpstr>
      <vt:lpstr>Train Accuracy Comparison</vt:lpstr>
      <vt:lpstr>Test Accuracy Comparison</vt:lpstr>
      <vt:lpstr>Slide 15</vt:lpstr>
      <vt:lpstr>Factors Affecting Churn</vt:lpstr>
      <vt:lpstr>Proposed Solutions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2019-10-14T11:46:09Z</dcterms:modified>
</cp:coreProperties>
</file>