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hyperlink" Target="http://www.ncdc.noaa.gov/oa/climate/isd/index.php?name=isd-lite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ncdc.noaa.gov/oa/climate/isd/index.php?name=isd-lite" TargetMode="External"/><Relationship Id="rId7" Type="http://schemas.openxmlformats.org/officeDocument/2006/relationships/image" Target="../media/image7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A5F2E5-D57A-43F2-8FD2-92BDBDF422F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7E9859-30E8-41E7-95AA-2D808F2EE9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collected the Data from </a:t>
          </a:r>
          <a:r>
            <a:rPr lang="en-US">
              <a:hlinkClick xmlns:r="http://schemas.openxmlformats.org/officeDocument/2006/relationships" r:id="rId1"/>
            </a:rPr>
            <a:t>http://www.ncdc.noaa.gov/oa/climate/isd/index.php?name=isd-lite</a:t>
          </a:r>
          <a:endParaRPr lang="en-US"/>
        </a:p>
      </dgm:t>
    </dgm:pt>
    <dgm:pt modelId="{047BFB37-D78C-4CFF-AB8B-D5177149911C}" type="parTrans" cxnId="{9D1B383B-6C76-47DD-96E4-885A607CD2DB}">
      <dgm:prSet/>
      <dgm:spPr/>
      <dgm:t>
        <a:bodyPr/>
        <a:lstStyle/>
        <a:p>
          <a:endParaRPr lang="en-US"/>
        </a:p>
      </dgm:t>
    </dgm:pt>
    <dgm:pt modelId="{13F8DB7A-3B9E-413F-945B-4EC1523725B7}" type="sibTrans" cxnId="{9D1B383B-6C76-47DD-96E4-885A607CD2DB}">
      <dgm:prSet/>
      <dgm:spPr/>
      <dgm:t>
        <a:bodyPr/>
        <a:lstStyle/>
        <a:p>
          <a:endParaRPr lang="en-US"/>
        </a:p>
      </dgm:t>
    </dgm:pt>
    <dgm:pt modelId="{27628590-0FEF-4663-94C8-4FF4B37D27A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The Data consists of </a:t>
          </a:r>
          <a:r>
            <a:rPr lang="en-US" dirty="0"/>
            <a:t>temperature, degree days, precipitation, snowfall, snow depth, winds and the data is organized into hourly, daily, monthly, seasonal and annual basis.</a:t>
          </a:r>
        </a:p>
      </dgm:t>
    </dgm:pt>
    <dgm:pt modelId="{8B9770A2-8A99-4DF3-BEED-846341804A44}" type="parTrans" cxnId="{4A58E166-855F-4B53-A112-D86641C1707D}">
      <dgm:prSet/>
      <dgm:spPr/>
      <dgm:t>
        <a:bodyPr/>
        <a:lstStyle/>
        <a:p>
          <a:endParaRPr lang="en-US"/>
        </a:p>
      </dgm:t>
    </dgm:pt>
    <dgm:pt modelId="{6F34682B-CE1E-437D-9626-BA7C55187D82}" type="sibTrans" cxnId="{4A58E166-855F-4B53-A112-D86641C1707D}">
      <dgm:prSet/>
      <dgm:spPr/>
      <dgm:t>
        <a:bodyPr/>
        <a:lstStyle/>
        <a:p>
          <a:endParaRPr lang="en-US"/>
        </a:p>
      </dgm:t>
    </dgm:pt>
    <dgm:pt modelId="{C76BF924-75D1-4D42-A53A-088794B54E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Statistics of data are provided as 30- year averages, frequencies of occurrence, and percentiles for each hour and day of the year and it can be found at </a:t>
          </a:r>
          <a:r>
            <a:rPr lang="en-US" dirty="0">
              <a:hlinkClick xmlns:r="http://schemas.openxmlformats.org/officeDocument/2006/relationships" r:id="rId1"/>
            </a:rPr>
            <a:t>http://www.ncdc.noaa.gov/oa/climate/isd/index.php?name=isd-lite</a:t>
          </a:r>
          <a:endParaRPr lang="en-US" dirty="0"/>
        </a:p>
      </dgm:t>
    </dgm:pt>
    <dgm:pt modelId="{F9FBF450-1D72-46C3-A843-FE6A23EF59B0}" type="parTrans" cxnId="{1CF8984A-7F9B-409A-A9C6-C8644AE2F797}">
      <dgm:prSet/>
      <dgm:spPr/>
      <dgm:t>
        <a:bodyPr/>
        <a:lstStyle/>
        <a:p>
          <a:endParaRPr lang="en-US"/>
        </a:p>
      </dgm:t>
    </dgm:pt>
    <dgm:pt modelId="{60EF9529-3908-4A2D-BDE5-539AB3B362E7}" type="sibTrans" cxnId="{1CF8984A-7F9B-409A-A9C6-C8644AE2F797}">
      <dgm:prSet/>
      <dgm:spPr/>
      <dgm:t>
        <a:bodyPr/>
        <a:lstStyle/>
        <a:p>
          <a:endParaRPr lang="en-US"/>
        </a:p>
      </dgm:t>
    </dgm:pt>
    <dgm:pt modelId="{2A444493-A36A-404E-8D69-E9FEBC37E43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Each record in the data consists of elements like Station ,Station Name, Geographic Location, Temperature, date and time</a:t>
          </a:r>
          <a:endParaRPr lang="en-US" dirty="0"/>
        </a:p>
      </dgm:t>
    </dgm:pt>
    <dgm:pt modelId="{4090ABA4-C350-41A2-AE4E-F1CE9C1D3219}" type="parTrans" cxnId="{4AA274B4-0F65-46EE-AB65-138B2A93F9F1}">
      <dgm:prSet/>
      <dgm:spPr/>
      <dgm:t>
        <a:bodyPr/>
        <a:lstStyle/>
        <a:p>
          <a:endParaRPr lang="en-US"/>
        </a:p>
      </dgm:t>
    </dgm:pt>
    <dgm:pt modelId="{A0E6545D-87F6-4084-9B7A-16D895443647}" type="sibTrans" cxnId="{4AA274B4-0F65-46EE-AB65-138B2A93F9F1}">
      <dgm:prSet/>
      <dgm:spPr/>
      <dgm:t>
        <a:bodyPr/>
        <a:lstStyle/>
        <a:p>
          <a:endParaRPr lang="en-US"/>
        </a:p>
      </dgm:t>
    </dgm:pt>
    <dgm:pt modelId="{9D21E7D2-6762-4145-B58E-E0B42D0A5736}" type="pres">
      <dgm:prSet presAssocID="{54A5F2E5-D57A-43F2-8FD2-92BDBDF422F0}" presName="root" presStyleCnt="0">
        <dgm:presLayoutVars>
          <dgm:dir/>
          <dgm:resizeHandles val="exact"/>
        </dgm:presLayoutVars>
      </dgm:prSet>
      <dgm:spPr/>
    </dgm:pt>
    <dgm:pt modelId="{53C664A2-C437-4A02-BE90-DB3CA12CCF34}" type="pres">
      <dgm:prSet presAssocID="{AD7E9859-30E8-41E7-95AA-2D808F2EE911}" presName="compNode" presStyleCnt="0"/>
      <dgm:spPr/>
    </dgm:pt>
    <dgm:pt modelId="{02544ED2-DD8D-4E85-9A66-7C90A97A6CEA}" type="pres">
      <dgm:prSet presAssocID="{AD7E9859-30E8-41E7-95AA-2D808F2EE911}" presName="bgRect" presStyleLbl="bgShp" presStyleIdx="0" presStyleCnt="4"/>
      <dgm:spPr/>
    </dgm:pt>
    <dgm:pt modelId="{6E78C7B6-18AE-4E75-B7C7-FE86B622ABD0}" type="pres">
      <dgm:prSet presAssocID="{AD7E9859-30E8-41E7-95AA-2D808F2EE911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46EB95A-86E3-458F-87DE-F92DE6FDC5BC}" type="pres">
      <dgm:prSet presAssocID="{AD7E9859-30E8-41E7-95AA-2D808F2EE911}" presName="spaceRect" presStyleCnt="0"/>
      <dgm:spPr/>
    </dgm:pt>
    <dgm:pt modelId="{89445229-95B4-495C-B52F-2266D9EB6BD9}" type="pres">
      <dgm:prSet presAssocID="{AD7E9859-30E8-41E7-95AA-2D808F2EE911}" presName="parTx" presStyleLbl="revTx" presStyleIdx="0" presStyleCnt="4">
        <dgm:presLayoutVars>
          <dgm:chMax val="0"/>
          <dgm:chPref val="0"/>
        </dgm:presLayoutVars>
      </dgm:prSet>
      <dgm:spPr/>
    </dgm:pt>
    <dgm:pt modelId="{4905D412-B861-4E7E-B5D0-F49F678B39E1}" type="pres">
      <dgm:prSet presAssocID="{13F8DB7A-3B9E-413F-945B-4EC1523725B7}" presName="sibTrans" presStyleCnt="0"/>
      <dgm:spPr/>
    </dgm:pt>
    <dgm:pt modelId="{74BDAD8A-9C77-4909-B4E6-5025F068EE26}" type="pres">
      <dgm:prSet presAssocID="{27628590-0FEF-4663-94C8-4FF4B37D27A8}" presName="compNode" presStyleCnt="0"/>
      <dgm:spPr/>
    </dgm:pt>
    <dgm:pt modelId="{D1A065F4-1B98-4D0F-8750-A206443D1A99}" type="pres">
      <dgm:prSet presAssocID="{27628590-0FEF-4663-94C8-4FF4B37D27A8}" presName="bgRect" presStyleLbl="bgShp" presStyleIdx="1" presStyleCnt="4"/>
      <dgm:spPr/>
    </dgm:pt>
    <dgm:pt modelId="{651A6279-E33F-430F-8CFC-926C9DA45005}" type="pres">
      <dgm:prSet presAssocID="{27628590-0FEF-4663-94C8-4FF4B37D27A8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now"/>
        </a:ext>
      </dgm:extLst>
    </dgm:pt>
    <dgm:pt modelId="{5E94584E-4750-4FE4-82A3-07217790124D}" type="pres">
      <dgm:prSet presAssocID="{27628590-0FEF-4663-94C8-4FF4B37D27A8}" presName="spaceRect" presStyleCnt="0"/>
      <dgm:spPr/>
    </dgm:pt>
    <dgm:pt modelId="{0BF01A91-1CB6-485B-8178-FB768A011FC6}" type="pres">
      <dgm:prSet presAssocID="{27628590-0FEF-4663-94C8-4FF4B37D27A8}" presName="parTx" presStyleLbl="revTx" presStyleIdx="1" presStyleCnt="4">
        <dgm:presLayoutVars>
          <dgm:chMax val="0"/>
          <dgm:chPref val="0"/>
        </dgm:presLayoutVars>
      </dgm:prSet>
      <dgm:spPr/>
    </dgm:pt>
    <dgm:pt modelId="{6B9F7719-46E6-4EFF-9B24-BAE05EC43918}" type="pres">
      <dgm:prSet presAssocID="{6F34682B-CE1E-437D-9626-BA7C55187D82}" presName="sibTrans" presStyleCnt="0"/>
      <dgm:spPr/>
    </dgm:pt>
    <dgm:pt modelId="{EBC5DD50-92DB-42B1-9AD3-E10354CF12A8}" type="pres">
      <dgm:prSet presAssocID="{C76BF924-75D1-4D42-A53A-088794B54E0D}" presName="compNode" presStyleCnt="0"/>
      <dgm:spPr/>
    </dgm:pt>
    <dgm:pt modelId="{F6A89CC4-AF9F-4439-BE4A-5D0B3D503F06}" type="pres">
      <dgm:prSet presAssocID="{C76BF924-75D1-4D42-A53A-088794B54E0D}" presName="bgRect" presStyleLbl="bgShp" presStyleIdx="2" presStyleCnt="4"/>
      <dgm:spPr/>
    </dgm:pt>
    <dgm:pt modelId="{C2A9FD04-D812-48D4-9210-57002B37F4AB}" type="pres">
      <dgm:prSet presAssocID="{C76BF924-75D1-4D42-A53A-088794B54E0D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6B29A94-6CA9-44E4-A833-2260A655945B}" type="pres">
      <dgm:prSet presAssocID="{C76BF924-75D1-4D42-A53A-088794B54E0D}" presName="spaceRect" presStyleCnt="0"/>
      <dgm:spPr/>
    </dgm:pt>
    <dgm:pt modelId="{328D949E-7E61-4DF5-A176-5E800CAC52E3}" type="pres">
      <dgm:prSet presAssocID="{C76BF924-75D1-4D42-A53A-088794B54E0D}" presName="parTx" presStyleLbl="revTx" presStyleIdx="2" presStyleCnt="4">
        <dgm:presLayoutVars>
          <dgm:chMax val="0"/>
          <dgm:chPref val="0"/>
        </dgm:presLayoutVars>
      </dgm:prSet>
      <dgm:spPr/>
    </dgm:pt>
    <dgm:pt modelId="{A09C5A90-9627-4CFD-9712-51CBDE93CD15}" type="pres">
      <dgm:prSet presAssocID="{60EF9529-3908-4A2D-BDE5-539AB3B362E7}" presName="sibTrans" presStyleCnt="0"/>
      <dgm:spPr/>
    </dgm:pt>
    <dgm:pt modelId="{2DC970AB-9623-4899-A286-C40B07481948}" type="pres">
      <dgm:prSet presAssocID="{2A444493-A36A-404E-8D69-E9FEBC37E438}" presName="compNode" presStyleCnt="0"/>
      <dgm:spPr/>
    </dgm:pt>
    <dgm:pt modelId="{51C337A7-1104-490F-AD41-AA2711DBB3F3}" type="pres">
      <dgm:prSet presAssocID="{2A444493-A36A-404E-8D69-E9FEBC37E438}" presName="bgRect" presStyleLbl="bgShp" presStyleIdx="3" presStyleCnt="4"/>
      <dgm:spPr/>
    </dgm:pt>
    <dgm:pt modelId="{8204EA6C-FCFD-4E76-B643-2B8FFEAF3E79}" type="pres">
      <dgm:prSet presAssocID="{2A444493-A36A-404E-8D69-E9FEBC37E438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2564B99-3D96-4F93-8614-AE730DE20D23}" type="pres">
      <dgm:prSet presAssocID="{2A444493-A36A-404E-8D69-E9FEBC37E438}" presName="spaceRect" presStyleCnt="0"/>
      <dgm:spPr/>
    </dgm:pt>
    <dgm:pt modelId="{2B8ED80C-2180-4FFB-92C5-BD4884D0EC5C}" type="pres">
      <dgm:prSet presAssocID="{2A444493-A36A-404E-8D69-E9FEBC37E43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7172507-FFC4-4E6A-9CE4-C00A8C5AA911}" type="presOf" srcId="{C76BF924-75D1-4D42-A53A-088794B54E0D}" destId="{328D949E-7E61-4DF5-A176-5E800CAC52E3}" srcOrd="0" destOrd="0" presId="urn:microsoft.com/office/officeart/2018/2/layout/IconVerticalSolidList"/>
    <dgm:cxn modelId="{624CCA23-660A-4F54-9802-504B93000CEF}" type="presOf" srcId="{2A444493-A36A-404E-8D69-E9FEBC37E438}" destId="{2B8ED80C-2180-4FFB-92C5-BD4884D0EC5C}" srcOrd="0" destOrd="0" presId="urn:microsoft.com/office/officeart/2018/2/layout/IconVerticalSolidList"/>
    <dgm:cxn modelId="{9D1B383B-6C76-47DD-96E4-885A607CD2DB}" srcId="{54A5F2E5-D57A-43F2-8FD2-92BDBDF422F0}" destId="{AD7E9859-30E8-41E7-95AA-2D808F2EE911}" srcOrd="0" destOrd="0" parTransId="{047BFB37-D78C-4CFF-AB8B-D5177149911C}" sibTransId="{13F8DB7A-3B9E-413F-945B-4EC1523725B7}"/>
    <dgm:cxn modelId="{D23CB43F-650C-4FAB-8220-E08B6AAAB5C8}" type="presOf" srcId="{AD7E9859-30E8-41E7-95AA-2D808F2EE911}" destId="{89445229-95B4-495C-B52F-2266D9EB6BD9}" srcOrd="0" destOrd="0" presId="urn:microsoft.com/office/officeart/2018/2/layout/IconVerticalSolidList"/>
    <dgm:cxn modelId="{4A58E166-855F-4B53-A112-D86641C1707D}" srcId="{54A5F2E5-D57A-43F2-8FD2-92BDBDF422F0}" destId="{27628590-0FEF-4663-94C8-4FF4B37D27A8}" srcOrd="1" destOrd="0" parTransId="{8B9770A2-8A99-4DF3-BEED-846341804A44}" sibTransId="{6F34682B-CE1E-437D-9626-BA7C55187D82}"/>
    <dgm:cxn modelId="{1CF8984A-7F9B-409A-A9C6-C8644AE2F797}" srcId="{54A5F2E5-D57A-43F2-8FD2-92BDBDF422F0}" destId="{C76BF924-75D1-4D42-A53A-088794B54E0D}" srcOrd="2" destOrd="0" parTransId="{F9FBF450-1D72-46C3-A843-FE6A23EF59B0}" sibTransId="{60EF9529-3908-4A2D-BDE5-539AB3B362E7}"/>
    <dgm:cxn modelId="{2B1B416D-0EB7-4CE1-9DD0-269104B65813}" type="presOf" srcId="{54A5F2E5-D57A-43F2-8FD2-92BDBDF422F0}" destId="{9D21E7D2-6762-4145-B58E-E0B42D0A5736}" srcOrd="0" destOrd="0" presId="urn:microsoft.com/office/officeart/2018/2/layout/IconVerticalSolidList"/>
    <dgm:cxn modelId="{B3F5E3AE-EA5F-41D2-908D-C52A765AC51D}" type="presOf" srcId="{27628590-0FEF-4663-94C8-4FF4B37D27A8}" destId="{0BF01A91-1CB6-485B-8178-FB768A011FC6}" srcOrd="0" destOrd="0" presId="urn:microsoft.com/office/officeart/2018/2/layout/IconVerticalSolidList"/>
    <dgm:cxn modelId="{4AA274B4-0F65-46EE-AB65-138B2A93F9F1}" srcId="{54A5F2E5-D57A-43F2-8FD2-92BDBDF422F0}" destId="{2A444493-A36A-404E-8D69-E9FEBC37E438}" srcOrd="3" destOrd="0" parTransId="{4090ABA4-C350-41A2-AE4E-F1CE9C1D3219}" sibTransId="{A0E6545D-87F6-4084-9B7A-16D895443647}"/>
    <dgm:cxn modelId="{FF3B3DB8-AADB-4795-B8BA-F5AAC351BA57}" type="presParOf" srcId="{9D21E7D2-6762-4145-B58E-E0B42D0A5736}" destId="{53C664A2-C437-4A02-BE90-DB3CA12CCF34}" srcOrd="0" destOrd="0" presId="urn:microsoft.com/office/officeart/2018/2/layout/IconVerticalSolidList"/>
    <dgm:cxn modelId="{03AEA8FF-568A-4B92-A6FE-E09F7B9D18B4}" type="presParOf" srcId="{53C664A2-C437-4A02-BE90-DB3CA12CCF34}" destId="{02544ED2-DD8D-4E85-9A66-7C90A97A6CEA}" srcOrd="0" destOrd="0" presId="urn:microsoft.com/office/officeart/2018/2/layout/IconVerticalSolidList"/>
    <dgm:cxn modelId="{41758007-21E1-44AF-911C-618ED8979AFE}" type="presParOf" srcId="{53C664A2-C437-4A02-BE90-DB3CA12CCF34}" destId="{6E78C7B6-18AE-4E75-B7C7-FE86B622ABD0}" srcOrd="1" destOrd="0" presId="urn:microsoft.com/office/officeart/2018/2/layout/IconVerticalSolidList"/>
    <dgm:cxn modelId="{FE73F0CC-0288-45D6-BAF4-74648424555F}" type="presParOf" srcId="{53C664A2-C437-4A02-BE90-DB3CA12CCF34}" destId="{346EB95A-86E3-458F-87DE-F92DE6FDC5BC}" srcOrd="2" destOrd="0" presId="urn:microsoft.com/office/officeart/2018/2/layout/IconVerticalSolidList"/>
    <dgm:cxn modelId="{BD2E1B47-FB76-45DC-90DD-902320F08EA8}" type="presParOf" srcId="{53C664A2-C437-4A02-BE90-DB3CA12CCF34}" destId="{89445229-95B4-495C-B52F-2266D9EB6BD9}" srcOrd="3" destOrd="0" presId="urn:microsoft.com/office/officeart/2018/2/layout/IconVerticalSolidList"/>
    <dgm:cxn modelId="{790A38F4-307A-42C2-AF4E-341FEB670FA7}" type="presParOf" srcId="{9D21E7D2-6762-4145-B58E-E0B42D0A5736}" destId="{4905D412-B861-4E7E-B5D0-F49F678B39E1}" srcOrd="1" destOrd="0" presId="urn:microsoft.com/office/officeart/2018/2/layout/IconVerticalSolidList"/>
    <dgm:cxn modelId="{D422E10B-3592-4273-9904-346199CEF3E1}" type="presParOf" srcId="{9D21E7D2-6762-4145-B58E-E0B42D0A5736}" destId="{74BDAD8A-9C77-4909-B4E6-5025F068EE26}" srcOrd="2" destOrd="0" presId="urn:microsoft.com/office/officeart/2018/2/layout/IconVerticalSolidList"/>
    <dgm:cxn modelId="{1800C09D-8474-4C69-8FE5-140D7E5157ED}" type="presParOf" srcId="{74BDAD8A-9C77-4909-B4E6-5025F068EE26}" destId="{D1A065F4-1B98-4D0F-8750-A206443D1A99}" srcOrd="0" destOrd="0" presId="urn:microsoft.com/office/officeart/2018/2/layout/IconVerticalSolidList"/>
    <dgm:cxn modelId="{32332FEE-307D-4317-9EE8-6F51AF6D6D7D}" type="presParOf" srcId="{74BDAD8A-9C77-4909-B4E6-5025F068EE26}" destId="{651A6279-E33F-430F-8CFC-926C9DA45005}" srcOrd="1" destOrd="0" presId="urn:microsoft.com/office/officeart/2018/2/layout/IconVerticalSolidList"/>
    <dgm:cxn modelId="{0B60AF26-1A8E-44ED-A453-3CF4F9A3FBD8}" type="presParOf" srcId="{74BDAD8A-9C77-4909-B4E6-5025F068EE26}" destId="{5E94584E-4750-4FE4-82A3-07217790124D}" srcOrd="2" destOrd="0" presId="urn:microsoft.com/office/officeart/2018/2/layout/IconVerticalSolidList"/>
    <dgm:cxn modelId="{A42C00FE-95AC-4697-AE8D-26B41958BECD}" type="presParOf" srcId="{74BDAD8A-9C77-4909-B4E6-5025F068EE26}" destId="{0BF01A91-1CB6-485B-8178-FB768A011FC6}" srcOrd="3" destOrd="0" presId="urn:microsoft.com/office/officeart/2018/2/layout/IconVerticalSolidList"/>
    <dgm:cxn modelId="{3C87C2E4-603E-4421-8CED-E00DD0B1AC91}" type="presParOf" srcId="{9D21E7D2-6762-4145-B58E-E0B42D0A5736}" destId="{6B9F7719-46E6-4EFF-9B24-BAE05EC43918}" srcOrd="3" destOrd="0" presId="urn:microsoft.com/office/officeart/2018/2/layout/IconVerticalSolidList"/>
    <dgm:cxn modelId="{1C3C753B-A9EB-4F2B-ADDE-A2C4B8A8DAE8}" type="presParOf" srcId="{9D21E7D2-6762-4145-B58E-E0B42D0A5736}" destId="{EBC5DD50-92DB-42B1-9AD3-E10354CF12A8}" srcOrd="4" destOrd="0" presId="urn:microsoft.com/office/officeart/2018/2/layout/IconVerticalSolidList"/>
    <dgm:cxn modelId="{BB846AFC-0EDF-420D-86B2-E63C67E1279A}" type="presParOf" srcId="{EBC5DD50-92DB-42B1-9AD3-E10354CF12A8}" destId="{F6A89CC4-AF9F-4439-BE4A-5D0B3D503F06}" srcOrd="0" destOrd="0" presId="urn:microsoft.com/office/officeart/2018/2/layout/IconVerticalSolidList"/>
    <dgm:cxn modelId="{CDF08CFE-B763-4856-8DF0-6961DAF8750E}" type="presParOf" srcId="{EBC5DD50-92DB-42B1-9AD3-E10354CF12A8}" destId="{C2A9FD04-D812-48D4-9210-57002B37F4AB}" srcOrd="1" destOrd="0" presId="urn:microsoft.com/office/officeart/2018/2/layout/IconVerticalSolidList"/>
    <dgm:cxn modelId="{8CB0F585-E85F-4646-B51B-3AF68B898C0C}" type="presParOf" srcId="{EBC5DD50-92DB-42B1-9AD3-E10354CF12A8}" destId="{86B29A94-6CA9-44E4-A833-2260A655945B}" srcOrd="2" destOrd="0" presId="urn:microsoft.com/office/officeart/2018/2/layout/IconVerticalSolidList"/>
    <dgm:cxn modelId="{9CAD7768-71A8-4099-9050-59BD58FE7831}" type="presParOf" srcId="{EBC5DD50-92DB-42B1-9AD3-E10354CF12A8}" destId="{328D949E-7E61-4DF5-A176-5E800CAC52E3}" srcOrd="3" destOrd="0" presId="urn:microsoft.com/office/officeart/2018/2/layout/IconVerticalSolidList"/>
    <dgm:cxn modelId="{8FFF7030-ED2F-4409-B06C-E07DD63B4B46}" type="presParOf" srcId="{9D21E7D2-6762-4145-B58E-E0B42D0A5736}" destId="{A09C5A90-9627-4CFD-9712-51CBDE93CD15}" srcOrd="5" destOrd="0" presId="urn:microsoft.com/office/officeart/2018/2/layout/IconVerticalSolidList"/>
    <dgm:cxn modelId="{562D3C8E-24C9-4726-B7B2-D4D275720D0B}" type="presParOf" srcId="{9D21E7D2-6762-4145-B58E-E0B42D0A5736}" destId="{2DC970AB-9623-4899-A286-C40B07481948}" srcOrd="6" destOrd="0" presId="urn:microsoft.com/office/officeart/2018/2/layout/IconVerticalSolidList"/>
    <dgm:cxn modelId="{3B5E1019-E37C-4061-AFBA-E35799FA82BB}" type="presParOf" srcId="{2DC970AB-9623-4899-A286-C40B07481948}" destId="{51C337A7-1104-490F-AD41-AA2711DBB3F3}" srcOrd="0" destOrd="0" presId="urn:microsoft.com/office/officeart/2018/2/layout/IconVerticalSolidList"/>
    <dgm:cxn modelId="{5ABACE78-9514-43A5-AF4B-F0C6EDBB2AC9}" type="presParOf" srcId="{2DC970AB-9623-4899-A286-C40B07481948}" destId="{8204EA6C-FCFD-4E76-B643-2B8FFEAF3E79}" srcOrd="1" destOrd="0" presId="urn:microsoft.com/office/officeart/2018/2/layout/IconVerticalSolidList"/>
    <dgm:cxn modelId="{10C7A695-8C0A-492C-A571-2E6D5F41B64F}" type="presParOf" srcId="{2DC970AB-9623-4899-A286-C40B07481948}" destId="{62564B99-3D96-4F93-8614-AE730DE20D23}" srcOrd="2" destOrd="0" presId="urn:microsoft.com/office/officeart/2018/2/layout/IconVerticalSolidList"/>
    <dgm:cxn modelId="{2AD89EEB-13A2-4621-BC15-853D23B90545}" type="presParOf" srcId="{2DC970AB-9623-4899-A286-C40B07481948}" destId="{2B8ED80C-2180-4FFB-92C5-BD4884D0EC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5DCC2A-5830-49C4-89D4-71D335BCB04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B16772-D41C-4479-B168-EFB522BAEE3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We have used </a:t>
          </a:r>
          <a:r>
            <a:rPr lang="en-US" dirty="0"/>
            <a:t>pandas module to clean the dataset and will use python libraries Seaborn and matplotlib to visualize the results.</a:t>
          </a:r>
        </a:p>
      </dgm:t>
    </dgm:pt>
    <dgm:pt modelId="{6348EC63-03C7-48AE-B8A6-DCABB905E6A7}" type="parTrans" cxnId="{E89631C9-1BE8-4584-9410-95F826540338}">
      <dgm:prSet/>
      <dgm:spPr/>
      <dgm:t>
        <a:bodyPr/>
        <a:lstStyle/>
        <a:p>
          <a:endParaRPr lang="en-US"/>
        </a:p>
      </dgm:t>
    </dgm:pt>
    <dgm:pt modelId="{400A02CB-5A4C-4DD3-A62B-436DCAE480CC}" type="sibTrans" cxnId="{E89631C9-1BE8-4584-9410-95F826540338}">
      <dgm:prSet/>
      <dgm:spPr/>
      <dgm:t>
        <a:bodyPr/>
        <a:lstStyle/>
        <a:p>
          <a:endParaRPr lang="en-US"/>
        </a:p>
      </dgm:t>
    </dgm:pt>
    <dgm:pt modelId="{C370420C-77F5-4142-816D-8E39AC2A5F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are analyzing Minimum ,Maximum and average values Daily, monthly and yearly.</a:t>
          </a:r>
        </a:p>
      </dgm:t>
    </dgm:pt>
    <dgm:pt modelId="{5AE84885-EA03-484E-8149-DBB4252E2D51}" type="parTrans" cxnId="{7AF06C7E-95E9-452F-BADF-7882BCC4F9D2}">
      <dgm:prSet/>
      <dgm:spPr/>
      <dgm:t>
        <a:bodyPr/>
        <a:lstStyle/>
        <a:p>
          <a:endParaRPr lang="en-US"/>
        </a:p>
      </dgm:t>
    </dgm:pt>
    <dgm:pt modelId="{2C006887-7964-4454-B0BE-3CEB015EE266}" type="sibTrans" cxnId="{7AF06C7E-95E9-452F-BADF-7882BCC4F9D2}">
      <dgm:prSet/>
      <dgm:spPr/>
      <dgm:t>
        <a:bodyPr/>
        <a:lstStyle/>
        <a:p>
          <a:endParaRPr lang="en-US"/>
        </a:p>
      </dgm:t>
    </dgm:pt>
    <dgm:pt modelId="{FD70D7A9-C50D-43C7-B702-E756FAE034B7}" type="pres">
      <dgm:prSet presAssocID="{1D5DCC2A-5830-49C4-89D4-71D335BCB042}" presName="root" presStyleCnt="0">
        <dgm:presLayoutVars>
          <dgm:dir/>
          <dgm:resizeHandles val="exact"/>
        </dgm:presLayoutVars>
      </dgm:prSet>
      <dgm:spPr/>
    </dgm:pt>
    <dgm:pt modelId="{A11E8724-A855-45E6-9C44-29E23D250BD2}" type="pres">
      <dgm:prSet presAssocID="{64B16772-D41C-4479-B168-EFB522BAEE33}" presName="compNode" presStyleCnt="0"/>
      <dgm:spPr/>
    </dgm:pt>
    <dgm:pt modelId="{9BA2DC2F-B833-4CE7-A5E5-663DAA535D79}" type="pres">
      <dgm:prSet presAssocID="{64B16772-D41C-4479-B168-EFB522BAEE33}" presName="bgRect" presStyleLbl="bgShp" presStyleIdx="0" presStyleCnt="2"/>
      <dgm:spPr/>
    </dgm:pt>
    <dgm:pt modelId="{FC11C115-1D68-4ADC-A73C-F05D45BAD2AC}" type="pres">
      <dgm:prSet presAssocID="{64B16772-D41C-4479-B168-EFB522BAEE3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06A5D041-3483-4F94-8D84-E6041E96D23A}" type="pres">
      <dgm:prSet presAssocID="{64B16772-D41C-4479-B168-EFB522BAEE33}" presName="spaceRect" presStyleCnt="0"/>
      <dgm:spPr/>
    </dgm:pt>
    <dgm:pt modelId="{DEA965C7-9081-49C3-9616-D4AAA8C0C5AE}" type="pres">
      <dgm:prSet presAssocID="{64B16772-D41C-4479-B168-EFB522BAEE33}" presName="parTx" presStyleLbl="revTx" presStyleIdx="0" presStyleCnt="2">
        <dgm:presLayoutVars>
          <dgm:chMax val="0"/>
          <dgm:chPref val="0"/>
        </dgm:presLayoutVars>
      </dgm:prSet>
      <dgm:spPr/>
    </dgm:pt>
    <dgm:pt modelId="{B4C84B80-9086-4F68-881F-11D5E4811523}" type="pres">
      <dgm:prSet presAssocID="{400A02CB-5A4C-4DD3-A62B-436DCAE480CC}" presName="sibTrans" presStyleCnt="0"/>
      <dgm:spPr/>
    </dgm:pt>
    <dgm:pt modelId="{498F53EC-9136-4255-9E79-FFF03F7F3EB3}" type="pres">
      <dgm:prSet presAssocID="{C370420C-77F5-4142-816D-8E39AC2A5F41}" presName="compNode" presStyleCnt="0"/>
      <dgm:spPr/>
    </dgm:pt>
    <dgm:pt modelId="{C94F9D01-ECED-46CB-B17A-5B06DE5A86FD}" type="pres">
      <dgm:prSet presAssocID="{C370420C-77F5-4142-816D-8E39AC2A5F41}" presName="bgRect" presStyleLbl="bgShp" presStyleIdx="1" presStyleCnt="2"/>
      <dgm:spPr/>
    </dgm:pt>
    <dgm:pt modelId="{9EE896D4-BB5C-44B6-AFED-0D8F5F0B1528}" type="pres">
      <dgm:prSet presAssocID="{C370420C-77F5-4142-816D-8E39AC2A5F4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6F6D8D8-4CA9-41CA-820A-E7FF29AA2B67}" type="pres">
      <dgm:prSet presAssocID="{C370420C-77F5-4142-816D-8E39AC2A5F41}" presName="spaceRect" presStyleCnt="0"/>
      <dgm:spPr/>
    </dgm:pt>
    <dgm:pt modelId="{9B340DE7-10A3-425F-A8A7-285A772543B3}" type="pres">
      <dgm:prSet presAssocID="{C370420C-77F5-4142-816D-8E39AC2A5F4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80A035D-1DA2-4E67-BBAE-9E60C27CBDBB}" type="presOf" srcId="{64B16772-D41C-4479-B168-EFB522BAEE33}" destId="{DEA965C7-9081-49C3-9616-D4AAA8C0C5AE}" srcOrd="0" destOrd="0" presId="urn:microsoft.com/office/officeart/2018/2/layout/IconVerticalSolidList"/>
    <dgm:cxn modelId="{7AF06C7E-95E9-452F-BADF-7882BCC4F9D2}" srcId="{1D5DCC2A-5830-49C4-89D4-71D335BCB042}" destId="{C370420C-77F5-4142-816D-8E39AC2A5F41}" srcOrd="1" destOrd="0" parTransId="{5AE84885-EA03-484E-8149-DBB4252E2D51}" sibTransId="{2C006887-7964-4454-B0BE-3CEB015EE266}"/>
    <dgm:cxn modelId="{3E838D9B-0C49-49F9-BB3B-FDEC2D421870}" type="presOf" srcId="{1D5DCC2A-5830-49C4-89D4-71D335BCB042}" destId="{FD70D7A9-C50D-43C7-B702-E756FAE034B7}" srcOrd="0" destOrd="0" presId="urn:microsoft.com/office/officeart/2018/2/layout/IconVerticalSolidList"/>
    <dgm:cxn modelId="{A34AB1BD-E339-4EE5-9D76-CC9742579064}" type="presOf" srcId="{C370420C-77F5-4142-816D-8E39AC2A5F41}" destId="{9B340DE7-10A3-425F-A8A7-285A772543B3}" srcOrd="0" destOrd="0" presId="urn:microsoft.com/office/officeart/2018/2/layout/IconVerticalSolidList"/>
    <dgm:cxn modelId="{E89631C9-1BE8-4584-9410-95F826540338}" srcId="{1D5DCC2A-5830-49C4-89D4-71D335BCB042}" destId="{64B16772-D41C-4479-B168-EFB522BAEE33}" srcOrd="0" destOrd="0" parTransId="{6348EC63-03C7-48AE-B8A6-DCABB905E6A7}" sibTransId="{400A02CB-5A4C-4DD3-A62B-436DCAE480CC}"/>
    <dgm:cxn modelId="{1A4E7EA2-7E38-449A-90CC-746FCCE8667B}" type="presParOf" srcId="{FD70D7A9-C50D-43C7-B702-E756FAE034B7}" destId="{A11E8724-A855-45E6-9C44-29E23D250BD2}" srcOrd="0" destOrd="0" presId="urn:microsoft.com/office/officeart/2018/2/layout/IconVerticalSolidList"/>
    <dgm:cxn modelId="{82604202-0287-4F6A-860A-4DE3C9F55096}" type="presParOf" srcId="{A11E8724-A855-45E6-9C44-29E23D250BD2}" destId="{9BA2DC2F-B833-4CE7-A5E5-663DAA535D79}" srcOrd="0" destOrd="0" presId="urn:microsoft.com/office/officeart/2018/2/layout/IconVerticalSolidList"/>
    <dgm:cxn modelId="{2EA10CD1-4435-4207-A9C8-E2BFE145764F}" type="presParOf" srcId="{A11E8724-A855-45E6-9C44-29E23D250BD2}" destId="{FC11C115-1D68-4ADC-A73C-F05D45BAD2AC}" srcOrd="1" destOrd="0" presId="urn:microsoft.com/office/officeart/2018/2/layout/IconVerticalSolidList"/>
    <dgm:cxn modelId="{0E199E67-09C7-474C-8C8C-8CF404769C6C}" type="presParOf" srcId="{A11E8724-A855-45E6-9C44-29E23D250BD2}" destId="{06A5D041-3483-4F94-8D84-E6041E96D23A}" srcOrd="2" destOrd="0" presId="urn:microsoft.com/office/officeart/2018/2/layout/IconVerticalSolidList"/>
    <dgm:cxn modelId="{6F34FC10-DAE3-4A0F-BC28-F523F1E88B02}" type="presParOf" srcId="{A11E8724-A855-45E6-9C44-29E23D250BD2}" destId="{DEA965C7-9081-49C3-9616-D4AAA8C0C5AE}" srcOrd="3" destOrd="0" presId="urn:microsoft.com/office/officeart/2018/2/layout/IconVerticalSolidList"/>
    <dgm:cxn modelId="{A24F8123-916E-4BEE-9BA0-5514E01F3A43}" type="presParOf" srcId="{FD70D7A9-C50D-43C7-B702-E756FAE034B7}" destId="{B4C84B80-9086-4F68-881F-11D5E4811523}" srcOrd="1" destOrd="0" presId="urn:microsoft.com/office/officeart/2018/2/layout/IconVerticalSolidList"/>
    <dgm:cxn modelId="{092BEB92-2DFD-4AD8-B702-1480B546EA21}" type="presParOf" srcId="{FD70D7A9-C50D-43C7-B702-E756FAE034B7}" destId="{498F53EC-9136-4255-9E79-FFF03F7F3EB3}" srcOrd="2" destOrd="0" presId="urn:microsoft.com/office/officeart/2018/2/layout/IconVerticalSolidList"/>
    <dgm:cxn modelId="{EF0964C8-3BCC-48BE-9E35-0D66433E8415}" type="presParOf" srcId="{498F53EC-9136-4255-9E79-FFF03F7F3EB3}" destId="{C94F9D01-ECED-46CB-B17A-5B06DE5A86FD}" srcOrd="0" destOrd="0" presId="urn:microsoft.com/office/officeart/2018/2/layout/IconVerticalSolidList"/>
    <dgm:cxn modelId="{8A172967-B892-4625-8672-EE1DA8F80517}" type="presParOf" srcId="{498F53EC-9136-4255-9E79-FFF03F7F3EB3}" destId="{9EE896D4-BB5C-44B6-AFED-0D8F5F0B1528}" srcOrd="1" destOrd="0" presId="urn:microsoft.com/office/officeart/2018/2/layout/IconVerticalSolidList"/>
    <dgm:cxn modelId="{FBBA3DC3-2E23-4CDE-82B5-68CADAA52EE2}" type="presParOf" srcId="{498F53EC-9136-4255-9E79-FFF03F7F3EB3}" destId="{E6F6D8D8-4CA9-41CA-820A-E7FF29AA2B67}" srcOrd="2" destOrd="0" presId="urn:microsoft.com/office/officeart/2018/2/layout/IconVerticalSolidList"/>
    <dgm:cxn modelId="{76B6413E-0780-4300-9F82-98E654708806}" type="presParOf" srcId="{498F53EC-9136-4255-9E79-FFF03F7F3EB3}" destId="{9B340DE7-10A3-425F-A8A7-285A772543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44ED2-DD8D-4E85-9A66-7C90A97A6CEA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8C7B6-18AE-4E75-B7C7-FE86B622ABD0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45229-95B4-495C-B52F-2266D9EB6BD9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collected the Data from </a:t>
          </a:r>
          <a:r>
            <a:rPr lang="en-US" sz="1500" kern="1200">
              <a:hlinkClick xmlns:r="http://schemas.openxmlformats.org/officeDocument/2006/relationships" r:id="rId3"/>
            </a:rPr>
            <a:t>http://www.ncdc.noaa.gov/oa/climate/isd/index.php?name=isd-lite</a:t>
          </a:r>
          <a:endParaRPr lang="en-US" sz="1500" kern="1200"/>
        </a:p>
      </dsp:txBody>
      <dsp:txXfrm>
        <a:off x="1057183" y="1805"/>
        <a:ext cx="9458416" cy="915310"/>
      </dsp:txXfrm>
    </dsp:sp>
    <dsp:sp modelId="{D1A065F4-1B98-4D0F-8750-A206443D1A99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1A6279-E33F-430F-8CFC-926C9DA45005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01A91-1CB6-485B-8178-FB768A011FC6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The Data consists of </a:t>
          </a:r>
          <a:r>
            <a:rPr lang="en-US" sz="1500" kern="1200" dirty="0"/>
            <a:t>temperature, degree days, precipitation, snowfall, snow depth, winds and the data is organized into hourly, daily, monthly, seasonal and annual basis.</a:t>
          </a:r>
        </a:p>
      </dsp:txBody>
      <dsp:txXfrm>
        <a:off x="1057183" y="1145944"/>
        <a:ext cx="9458416" cy="915310"/>
      </dsp:txXfrm>
    </dsp:sp>
    <dsp:sp modelId="{F6A89CC4-AF9F-4439-BE4A-5D0B3D503F06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9FD04-D812-48D4-9210-57002B37F4AB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D949E-7E61-4DF5-A176-5E800CAC52E3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Statistics of data are provided as 30- year averages, frequencies of occurrence, and percentiles for each hour and day of the year and it can be found at </a:t>
          </a:r>
          <a:r>
            <a:rPr lang="en-US" sz="1500" kern="1200" dirty="0">
              <a:hlinkClick xmlns:r="http://schemas.openxmlformats.org/officeDocument/2006/relationships" r:id="rId3"/>
            </a:rPr>
            <a:t>http://www.ncdc.noaa.gov/oa/climate/isd/index.php?name=isd-lite</a:t>
          </a:r>
          <a:endParaRPr lang="en-US" sz="1500" kern="1200" dirty="0"/>
        </a:p>
      </dsp:txBody>
      <dsp:txXfrm>
        <a:off x="1057183" y="2290082"/>
        <a:ext cx="9458416" cy="915310"/>
      </dsp:txXfrm>
    </dsp:sp>
    <dsp:sp modelId="{51C337A7-1104-490F-AD41-AA2711DBB3F3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4EA6C-FCFD-4E76-B643-2B8FFEAF3E79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ED80C-2180-4FFB-92C5-BD4884D0EC5C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Each record in the data consists of elements like Station ,Station Name, Geographic Location, Temperature, date and time</a:t>
          </a:r>
          <a:endParaRPr lang="en-US" sz="1500" kern="1200" dirty="0"/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2DC2F-B833-4CE7-A5E5-663DAA535D79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1C115-1D68-4ADC-A73C-F05D45BAD2AC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965C7-9081-49C3-9616-D4AAA8C0C5AE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We have used </a:t>
          </a:r>
          <a:r>
            <a:rPr lang="en-US" sz="2500" kern="1200" dirty="0"/>
            <a:t>pandas module to clean the dataset and will use python libraries Seaborn and matplotlib to visualize the results.</a:t>
          </a:r>
        </a:p>
      </dsp:txBody>
      <dsp:txXfrm>
        <a:off x="1507738" y="707092"/>
        <a:ext cx="9007861" cy="1305401"/>
      </dsp:txXfrm>
    </dsp:sp>
    <dsp:sp modelId="{C94F9D01-ECED-46CB-B17A-5B06DE5A86FD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896D4-BB5C-44B6-AFED-0D8F5F0B1528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40DE7-10A3-425F-A8A7-285A772543B3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are analyzing Minimum ,Maximum and average values Daily, monthly and yearly.</a:t>
          </a:r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F5DD-D284-C08B-DC9C-AD245E14A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E02ED-1263-8953-43A5-4521C38AD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511EE-7C62-5CFC-925C-91453EE0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4E9-5878-4538-AC0D-97AE810520BE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A0341-8DA6-462A-9AA1-7E89F728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AE78B-8BAB-9980-7024-E658F61F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59DF-C17B-44C0-A101-FA58055F9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70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C09D-057C-58DE-83B3-3CCC889B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1A51F-2F06-5354-E30D-E663A1856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45D0-A84C-B5B9-42FB-D539FFF9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4E9-5878-4538-AC0D-97AE810520BE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B268B-35FD-AFD4-1F40-67C307EE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E00A6-5029-680D-F730-84C39AE9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59DF-C17B-44C0-A101-FA58055F9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53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1C87D-F189-7AE9-1221-F5F0BD59B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D9FB9-5D42-26B3-7E54-6B5FE010B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AF927-7BD1-4019-3E08-E20E7A14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4E9-5878-4538-AC0D-97AE810520BE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628F9-1764-31EA-45F9-5292A808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72AF-B8E1-2532-75B7-F7BA873B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59DF-C17B-44C0-A101-FA58055F9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4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5B75-E0F6-18B0-1EB0-64417485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7E61A-9294-D23B-2889-40CD0E7DF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F352B-DD69-9137-07D7-C6391819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4E9-5878-4538-AC0D-97AE810520BE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9A3D5-8AEA-30D3-16C0-139DF30D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5E30E-7A12-6175-092F-5B6FCAA1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59DF-C17B-44C0-A101-FA58055F9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37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2C22-0579-C105-38EB-58A55097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23E1-193F-514A-61FC-32450F428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9A6F7-E0DD-884E-F4BC-A39936BA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4E9-5878-4538-AC0D-97AE810520BE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1B067-3FEF-3253-1DF5-C8204B4B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A255-63CF-01BC-6941-F320909A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59DF-C17B-44C0-A101-FA58055F9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10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B113-D0FA-337B-7FE5-E4D60E18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F1AF5-2529-9AB6-764C-D1DA76A9F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FDB42-7881-635D-6DE9-A55F9BAB2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746F5-D424-FB1E-92D2-2451233E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4E9-5878-4538-AC0D-97AE810520BE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BB932-88EB-EA88-6A8A-FC80705F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05DA0-FC0F-27D3-E1E5-BF0D058B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59DF-C17B-44C0-A101-FA58055F9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87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C792-689A-A43B-B8B2-387817DD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C7843-41EF-4A61-4000-AECC5B073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7F28B-4836-1F8A-1D48-13DD22544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3B776-6F0B-A583-B050-5F932EB9B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9029D-2246-CC14-32E6-5CDABC035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A529BC-BB71-29E4-3654-55C71FA7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4E9-5878-4538-AC0D-97AE810520BE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1B0B5-43D3-3013-842A-98FF2DE0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B22D9-49E1-FD40-B889-52FFE123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59DF-C17B-44C0-A101-FA58055F9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04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C8D5-D9E8-432D-F5FC-9C310EAE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C3E60-5914-AD5F-9D1A-B8B22DE2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4E9-5878-4538-AC0D-97AE810520BE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E7BEB-A607-EFD0-0425-A0DB2671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C5958-D80B-A940-9127-CD1A2B11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59DF-C17B-44C0-A101-FA58055F9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89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E09C1C-49A4-1B0F-0B47-6BA9F5D8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4E9-5878-4538-AC0D-97AE810520BE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87498C-C152-C222-9630-32172175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B3E81-D375-7268-86C7-D5439E42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59DF-C17B-44C0-A101-FA58055F9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99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E0AA-A032-6C6B-9F04-7EC8C1F9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552A2-02F8-3889-79DC-9AE2CEB28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E7DDC-C36B-76B3-13DE-FDCCE0249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7E4D9-BB0E-52A0-8149-5C5C35C3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4E9-5878-4538-AC0D-97AE810520BE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3AD99-3489-7DE6-B020-C99AB508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5B1E8-FFE4-4CD5-B818-4D85724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59DF-C17B-44C0-A101-FA58055F9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39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AF9F-53E0-5969-B319-33AD3596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94448-7A90-BC37-0800-528297CCC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4D064-9629-29DF-3972-918CF8DD7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76B0B-62B3-2AD0-884E-97F9CB75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4E9-5878-4538-AC0D-97AE810520BE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4B844-63F5-E46A-E573-5291304E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FA1A9-1BBE-FE04-760F-936B0719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59DF-C17B-44C0-A101-FA58055F9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43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60C2C-4A5D-4DF2-4464-36C81B6A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77389-CC49-3A4A-8F45-361EA4797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F88FD-CD36-A4C0-87BB-18CEE3F6C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5A4E9-5878-4538-AC0D-97AE810520BE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8BC06-59C9-F1E5-5C8F-4835B00BD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5F086-FD81-7106-BCA0-BEB8702EC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59DF-C17B-44C0-A101-FA58055F9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43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90755158-3E71-8FDD-57B9-83B70C084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11DB-09A6-94DE-CFCA-30E7E50C1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b="0" i="0" u="none" strike="noStrike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 Temperature Trends: A Data-Driven Project</a:t>
            </a:r>
            <a:endParaRPr lang="en-IN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5ACDD-C3B6-C542-43AB-550892BEB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  <a:p>
            <a:endParaRPr lang="en-IN">
              <a:solidFill>
                <a:srgbClr val="FFFFFF"/>
              </a:solidFill>
            </a:endParaRPr>
          </a:p>
          <a:p>
            <a:endParaRPr lang="en-IN">
              <a:solidFill>
                <a:srgbClr val="FFFFFF"/>
              </a:solidFill>
            </a:endParaRPr>
          </a:p>
          <a:p>
            <a:endParaRPr lang="en-IN">
              <a:solidFill>
                <a:srgbClr val="FFFFFF"/>
              </a:solidFill>
            </a:endParaRPr>
          </a:p>
          <a:p>
            <a:endParaRPr lang="en-IN">
              <a:solidFill>
                <a:srgbClr val="FFFFFF"/>
              </a:solidFill>
            </a:endParaRPr>
          </a:p>
          <a:p>
            <a:endParaRPr lang="en-IN">
              <a:solidFill>
                <a:srgbClr val="FFFFFF"/>
              </a:solidFill>
            </a:endParaRPr>
          </a:p>
          <a:p>
            <a:endParaRPr lang="en-IN">
              <a:solidFill>
                <a:srgbClr val="FFFFFF"/>
              </a:solidFill>
            </a:endParaRPr>
          </a:p>
          <a:p>
            <a:endParaRPr lang="en-IN">
              <a:solidFill>
                <a:srgbClr val="FFFFFF"/>
              </a:solidFill>
            </a:endParaRPr>
          </a:p>
          <a:p>
            <a:endParaRPr lang="en-IN">
              <a:solidFill>
                <a:srgbClr val="FFFFFF"/>
              </a:solidFill>
            </a:endParaRPr>
          </a:p>
          <a:p>
            <a:endParaRPr lang="en-IN">
              <a:solidFill>
                <a:srgbClr val="FFFFFF"/>
              </a:solidFill>
            </a:endParaRPr>
          </a:p>
          <a:p>
            <a:endParaRPr lang="en-IN">
              <a:solidFill>
                <a:srgbClr val="FFFFFF"/>
              </a:solidFill>
            </a:endParaRPr>
          </a:p>
          <a:p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27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17F15-8B0E-0AE0-58D8-9184F9B9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/>
              <a:t>Progress</a:t>
            </a:r>
            <a:endParaRPr lang="en-IN" b="1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437349F-D248-E5D9-801B-4CBED4636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6479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773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115E-03D8-99D2-79EB-704F72E03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Progress</a:t>
            </a:r>
            <a:endParaRPr lang="en-IN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5D68286-8FBB-4F36-B0C3-F344A39E4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1545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403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A591F-6A5B-9513-4B0B-B6E5C8560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Preview of raw data before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FB6F3C-617E-C652-042F-E6A8C51A0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754557"/>
            <a:ext cx="10905066" cy="223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9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85146-8CB7-0F82-B6C6-C73910278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365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Preview of data after cleaning and calculating Daily Average, Minimum and Maximum temperatures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8E2116-C000-A826-8047-74C22EE83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904503"/>
            <a:ext cx="10905066" cy="193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9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B7E606F-DA32-4A49-EEE5-7A1FCFA62F73}"/>
              </a:ext>
            </a:extLst>
          </p:cNvPr>
          <p:cNvSpPr/>
          <p:nvPr/>
        </p:nvSpPr>
        <p:spPr>
          <a:xfrm>
            <a:off x="2537894" y="1047126"/>
            <a:ext cx="5950634" cy="406556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139700">
              <a:schemeClr val="accent1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B641D-BD93-9545-A848-750AD5FA0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941" y="2295202"/>
            <a:ext cx="3838116" cy="19954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/>
              <a:t>Thank You</a:t>
            </a:r>
          </a:p>
          <a:p>
            <a:endParaRPr lang="en-US" sz="4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6842FA-90AD-EEBD-ABE0-E9EF9A5D1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9" name="Rectangle 20">
              <a:extLst>
                <a:ext uri="{FF2B5EF4-FFF2-40B4-BE49-F238E27FC236}">
                  <a16:creationId xmlns:a16="http://schemas.microsoft.com/office/drawing/2014/main" id="{EF621AD8-9B7B-4C37-1CB2-16C6A6AA7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546A872-CF51-D0BD-D9F3-500F32EEB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60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121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206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Analyzing Temperature Trends: A Data-Driven Project</vt:lpstr>
      <vt:lpstr>Progress</vt:lpstr>
      <vt:lpstr>Progress</vt:lpstr>
      <vt:lpstr>Preview of raw data before cleaning</vt:lpstr>
      <vt:lpstr>Preview of data after cleaning and calculating Daily Average, Minimum and Maximum temperatures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Temperature Trends: A Data-Driven Project</dc:title>
  <dc:creator>Dheeraj Arumulla</dc:creator>
  <cp:lastModifiedBy>Lasya Reddy Varanganti</cp:lastModifiedBy>
  <cp:revision>3</cp:revision>
  <dcterms:created xsi:type="dcterms:W3CDTF">2023-11-08T15:35:12Z</dcterms:created>
  <dcterms:modified xsi:type="dcterms:W3CDTF">2023-11-08T20:21:51Z</dcterms:modified>
</cp:coreProperties>
</file>