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60" d="100"/>
          <a:sy n="60" d="100"/>
        </p:scale>
        <p:origin x="96" y="13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C4B8A4D-F8B3-4015-85D4-AA02286BD3B0}" type="datetimeFigureOut">
              <a:rPr lang="en-IN" smtClean="0"/>
              <a:t>02-12-2019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6B5AE9-395D-48B4-BA29-8D3669C7A5CB}"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01016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4B8A4D-F8B3-4015-85D4-AA02286BD3B0}" type="datetimeFigureOut">
              <a:rPr lang="en-IN" smtClean="0"/>
              <a:t>02-12-2019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6B5AE9-395D-48B4-BA29-8D3669C7A5CB}" type="slidenum">
              <a:rPr lang="en-IN" smtClean="0"/>
              <a:t>‹#›</a:t>
            </a:fld>
            <a:endParaRPr lang="en-IN"/>
          </a:p>
        </p:txBody>
      </p:sp>
    </p:spTree>
    <p:extLst>
      <p:ext uri="{BB962C8B-B14F-4D97-AF65-F5344CB8AC3E}">
        <p14:creationId xmlns:p14="http://schemas.microsoft.com/office/powerpoint/2010/main" val="15308791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4B8A4D-F8B3-4015-85D4-AA02286BD3B0}" type="datetimeFigureOut">
              <a:rPr lang="en-IN" smtClean="0"/>
              <a:t>02-12-2019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6B5AE9-395D-48B4-BA29-8D3669C7A5CB}" type="slidenum">
              <a:rPr lang="en-IN" smtClean="0"/>
              <a:t>‹#›</a:t>
            </a:fld>
            <a:endParaRPr lang="en-IN"/>
          </a:p>
        </p:txBody>
      </p:sp>
    </p:spTree>
    <p:extLst>
      <p:ext uri="{BB962C8B-B14F-4D97-AF65-F5344CB8AC3E}">
        <p14:creationId xmlns:p14="http://schemas.microsoft.com/office/powerpoint/2010/main" val="2584235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4B8A4D-F8B3-4015-85D4-AA02286BD3B0}" type="datetimeFigureOut">
              <a:rPr lang="en-IN" smtClean="0"/>
              <a:t>02-12-2019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6B5AE9-395D-48B4-BA29-8D3669C7A5CB}" type="slidenum">
              <a:rPr lang="en-IN" smtClean="0"/>
              <a:t>‹#›</a:t>
            </a:fld>
            <a:endParaRPr lang="en-IN"/>
          </a:p>
        </p:txBody>
      </p:sp>
    </p:spTree>
    <p:extLst>
      <p:ext uri="{BB962C8B-B14F-4D97-AF65-F5344CB8AC3E}">
        <p14:creationId xmlns:p14="http://schemas.microsoft.com/office/powerpoint/2010/main" val="14019866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C4B8A4D-F8B3-4015-85D4-AA02286BD3B0}" type="datetimeFigureOut">
              <a:rPr lang="en-IN" smtClean="0"/>
              <a:t>02-12-2019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6B5AE9-395D-48B4-BA29-8D3669C7A5CB}"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54902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C4B8A4D-F8B3-4015-85D4-AA02286BD3B0}" type="datetimeFigureOut">
              <a:rPr lang="en-IN" smtClean="0"/>
              <a:t>02-12-2019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F6B5AE9-395D-48B4-BA29-8D3669C7A5CB}" type="slidenum">
              <a:rPr lang="en-IN" smtClean="0"/>
              <a:t>‹#›</a:t>
            </a:fld>
            <a:endParaRPr lang="en-IN"/>
          </a:p>
        </p:txBody>
      </p:sp>
    </p:spTree>
    <p:extLst>
      <p:ext uri="{BB962C8B-B14F-4D97-AF65-F5344CB8AC3E}">
        <p14:creationId xmlns:p14="http://schemas.microsoft.com/office/powerpoint/2010/main" val="17716446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C4B8A4D-F8B3-4015-85D4-AA02286BD3B0}" type="datetimeFigureOut">
              <a:rPr lang="en-IN" smtClean="0"/>
              <a:t>02-12-2019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F6B5AE9-395D-48B4-BA29-8D3669C7A5CB}" type="slidenum">
              <a:rPr lang="en-IN" smtClean="0"/>
              <a:t>‹#›</a:t>
            </a:fld>
            <a:endParaRPr lang="en-IN"/>
          </a:p>
        </p:txBody>
      </p:sp>
    </p:spTree>
    <p:extLst>
      <p:ext uri="{BB962C8B-B14F-4D97-AF65-F5344CB8AC3E}">
        <p14:creationId xmlns:p14="http://schemas.microsoft.com/office/powerpoint/2010/main" val="684593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C4B8A4D-F8B3-4015-85D4-AA02286BD3B0}" type="datetimeFigureOut">
              <a:rPr lang="en-IN" smtClean="0"/>
              <a:t>02-12-2019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F6B5AE9-395D-48B4-BA29-8D3669C7A5CB}" type="slidenum">
              <a:rPr lang="en-IN" smtClean="0"/>
              <a:t>‹#›</a:t>
            </a:fld>
            <a:endParaRPr lang="en-IN"/>
          </a:p>
        </p:txBody>
      </p:sp>
    </p:spTree>
    <p:extLst>
      <p:ext uri="{BB962C8B-B14F-4D97-AF65-F5344CB8AC3E}">
        <p14:creationId xmlns:p14="http://schemas.microsoft.com/office/powerpoint/2010/main" val="1514011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C4B8A4D-F8B3-4015-85D4-AA02286BD3B0}" type="datetimeFigureOut">
              <a:rPr lang="en-IN" smtClean="0"/>
              <a:t>02-12-2019</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FF6B5AE9-395D-48B4-BA29-8D3669C7A5CB}" type="slidenum">
              <a:rPr lang="en-IN" smtClean="0"/>
              <a:t>‹#›</a:t>
            </a:fld>
            <a:endParaRPr lang="en-IN"/>
          </a:p>
        </p:txBody>
      </p:sp>
    </p:spTree>
    <p:extLst>
      <p:ext uri="{BB962C8B-B14F-4D97-AF65-F5344CB8AC3E}">
        <p14:creationId xmlns:p14="http://schemas.microsoft.com/office/powerpoint/2010/main" val="31879979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C4B8A4D-F8B3-4015-85D4-AA02286BD3B0}" type="datetimeFigureOut">
              <a:rPr lang="en-IN" smtClean="0"/>
              <a:t>02-12-2019</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F6B5AE9-395D-48B4-BA29-8D3669C7A5CB}" type="slidenum">
              <a:rPr lang="en-IN" smtClean="0"/>
              <a:t>‹#›</a:t>
            </a:fld>
            <a:endParaRPr lang="en-IN"/>
          </a:p>
        </p:txBody>
      </p:sp>
    </p:spTree>
    <p:extLst>
      <p:ext uri="{BB962C8B-B14F-4D97-AF65-F5344CB8AC3E}">
        <p14:creationId xmlns:p14="http://schemas.microsoft.com/office/powerpoint/2010/main" val="32554058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C4B8A4D-F8B3-4015-85D4-AA02286BD3B0}" type="datetimeFigureOut">
              <a:rPr lang="en-IN" smtClean="0"/>
              <a:t>02-12-2019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F6B5AE9-395D-48B4-BA29-8D3669C7A5CB}" type="slidenum">
              <a:rPr lang="en-IN" smtClean="0"/>
              <a:t>‹#›</a:t>
            </a:fld>
            <a:endParaRPr lang="en-IN"/>
          </a:p>
        </p:txBody>
      </p:sp>
    </p:spTree>
    <p:extLst>
      <p:ext uri="{BB962C8B-B14F-4D97-AF65-F5344CB8AC3E}">
        <p14:creationId xmlns:p14="http://schemas.microsoft.com/office/powerpoint/2010/main" val="16766823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C4B8A4D-F8B3-4015-85D4-AA02286BD3B0}" type="datetimeFigureOut">
              <a:rPr lang="en-IN" smtClean="0"/>
              <a:t>02-12-2019</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FF6B5AE9-395D-48B4-BA29-8D3669C7A5CB}"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51496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6.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4.png"/><Relationship Id="rId3" Type="http://schemas.openxmlformats.org/officeDocument/2006/relationships/image" Target="../media/image14.png"/><Relationship Id="rId7" Type="http://schemas.openxmlformats.org/officeDocument/2006/relationships/image" Target="../media/image18.png"/><Relationship Id="rId12" Type="http://schemas.openxmlformats.org/officeDocument/2006/relationships/image" Target="../media/image23.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 Id="rId14" Type="http://schemas.openxmlformats.org/officeDocument/2006/relationships/image" Target="../media/image25.png"/></Relationships>
</file>

<file path=ppt/slides/_rels/slide7.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A4CD5CB-D209-4D70-8CA4-629731C59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5DC8BF-7791-48AD-A337-C6F7BBD61592}"/>
              </a:ext>
            </a:extLst>
          </p:cNvPr>
          <p:cNvSpPr>
            <a:spLocks noGrp="1"/>
          </p:cNvSpPr>
          <p:nvPr>
            <p:ph type="ctrTitle"/>
          </p:nvPr>
        </p:nvSpPr>
        <p:spPr>
          <a:xfrm>
            <a:off x="8141110" y="639097"/>
            <a:ext cx="3401961" cy="3686015"/>
          </a:xfrm>
        </p:spPr>
        <p:txBody>
          <a:bodyPr>
            <a:normAutofit/>
          </a:bodyPr>
          <a:lstStyle/>
          <a:p>
            <a:r>
              <a:rPr lang="en-IN" sz="6600"/>
              <a:t>Another Prison Escape Game</a:t>
            </a:r>
          </a:p>
        </p:txBody>
      </p:sp>
      <p:sp>
        <p:nvSpPr>
          <p:cNvPr id="3" name="Subtitle 2">
            <a:extLst>
              <a:ext uri="{FF2B5EF4-FFF2-40B4-BE49-F238E27FC236}">
                <a16:creationId xmlns:a16="http://schemas.microsoft.com/office/drawing/2014/main" id="{238BA64A-EC1E-4A60-9962-AD9069FC34AA}"/>
              </a:ext>
            </a:extLst>
          </p:cNvPr>
          <p:cNvSpPr>
            <a:spLocks noGrp="1"/>
          </p:cNvSpPr>
          <p:nvPr>
            <p:ph type="subTitle" idx="1"/>
          </p:nvPr>
        </p:nvSpPr>
        <p:spPr>
          <a:xfrm>
            <a:off x="8141110" y="4455621"/>
            <a:ext cx="3417990" cy="1238616"/>
          </a:xfrm>
        </p:spPr>
        <p:txBody>
          <a:bodyPr>
            <a:normAutofit/>
          </a:bodyPr>
          <a:lstStyle/>
          <a:p>
            <a:r>
              <a:rPr lang="en-IN" sz="2000">
                <a:solidFill>
                  <a:schemeClr val="tx1">
                    <a:lumMod val="85000"/>
                    <a:lumOff val="15000"/>
                  </a:schemeClr>
                </a:solidFill>
              </a:rPr>
              <a:t>ADARSH S L6 GDD</a:t>
            </a:r>
          </a:p>
        </p:txBody>
      </p:sp>
      <p:pic>
        <p:nvPicPr>
          <p:cNvPr id="7" name="Graphic 6" descr="Jail">
            <a:extLst>
              <a:ext uri="{FF2B5EF4-FFF2-40B4-BE49-F238E27FC236}">
                <a16:creationId xmlns:a16="http://schemas.microsoft.com/office/drawing/2014/main" id="{EEFAC078-E929-41EB-9069-DA3C69711C4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63029" y="640081"/>
            <a:ext cx="5054156" cy="5054156"/>
          </a:xfrm>
          <a:prstGeom prst="rect">
            <a:avLst/>
          </a:prstGeom>
        </p:spPr>
      </p:pic>
      <p:cxnSp>
        <p:nvCxnSpPr>
          <p:cNvPr id="12" name="Straight Connector 11">
            <a:extLst>
              <a:ext uri="{FF2B5EF4-FFF2-40B4-BE49-F238E27FC236}">
                <a16:creationId xmlns:a16="http://schemas.microsoft.com/office/drawing/2014/main" id="{5C6A2BAE-B461-4B55-8E1F-0722ABDD13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B4C27B90-DF2B-4D00-BA07-18ED774CD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593ACC25-C262-417A-8AA9-0641C772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259509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A9F59-5DA2-4CC6-AFB5-104FEBAD21C0}"/>
              </a:ext>
            </a:extLst>
          </p:cNvPr>
          <p:cNvSpPr>
            <a:spLocks noGrp="1"/>
          </p:cNvSpPr>
          <p:nvPr>
            <p:ph type="title"/>
          </p:nvPr>
        </p:nvSpPr>
        <p:spPr/>
        <p:txBody>
          <a:bodyPr/>
          <a:lstStyle/>
          <a:p>
            <a:r>
              <a:rPr lang="en-IN" dirty="0"/>
              <a:t>Another Prison Escape Game</a:t>
            </a:r>
          </a:p>
        </p:txBody>
      </p:sp>
      <p:sp>
        <p:nvSpPr>
          <p:cNvPr id="3" name="Content Placeholder 2">
            <a:extLst>
              <a:ext uri="{FF2B5EF4-FFF2-40B4-BE49-F238E27FC236}">
                <a16:creationId xmlns:a16="http://schemas.microsoft.com/office/drawing/2014/main" id="{CC15A3FB-B316-49D5-B71C-C8BD7F8235EA}"/>
              </a:ext>
            </a:extLst>
          </p:cNvPr>
          <p:cNvSpPr>
            <a:spLocks noGrp="1"/>
          </p:cNvSpPr>
          <p:nvPr>
            <p:ph idx="1"/>
          </p:nvPr>
        </p:nvSpPr>
        <p:spPr/>
        <p:txBody>
          <a:bodyPr>
            <a:normAutofit/>
          </a:bodyPr>
          <a:lstStyle/>
          <a:p>
            <a:pPr>
              <a:lnSpc>
                <a:spcPct val="115000"/>
              </a:lnSpc>
              <a:spcAft>
                <a:spcPts val="0"/>
              </a:spcAft>
            </a:pPr>
            <a:r>
              <a:rPr lang="en-IN" b="1" dirty="0">
                <a:latin typeface="Calibri" panose="020F0502020204030204" pitchFamily="34" charset="0"/>
                <a:ea typeface="Arial" panose="020B0604020202020204" pitchFamily="34" charset="0"/>
              </a:rPr>
              <a:t>About</a:t>
            </a:r>
            <a:endParaRPr lang="en-IN" dirty="0">
              <a:latin typeface="Arial" panose="020B0604020202020204" pitchFamily="34" charset="0"/>
              <a:ea typeface="Arial" panose="020B0604020202020204" pitchFamily="34" charset="0"/>
            </a:endParaRPr>
          </a:p>
          <a:p>
            <a:pPr>
              <a:lnSpc>
                <a:spcPct val="115000"/>
              </a:lnSpc>
              <a:spcAft>
                <a:spcPts val="0"/>
              </a:spcAft>
            </a:pPr>
            <a:r>
              <a:rPr lang="en-IN" dirty="0">
                <a:latin typeface="Calibri" panose="020F0502020204030204" pitchFamily="34" charset="0"/>
                <a:ea typeface="Arial" panose="020B0604020202020204" pitchFamily="34" charset="0"/>
              </a:rPr>
              <a:t>Another prison escape game is a top down game where the aim of the player is to escape a prison without getting caught by cameras or prison guards.</a:t>
            </a:r>
            <a:endParaRPr lang="en-IN" dirty="0">
              <a:latin typeface="Arial" panose="020B0604020202020204" pitchFamily="34" charset="0"/>
              <a:ea typeface="Arial" panose="020B0604020202020204" pitchFamily="34" charset="0"/>
            </a:endParaRPr>
          </a:p>
          <a:p>
            <a:pPr>
              <a:lnSpc>
                <a:spcPct val="115000"/>
              </a:lnSpc>
              <a:spcAft>
                <a:spcPts val="0"/>
              </a:spcAft>
            </a:pPr>
            <a:r>
              <a:rPr lang="en-IN" dirty="0">
                <a:latin typeface="Calibri" panose="020F0502020204030204" pitchFamily="34" charset="0"/>
                <a:ea typeface="Arial" panose="020B0604020202020204" pitchFamily="34" charset="0"/>
              </a:rPr>
              <a:t>The player has to find hidden keys to open locked doors to progress the game.</a:t>
            </a:r>
            <a:endParaRPr lang="en-IN" dirty="0">
              <a:latin typeface="Arial" panose="020B0604020202020204" pitchFamily="34" charset="0"/>
              <a:ea typeface="Arial" panose="020B0604020202020204" pitchFamily="34" charset="0"/>
            </a:endParaRPr>
          </a:p>
          <a:p>
            <a:pPr>
              <a:lnSpc>
                <a:spcPct val="115000"/>
              </a:lnSpc>
              <a:spcAft>
                <a:spcPts val="0"/>
              </a:spcAft>
            </a:pPr>
            <a:r>
              <a:rPr lang="en-IN" b="1" dirty="0">
                <a:latin typeface="Calibri" panose="020F0502020204030204" pitchFamily="34" charset="0"/>
                <a:ea typeface="Arial" panose="020B0604020202020204" pitchFamily="34" charset="0"/>
              </a:rPr>
              <a:t> </a:t>
            </a:r>
            <a:endParaRPr lang="en-IN" dirty="0">
              <a:latin typeface="Arial" panose="020B0604020202020204" pitchFamily="34" charset="0"/>
              <a:ea typeface="Arial" panose="020B0604020202020204" pitchFamily="34" charset="0"/>
            </a:endParaRPr>
          </a:p>
          <a:p>
            <a:pPr>
              <a:lnSpc>
                <a:spcPct val="115000"/>
              </a:lnSpc>
              <a:spcAft>
                <a:spcPts val="0"/>
              </a:spcAft>
            </a:pPr>
            <a:r>
              <a:rPr lang="en-IN" b="1" dirty="0">
                <a:latin typeface="Calibri" panose="020F0502020204030204" pitchFamily="34" charset="0"/>
                <a:ea typeface="Arial" panose="020B0604020202020204" pitchFamily="34" charset="0"/>
              </a:rPr>
              <a:t>The Core Gameplay</a:t>
            </a:r>
            <a:endParaRPr lang="en-IN" dirty="0">
              <a:latin typeface="Arial" panose="020B0604020202020204" pitchFamily="34" charset="0"/>
              <a:ea typeface="Arial" panose="020B0604020202020204" pitchFamily="34" charset="0"/>
            </a:endParaRPr>
          </a:p>
          <a:p>
            <a:pPr>
              <a:lnSpc>
                <a:spcPct val="115000"/>
              </a:lnSpc>
              <a:spcAft>
                <a:spcPts val="0"/>
              </a:spcAft>
            </a:pPr>
            <a:r>
              <a:rPr lang="en-IN" dirty="0">
                <a:latin typeface="Calibri" panose="020F0502020204030204" pitchFamily="34" charset="0"/>
                <a:ea typeface="Arial" panose="020B0604020202020204" pitchFamily="34" charset="0"/>
              </a:rPr>
              <a:t>The main objective is to avoid enemy contact and find an escape route on the map. The map features multiple cells to hide and office room to find hidden items. Games over when player comes in contact with security guards or cameras.</a:t>
            </a:r>
            <a:endParaRPr lang="en-IN" dirty="0">
              <a:latin typeface="Arial" panose="020B0604020202020204" pitchFamily="34" charset="0"/>
              <a:ea typeface="Arial" panose="020B0604020202020204" pitchFamily="34" charset="0"/>
            </a:endParaRPr>
          </a:p>
          <a:p>
            <a:endParaRPr lang="en-IN" dirty="0"/>
          </a:p>
        </p:txBody>
      </p:sp>
    </p:spTree>
    <p:extLst>
      <p:ext uri="{BB962C8B-B14F-4D97-AF65-F5344CB8AC3E}">
        <p14:creationId xmlns:p14="http://schemas.microsoft.com/office/powerpoint/2010/main" val="25656070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A9F59-5DA2-4CC6-AFB5-104FEBAD21C0}"/>
              </a:ext>
            </a:extLst>
          </p:cNvPr>
          <p:cNvSpPr>
            <a:spLocks noGrp="1"/>
          </p:cNvSpPr>
          <p:nvPr>
            <p:ph type="title"/>
          </p:nvPr>
        </p:nvSpPr>
        <p:spPr/>
        <p:txBody>
          <a:bodyPr/>
          <a:lstStyle/>
          <a:p>
            <a:r>
              <a:rPr lang="en-IN" dirty="0"/>
              <a:t>Another Prison Escape Game</a:t>
            </a:r>
          </a:p>
        </p:txBody>
      </p:sp>
      <p:sp>
        <p:nvSpPr>
          <p:cNvPr id="3" name="Content Placeholder 2">
            <a:extLst>
              <a:ext uri="{FF2B5EF4-FFF2-40B4-BE49-F238E27FC236}">
                <a16:creationId xmlns:a16="http://schemas.microsoft.com/office/drawing/2014/main" id="{CC15A3FB-B316-49D5-B71C-C8BD7F8235EA}"/>
              </a:ext>
            </a:extLst>
          </p:cNvPr>
          <p:cNvSpPr>
            <a:spLocks noGrp="1"/>
          </p:cNvSpPr>
          <p:nvPr>
            <p:ph idx="1"/>
          </p:nvPr>
        </p:nvSpPr>
        <p:spPr/>
        <p:txBody>
          <a:bodyPr>
            <a:normAutofit fontScale="85000" lnSpcReduction="20000"/>
          </a:bodyPr>
          <a:lstStyle/>
          <a:p>
            <a:pPr>
              <a:lnSpc>
                <a:spcPct val="115000"/>
              </a:lnSpc>
              <a:spcAft>
                <a:spcPts val="0"/>
              </a:spcAft>
            </a:pPr>
            <a:r>
              <a:rPr lang="en-IN" b="1" dirty="0">
                <a:latin typeface="Calibri" panose="020F0502020204030204" pitchFamily="34" charset="0"/>
                <a:ea typeface="Arial" panose="020B0604020202020204" pitchFamily="34" charset="0"/>
              </a:rPr>
              <a:t>Game Mechanics</a:t>
            </a:r>
            <a:endParaRPr lang="en-IN" dirty="0">
              <a:latin typeface="Arial" panose="020B0604020202020204" pitchFamily="34" charset="0"/>
              <a:ea typeface="Arial" panose="020B0604020202020204" pitchFamily="34" charset="0"/>
            </a:endParaRPr>
          </a:p>
          <a:p>
            <a:pPr>
              <a:lnSpc>
                <a:spcPct val="115000"/>
              </a:lnSpc>
              <a:spcAft>
                <a:spcPts val="0"/>
              </a:spcAft>
            </a:pPr>
            <a:r>
              <a:rPr lang="en-IN" dirty="0">
                <a:latin typeface="Calibri" panose="020F0502020204030204" pitchFamily="34" charset="0"/>
                <a:ea typeface="Arial" panose="020B0604020202020204" pitchFamily="34" charset="0"/>
              </a:rPr>
              <a:t>The players uses the basic WASD controls for movement. E can be used to interact with objects like opening doors. Certain main doors require keys that can be found on the hidden rooms. The player has to navigate through the maze and find the exit.</a:t>
            </a:r>
            <a:endParaRPr lang="en-IN" dirty="0">
              <a:latin typeface="Arial" panose="020B0604020202020204" pitchFamily="34" charset="0"/>
              <a:ea typeface="Arial" panose="020B0604020202020204" pitchFamily="34" charset="0"/>
            </a:endParaRPr>
          </a:p>
          <a:p>
            <a:pPr>
              <a:lnSpc>
                <a:spcPct val="115000"/>
              </a:lnSpc>
              <a:spcAft>
                <a:spcPts val="0"/>
              </a:spcAft>
            </a:pPr>
            <a:r>
              <a:rPr lang="en-IN" b="1" dirty="0">
                <a:latin typeface="Calibri" panose="020F0502020204030204" pitchFamily="34" charset="0"/>
                <a:ea typeface="Arial" panose="020B0604020202020204" pitchFamily="34" charset="0"/>
              </a:rPr>
              <a:t> </a:t>
            </a:r>
            <a:endParaRPr lang="en-IN" dirty="0">
              <a:latin typeface="Arial" panose="020B0604020202020204" pitchFamily="34" charset="0"/>
              <a:ea typeface="Arial" panose="020B0604020202020204" pitchFamily="34" charset="0"/>
            </a:endParaRPr>
          </a:p>
          <a:p>
            <a:pPr>
              <a:lnSpc>
                <a:spcPct val="115000"/>
              </a:lnSpc>
              <a:spcAft>
                <a:spcPts val="0"/>
              </a:spcAft>
            </a:pPr>
            <a:r>
              <a:rPr lang="en-IN" b="1" dirty="0">
                <a:latin typeface="Calibri" panose="020F0502020204030204" pitchFamily="34" charset="0"/>
                <a:ea typeface="Arial" panose="020B0604020202020204" pitchFamily="34" charset="0"/>
              </a:rPr>
              <a:t>Social Network Elements</a:t>
            </a:r>
            <a:endParaRPr lang="en-IN" dirty="0">
              <a:latin typeface="Arial" panose="020B0604020202020204" pitchFamily="34" charset="0"/>
              <a:ea typeface="Arial" panose="020B0604020202020204" pitchFamily="34" charset="0"/>
            </a:endParaRPr>
          </a:p>
          <a:p>
            <a:pPr>
              <a:lnSpc>
                <a:spcPct val="115000"/>
              </a:lnSpc>
              <a:spcAft>
                <a:spcPts val="0"/>
              </a:spcAft>
            </a:pPr>
            <a:r>
              <a:rPr lang="en-IN" dirty="0">
                <a:latin typeface="Calibri" panose="020F0502020204030204" pitchFamily="34" charset="0"/>
                <a:ea typeface="Arial" panose="020B0604020202020204" pitchFamily="34" charset="0"/>
              </a:rPr>
              <a:t>The game published on itch.io where anyone with the link can access and play the game.</a:t>
            </a:r>
            <a:endParaRPr lang="en-IN" dirty="0">
              <a:latin typeface="Arial" panose="020B0604020202020204" pitchFamily="34" charset="0"/>
              <a:ea typeface="Arial" panose="020B0604020202020204" pitchFamily="34" charset="0"/>
            </a:endParaRPr>
          </a:p>
          <a:p>
            <a:pPr>
              <a:lnSpc>
                <a:spcPct val="115000"/>
              </a:lnSpc>
              <a:spcAft>
                <a:spcPts val="0"/>
              </a:spcAft>
            </a:pPr>
            <a:r>
              <a:rPr lang="en-IN" dirty="0">
                <a:latin typeface="Calibri" panose="020F0502020204030204" pitchFamily="34" charset="0"/>
                <a:ea typeface="Arial" panose="020B0604020202020204" pitchFamily="34" charset="0"/>
              </a:rPr>
              <a:t> </a:t>
            </a:r>
            <a:endParaRPr lang="en-IN" dirty="0">
              <a:latin typeface="Arial" panose="020B0604020202020204" pitchFamily="34" charset="0"/>
              <a:ea typeface="Arial" panose="020B0604020202020204" pitchFamily="34" charset="0"/>
            </a:endParaRPr>
          </a:p>
          <a:p>
            <a:pPr>
              <a:lnSpc>
                <a:spcPct val="115000"/>
              </a:lnSpc>
              <a:spcAft>
                <a:spcPts val="0"/>
              </a:spcAft>
            </a:pPr>
            <a:r>
              <a:rPr lang="en-IN" b="1" dirty="0">
                <a:latin typeface="Calibri" panose="020F0502020204030204" pitchFamily="34" charset="0"/>
                <a:ea typeface="Arial" panose="020B0604020202020204" pitchFamily="34" charset="0"/>
              </a:rPr>
              <a:t>Menu and HUD</a:t>
            </a:r>
            <a:endParaRPr lang="en-IN" dirty="0">
              <a:latin typeface="Arial" panose="020B0604020202020204" pitchFamily="34" charset="0"/>
              <a:ea typeface="Arial" panose="020B0604020202020204" pitchFamily="34" charset="0"/>
            </a:endParaRPr>
          </a:p>
          <a:p>
            <a:pPr>
              <a:lnSpc>
                <a:spcPct val="115000"/>
              </a:lnSpc>
              <a:spcAft>
                <a:spcPts val="0"/>
              </a:spcAft>
            </a:pPr>
            <a:r>
              <a:rPr lang="en-IN" dirty="0">
                <a:latin typeface="Calibri" panose="020F0502020204030204" pitchFamily="34" charset="0"/>
                <a:ea typeface="Arial" panose="020B0604020202020204" pitchFamily="34" charset="0"/>
              </a:rPr>
              <a:t>The main menu consists of a play button to start the game. The instructions are also written near the play button. The menu follows the art style of the game..</a:t>
            </a:r>
            <a:endParaRPr lang="en-IN" dirty="0">
              <a:latin typeface="Arial" panose="020B0604020202020204" pitchFamily="34" charset="0"/>
              <a:ea typeface="Arial" panose="020B0604020202020204" pitchFamily="34" charset="0"/>
            </a:endParaRPr>
          </a:p>
          <a:p>
            <a:endParaRPr lang="en-IN" dirty="0"/>
          </a:p>
        </p:txBody>
      </p:sp>
    </p:spTree>
    <p:extLst>
      <p:ext uri="{BB962C8B-B14F-4D97-AF65-F5344CB8AC3E}">
        <p14:creationId xmlns:p14="http://schemas.microsoft.com/office/powerpoint/2010/main" val="2163557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A9F59-5DA2-4CC6-AFB5-104FEBAD21C0}"/>
              </a:ext>
            </a:extLst>
          </p:cNvPr>
          <p:cNvSpPr>
            <a:spLocks noGrp="1"/>
          </p:cNvSpPr>
          <p:nvPr>
            <p:ph type="title"/>
          </p:nvPr>
        </p:nvSpPr>
        <p:spPr/>
        <p:txBody>
          <a:bodyPr/>
          <a:lstStyle/>
          <a:p>
            <a:r>
              <a:rPr lang="en-IN" dirty="0"/>
              <a:t>Another Prison Escape Game</a:t>
            </a:r>
          </a:p>
        </p:txBody>
      </p:sp>
      <p:sp>
        <p:nvSpPr>
          <p:cNvPr id="3" name="Content Placeholder 2">
            <a:extLst>
              <a:ext uri="{FF2B5EF4-FFF2-40B4-BE49-F238E27FC236}">
                <a16:creationId xmlns:a16="http://schemas.microsoft.com/office/drawing/2014/main" id="{CC15A3FB-B316-49D5-B71C-C8BD7F8235EA}"/>
              </a:ext>
            </a:extLst>
          </p:cNvPr>
          <p:cNvSpPr>
            <a:spLocks noGrp="1"/>
          </p:cNvSpPr>
          <p:nvPr>
            <p:ph idx="1"/>
          </p:nvPr>
        </p:nvSpPr>
        <p:spPr/>
        <p:txBody>
          <a:bodyPr>
            <a:normAutofit fontScale="85000" lnSpcReduction="20000"/>
          </a:bodyPr>
          <a:lstStyle/>
          <a:p>
            <a:pPr>
              <a:lnSpc>
                <a:spcPct val="115000"/>
              </a:lnSpc>
              <a:spcAft>
                <a:spcPts val="0"/>
              </a:spcAft>
            </a:pPr>
            <a:r>
              <a:rPr lang="en-IN" b="1" dirty="0">
                <a:latin typeface="Calibri" panose="020F0502020204030204" pitchFamily="34" charset="0"/>
                <a:ea typeface="Arial" panose="020B0604020202020204" pitchFamily="34" charset="0"/>
              </a:rPr>
              <a:t>Level Details</a:t>
            </a:r>
            <a:endParaRPr lang="en-IN" dirty="0">
              <a:latin typeface="Arial" panose="020B0604020202020204" pitchFamily="34" charset="0"/>
              <a:ea typeface="Arial" panose="020B0604020202020204" pitchFamily="34" charset="0"/>
            </a:endParaRPr>
          </a:p>
          <a:p>
            <a:pPr>
              <a:lnSpc>
                <a:spcPct val="115000"/>
              </a:lnSpc>
              <a:spcAft>
                <a:spcPts val="0"/>
              </a:spcAft>
            </a:pPr>
            <a:r>
              <a:rPr lang="en-IN" dirty="0">
                <a:latin typeface="Calibri" panose="020F0502020204030204" pitchFamily="34" charset="0"/>
                <a:ea typeface="Arial" panose="020B0604020202020204" pitchFamily="34" charset="0"/>
              </a:rPr>
              <a:t>The game consists of 1 huge level which is divided into 3 sections. The difficulty gets increased as the game progresses..</a:t>
            </a:r>
            <a:endParaRPr lang="en-IN" dirty="0">
              <a:latin typeface="Arial" panose="020B0604020202020204" pitchFamily="34" charset="0"/>
              <a:ea typeface="Arial" panose="020B0604020202020204" pitchFamily="34" charset="0"/>
            </a:endParaRPr>
          </a:p>
          <a:p>
            <a:pPr>
              <a:lnSpc>
                <a:spcPct val="115000"/>
              </a:lnSpc>
              <a:spcAft>
                <a:spcPts val="0"/>
              </a:spcAft>
            </a:pPr>
            <a:r>
              <a:rPr lang="en-IN" b="1" dirty="0">
                <a:latin typeface="Calibri" panose="020F0502020204030204" pitchFamily="34" charset="0"/>
                <a:ea typeface="Arial" panose="020B0604020202020204" pitchFamily="34" charset="0"/>
              </a:rPr>
              <a:t> </a:t>
            </a:r>
            <a:endParaRPr lang="en-IN" dirty="0">
              <a:latin typeface="Arial" panose="020B0604020202020204" pitchFamily="34" charset="0"/>
              <a:ea typeface="Arial" panose="020B0604020202020204" pitchFamily="34" charset="0"/>
            </a:endParaRPr>
          </a:p>
          <a:p>
            <a:pPr>
              <a:lnSpc>
                <a:spcPct val="115000"/>
              </a:lnSpc>
              <a:spcAft>
                <a:spcPts val="0"/>
              </a:spcAft>
            </a:pPr>
            <a:r>
              <a:rPr lang="en-IN" b="1" dirty="0">
                <a:latin typeface="Calibri" panose="020F0502020204030204" pitchFamily="34" charset="0"/>
                <a:ea typeface="Arial" panose="020B0604020202020204" pitchFamily="34" charset="0"/>
              </a:rPr>
              <a:t>Game Elements</a:t>
            </a:r>
            <a:endParaRPr lang="en-IN" dirty="0">
              <a:latin typeface="Arial" panose="020B0604020202020204" pitchFamily="34" charset="0"/>
              <a:ea typeface="Arial" panose="020B0604020202020204" pitchFamily="34" charset="0"/>
            </a:endParaRPr>
          </a:p>
          <a:p>
            <a:pPr marL="342900" lvl="0" indent="-342900">
              <a:lnSpc>
                <a:spcPct val="115000"/>
              </a:lnSpc>
              <a:spcAft>
                <a:spcPts val="0"/>
              </a:spcAft>
              <a:buFont typeface="Symbol" panose="05050102010706020507" pitchFamily="18" charset="2"/>
              <a:buChar char=""/>
            </a:pPr>
            <a:r>
              <a:rPr lang="en-IN" dirty="0">
                <a:latin typeface="Calibri" panose="020F0502020204030204" pitchFamily="34" charset="0"/>
                <a:ea typeface="Arial" panose="020B0604020202020204" pitchFamily="34" charset="0"/>
              </a:rPr>
              <a:t>The game features the player, a convict trying to escape.</a:t>
            </a:r>
            <a:endParaRPr lang="en-IN" dirty="0">
              <a:latin typeface="Arial" panose="020B0604020202020204" pitchFamily="34" charset="0"/>
              <a:ea typeface="Arial" panose="020B0604020202020204" pitchFamily="34" charset="0"/>
            </a:endParaRPr>
          </a:p>
          <a:p>
            <a:pPr marL="342900" lvl="0" indent="-342900">
              <a:lnSpc>
                <a:spcPct val="115000"/>
              </a:lnSpc>
              <a:spcAft>
                <a:spcPts val="0"/>
              </a:spcAft>
              <a:buFont typeface="Symbol" panose="05050102010706020507" pitchFamily="18" charset="2"/>
              <a:buChar char=""/>
            </a:pPr>
            <a:r>
              <a:rPr lang="en-IN" dirty="0">
                <a:latin typeface="Calibri" panose="020F0502020204030204" pitchFamily="34" charset="0"/>
                <a:ea typeface="Arial" panose="020B0604020202020204" pitchFamily="34" charset="0"/>
              </a:rPr>
              <a:t>Prison cells and offices.</a:t>
            </a:r>
            <a:endParaRPr lang="en-IN" dirty="0">
              <a:latin typeface="Arial" panose="020B0604020202020204" pitchFamily="34" charset="0"/>
              <a:ea typeface="Arial" panose="020B0604020202020204" pitchFamily="34" charset="0"/>
            </a:endParaRPr>
          </a:p>
          <a:p>
            <a:pPr marL="342900" lvl="0" indent="-342900">
              <a:lnSpc>
                <a:spcPct val="115000"/>
              </a:lnSpc>
              <a:spcAft>
                <a:spcPts val="0"/>
              </a:spcAft>
              <a:buFont typeface="Symbol" panose="05050102010706020507" pitchFamily="18" charset="2"/>
              <a:buChar char=""/>
            </a:pPr>
            <a:r>
              <a:rPr lang="en-IN" dirty="0">
                <a:latin typeface="Calibri" panose="020F0502020204030204" pitchFamily="34" charset="0"/>
                <a:ea typeface="Arial" panose="020B0604020202020204" pitchFamily="34" charset="0"/>
              </a:rPr>
              <a:t>Security guard that patrols the place.</a:t>
            </a:r>
            <a:endParaRPr lang="en-IN" dirty="0">
              <a:latin typeface="Arial" panose="020B0604020202020204" pitchFamily="34" charset="0"/>
              <a:ea typeface="Arial" panose="020B0604020202020204" pitchFamily="34" charset="0"/>
            </a:endParaRPr>
          </a:p>
          <a:p>
            <a:pPr marL="342900" lvl="0" indent="-342900">
              <a:lnSpc>
                <a:spcPct val="115000"/>
              </a:lnSpc>
              <a:spcAft>
                <a:spcPts val="0"/>
              </a:spcAft>
              <a:buFont typeface="Symbol" panose="05050102010706020507" pitchFamily="18" charset="2"/>
              <a:buChar char=""/>
            </a:pPr>
            <a:r>
              <a:rPr lang="en-IN" dirty="0">
                <a:latin typeface="Calibri" panose="020F0502020204030204" pitchFamily="34" charset="0"/>
                <a:ea typeface="Arial" panose="020B0604020202020204" pitchFamily="34" charset="0"/>
              </a:rPr>
              <a:t>Security cameras that detect everything.</a:t>
            </a:r>
            <a:endParaRPr lang="en-IN" dirty="0">
              <a:latin typeface="Arial" panose="020B0604020202020204" pitchFamily="34" charset="0"/>
              <a:ea typeface="Arial" panose="020B0604020202020204" pitchFamily="34" charset="0"/>
            </a:endParaRPr>
          </a:p>
          <a:p>
            <a:pPr marL="342900" lvl="0" indent="-342900">
              <a:lnSpc>
                <a:spcPct val="115000"/>
              </a:lnSpc>
              <a:spcAft>
                <a:spcPts val="0"/>
              </a:spcAft>
              <a:buFont typeface="Symbol" panose="05050102010706020507" pitchFamily="18" charset="2"/>
              <a:buChar char=""/>
            </a:pPr>
            <a:r>
              <a:rPr lang="en-IN" dirty="0">
                <a:latin typeface="Calibri" panose="020F0502020204030204" pitchFamily="34" charset="0"/>
                <a:ea typeface="Arial" panose="020B0604020202020204" pitchFamily="34" charset="0"/>
              </a:rPr>
              <a:t>Keys that you have to find to unlock locked doors.</a:t>
            </a:r>
            <a:endParaRPr lang="en-IN" dirty="0">
              <a:latin typeface="Arial" panose="020B0604020202020204" pitchFamily="34" charset="0"/>
              <a:ea typeface="Arial" panose="020B0604020202020204" pitchFamily="34" charset="0"/>
            </a:endParaRPr>
          </a:p>
          <a:p>
            <a:endParaRPr lang="en-IN" dirty="0"/>
          </a:p>
        </p:txBody>
      </p:sp>
    </p:spTree>
    <p:extLst>
      <p:ext uri="{BB962C8B-B14F-4D97-AF65-F5344CB8AC3E}">
        <p14:creationId xmlns:p14="http://schemas.microsoft.com/office/powerpoint/2010/main" val="14549739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A9F59-5DA2-4CC6-AFB5-104FEBAD21C0}"/>
              </a:ext>
            </a:extLst>
          </p:cNvPr>
          <p:cNvSpPr>
            <a:spLocks noGrp="1"/>
          </p:cNvSpPr>
          <p:nvPr>
            <p:ph type="title"/>
          </p:nvPr>
        </p:nvSpPr>
        <p:spPr/>
        <p:txBody>
          <a:bodyPr/>
          <a:lstStyle/>
          <a:p>
            <a:r>
              <a:rPr lang="en-IN" dirty="0"/>
              <a:t>Another Prison Escape Game</a:t>
            </a:r>
          </a:p>
        </p:txBody>
      </p:sp>
      <p:sp>
        <p:nvSpPr>
          <p:cNvPr id="3" name="Content Placeholder 2">
            <a:extLst>
              <a:ext uri="{FF2B5EF4-FFF2-40B4-BE49-F238E27FC236}">
                <a16:creationId xmlns:a16="http://schemas.microsoft.com/office/drawing/2014/main" id="{CC15A3FB-B316-49D5-B71C-C8BD7F8235EA}"/>
              </a:ext>
            </a:extLst>
          </p:cNvPr>
          <p:cNvSpPr>
            <a:spLocks noGrp="1"/>
          </p:cNvSpPr>
          <p:nvPr>
            <p:ph idx="1"/>
          </p:nvPr>
        </p:nvSpPr>
        <p:spPr/>
        <p:txBody>
          <a:bodyPr>
            <a:normAutofit/>
          </a:bodyPr>
          <a:lstStyle/>
          <a:p>
            <a:pPr>
              <a:lnSpc>
                <a:spcPct val="115000"/>
              </a:lnSpc>
              <a:spcAft>
                <a:spcPts val="0"/>
              </a:spcAft>
            </a:pPr>
            <a:r>
              <a:rPr lang="en-IN" b="1" dirty="0">
                <a:latin typeface="Calibri" panose="020F0502020204030204" pitchFamily="34" charset="0"/>
                <a:ea typeface="Arial" panose="020B0604020202020204" pitchFamily="34" charset="0"/>
              </a:rPr>
              <a:t>Assets</a:t>
            </a:r>
            <a:endParaRPr lang="en-IN" dirty="0">
              <a:latin typeface="Arial" panose="020B0604020202020204" pitchFamily="34" charset="0"/>
              <a:ea typeface="Arial" panose="020B0604020202020204" pitchFamily="34" charset="0"/>
            </a:endParaRPr>
          </a:p>
          <a:p>
            <a:endParaRPr lang="en-IN" dirty="0"/>
          </a:p>
        </p:txBody>
      </p:sp>
      <p:pic>
        <p:nvPicPr>
          <p:cNvPr id="99" name="Picture 98" descr="A picture containing drawing&#10;&#10;Description automatically generated">
            <a:extLst>
              <a:ext uri="{FF2B5EF4-FFF2-40B4-BE49-F238E27FC236}">
                <a16:creationId xmlns:a16="http://schemas.microsoft.com/office/drawing/2014/main" id="{78CAD66A-EFA1-48B8-8819-56AFA3F0B5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6320" y="2395787"/>
            <a:ext cx="1167781" cy="2066425"/>
          </a:xfrm>
          <a:prstGeom prst="rect">
            <a:avLst/>
          </a:prstGeom>
        </p:spPr>
      </p:pic>
      <p:pic>
        <p:nvPicPr>
          <p:cNvPr id="101" name="Picture 100" descr="A close up of a logo&#10;&#10;Description automatically generated">
            <a:extLst>
              <a:ext uri="{FF2B5EF4-FFF2-40B4-BE49-F238E27FC236}">
                <a16:creationId xmlns:a16="http://schemas.microsoft.com/office/drawing/2014/main" id="{733BEEFF-4587-4126-8785-E491E7BE87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89750" y="2568998"/>
            <a:ext cx="967671" cy="1288416"/>
          </a:xfrm>
          <a:prstGeom prst="rect">
            <a:avLst/>
          </a:prstGeom>
        </p:spPr>
      </p:pic>
      <p:pic>
        <p:nvPicPr>
          <p:cNvPr id="103" name="Picture 102" descr="A picture containing screenshot&#10;&#10;Description automatically generated">
            <a:extLst>
              <a:ext uri="{FF2B5EF4-FFF2-40B4-BE49-F238E27FC236}">
                <a16:creationId xmlns:a16="http://schemas.microsoft.com/office/drawing/2014/main" id="{3F4EAB26-2455-4428-8BE6-E3D5ADC5DEA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27076" y="2395787"/>
            <a:ext cx="1359415" cy="1461627"/>
          </a:xfrm>
          <a:prstGeom prst="rect">
            <a:avLst/>
          </a:prstGeom>
        </p:spPr>
      </p:pic>
      <p:pic>
        <p:nvPicPr>
          <p:cNvPr id="105" name="Picture 104" descr="A close up of a logo&#10;&#10;Description automatically generated">
            <a:extLst>
              <a:ext uri="{FF2B5EF4-FFF2-40B4-BE49-F238E27FC236}">
                <a16:creationId xmlns:a16="http://schemas.microsoft.com/office/drawing/2014/main" id="{5C95A230-78D2-4D6A-9A77-96DFA8AEFBD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80396" y="2093387"/>
            <a:ext cx="2381158" cy="2066425"/>
          </a:xfrm>
          <a:prstGeom prst="rect">
            <a:avLst/>
          </a:prstGeom>
        </p:spPr>
      </p:pic>
      <p:pic>
        <p:nvPicPr>
          <p:cNvPr id="107" name="Picture 106" descr="A picture containing furniture, table, television, bed&#10;&#10;Description automatically generated">
            <a:extLst>
              <a:ext uri="{FF2B5EF4-FFF2-40B4-BE49-F238E27FC236}">
                <a16:creationId xmlns:a16="http://schemas.microsoft.com/office/drawing/2014/main" id="{B97A91F2-D969-4041-BF6A-283C36FC38C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201095" y="4360779"/>
            <a:ext cx="2381158" cy="1519724"/>
          </a:xfrm>
          <a:prstGeom prst="rect">
            <a:avLst/>
          </a:prstGeom>
        </p:spPr>
      </p:pic>
      <p:pic>
        <p:nvPicPr>
          <p:cNvPr id="109" name="Picture 108" descr="A picture containing screenshot, monitor, screen, television&#10;&#10;Description automatically generated">
            <a:extLst>
              <a:ext uri="{FF2B5EF4-FFF2-40B4-BE49-F238E27FC236}">
                <a16:creationId xmlns:a16="http://schemas.microsoft.com/office/drawing/2014/main" id="{57935F6E-085F-4312-A35C-90DBE4EABCF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614143" y="4289074"/>
            <a:ext cx="1256832" cy="1450757"/>
          </a:xfrm>
          <a:prstGeom prst="rect">
            <a:avLst/>
          </a:prstGeom>
        </p:spPr>
      </p:pic>
      <p:pic>
        <p:nvPicPr>
          <p:cNvPr id="111" name="Picture 110" descr="A picture containing toy, clock&#10;&#10;Description automatically generated">
            <a:extLst>
              <a:ext uri="{FF2B5EF4-FFF2-40B4-BE49-F238E27FC236}">
                <a16:creationId xmlns:a16="http://schemas.microsoft.com/office/drawing/2014/main" id="{33174673-49A4-4E0E-8D21-19476BEBF2F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36320" y="5066106"/>
            <a:ext cx="1167780" cy="735688"/>
          </a:xfrm>
          <a:prstGeom prst="rect">
            <a:avLst/>
          </a:prstGeom>
        </p:spPr>
      </p:pic>
      <p:pic>
        <p:nvPicPr>
          <p:cNvPr id="113" name="Picture 112" descr="A picture containing toy, clock&#10;&#10;Description automatically generated">
            <a:extLst>
              <a:ext uri="{FF2B5EF4-FFF2-40B4-BE49-F238E27FC236}">
                <a16:creationId xmlns:a16="http://schemas.microsoft.com/office/drawing/2014/main" id="{C22A5103-CD24-4569-9703-934245BA7B9B}"/>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505860" y="5001931"/>
            <a:ext cx="1167780" cy="775699"/>
          </a:xfrm>
          <a:prstGeom prst="rect">
            <a:avLst/>
          </a:prstGeom>
        </p:spPr>
      </p:pic>
      <p:pic>
        <p:nvPicPr>
          <p:cNvPr id="115" name="Picture 114" descr="A picture containing toy&#10;&#10;Description automatically generated">
            <a:extLst>
              <a:ext uri="{FF2B5EF4-FFF2-40B4-BE49-F238E27FC236}">
                <a16:creationId xmlns:a16="http://schemas.microsoft.com/office/drawing/2014/main" id="{2C838E05-67D4-4D7B-886A-F0F78078522B}"/>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116243" y="5001931"/>
            <a:ext cx="1167780" cy="776146"/>
          </a:xfrm>
          <a:prstGeom prst="rect">
            <a:avLst/>
          </a:prstGeom>
        </p:spPr>
      </p:pic>
    </p:spTree>
    <p:extLst>
      <p:ext uri="{BB962C8B-B14F-4D97-AF65-F5344CB8AC3E}">
        <p14:creationId xmlns:p14="http://schemas.microsoft.com/office/powerpoint/2010/main" val="36641928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A9F59-5DA2-4CC6-AFB5-104FEBAD21C0}"/>
              </a:ext>
            </a:extLst>
          </p:cNvPr>
          <p:cNvSpPr>
            <a:spLocks noGrp="1"/>
          </p:cNvSpPr>
          <p:nvPr>
            <p:ph type="title"/>
          </p:nvPr>
        </p:nvSpPr>
        <p:spPr/>
        <p:txBody>
          <a:bodyPr/>
          <a:lstStyle/>
          <a:p>
            <a:r>
              <a:rPr lang="en-IN" dirty="0"/>
              <a:t>Another Prison Escape Game</a:t>
            </a:r>
          </a:p>
        </p:txBody>
      </p:sp>
      <p:sp>
        <p:nvSpPr>
          <p:cNvPr id="3" name="Content Placeholder 2">
            <a:extLst>
              <a:ext uri="{FF2B5EF4-FFF2-40B4-BE49-F238E27FC236}">
                <a16:creationId xmlns:a16="http://schemas.microsoft.com/office/drawing/2014/main" id="{CC15A3FB-B316-49D5-B71C-C8BD7F8235EA}"/>
              </a:ext>
            </a:extLst>
          </p:cNvPr>
          <p:cNvSpPr>
            <a:spLocks noGrp="1"/>
          </p:cNvSpPr>
          <p:nvPr>
            <p:ph idx="1"/>
          </p:nvPr>
        </p:nvSpPr>
        <p:spPr/>
        <p:txBody>
          <a:bodyPr>
            <a:normAutofit/>
          </a:bodyPr>
          <a:lstStyle/>
          <a:p>
            <a:pPr>
              <a:lnSpc>
                <a:spcPct val="115000"/>
              </a:lnSpc>
              <a:spcAft>
                <a:spcPts val="0"/>
              </a:spcAft>
            </a:pPr>
            <a:r>
              <a:rPr lang="en-IN" b="1" dirty="0">
                <a:latin typeface="Calibri" panose="020F0502020204030204" pitchFamily="34" charset="0"/>
                <a:ea typeface="Arial" panose="020B0604020202020204" pitchFamily="34" charset="0"/>
              </a:rPr>
              <a:t>Assets</a:t>
            </a:r>
            <a:endParaRPr lang="en-IN" dirty="0">
              <a:latin typeface="Arial" panose="020B0604020202020204" pitchFamily="34" charset="0"/>
              <a:ea typeface="Arial" panose="020B0604020202020204" pitchFamily="34" charset="0"/>
            </a:endParaRPr>
          </a:p>
          <a:p>
            <a:endParaRPr lang="en-IN" dirty="0"/>
          </a:p>
        </p:txBody>
      </p:sp>
      <p:pic>
        <p:nvPicPr>
          <p:cNvPr id="5" name="Picture 4" descr="A picture containing computer, window, table&#10;&#10;Description automatically generated">
            <a:extLst>
              <a:ext uri="{FF2B5EF4-FFF2-40B4-BE49-F238E27FC236}">
                <a16:creationId xmlns:a16="http://schemas.microsoft.com/office/drawing/2014/main" id="{7E3CDCF7-286D-4341-B09F-222ADBA3A8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5066" y="2472297"/>
            <a:ext cx="1154410" cy="1913405"/>
          </a:xfrm>
          <a:prstGeom prst="rect">
            <a:avLst/>
          </a:prstGeom>
        </p:spPr>
      </p:pic>
      <p:pic>
        <p:nvPicPr>
          <p:cNvPr id="7" name="Picture 6" descr="A picture containing object, clock&#10;&#10;Description automatically generated">
            <a:extLst>
              <a:ext uri="{FF2B5EF4-FFF2-40B4-BE49-F238E27FC236}">
                <a16:creationId xmlns:a16="http://schemas.microsoft.com/office/drawing/2014/main" id="{DCD3D963-17B2-46D7-8443-38864D7B6F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89616" y="2582712"/>
            <a:ext cx="958462" cy="1857566"/>
          </a:xfrm>
          <a:prstGeom prst="rect">
            <a:avLst/>
          </a:prstGeom>
        </p:spPr>
      </p:pic>
      <p:pic>
        <p:nvPicPr>
          <p:cNvPr id="9" name="Picture 8" descr="A picture containing object, clock&#10;&#10;Description automatically generated">
            <a:extLst>
              <a:ext uri="{FF2B5EF4-FFF2-40B4-BE49-F238E27FC236}">
                <a16:creationId xmlns:a16="http://schemas.microsoft.com/office/drawing/2014/main" id="{B2A985BE-2D35-4BBB-9D03-09A71668B0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32972" y="2708548"/>
            <a:ext cx="836054" cy="1611524"/>
          </a:xfrm>
          <a:prstGeom prst="rect">
            <a:avLst/>
          </a:prstGeom>
        </p:spPr>
      </p:pic>
      <p:pic>
        <p:nvPicPr>
          <p:cNvPr id="11" name="Picture 10" descr="A picture containing object, clock&#10;&#10;Description automatically generated">
            <a:extLst>
              <a:ext uri="{FF2B5EF4-FFF2-40B4-BE49-F238E27FC236}">
                <a16:creationId xmlns:a16="http://schemas.microsoft.com/office/drawing/2014/main" id="{3B03D7AB-9FEC-4C1A-8928-696E38B49C1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26156" y="2582712"/>
            <a:ext cx="898916" cy="1737360"/>
          </a:xfrm>
          <a:prstGeom prst="rect">
            <a:avLst/>
          </a:prstGeom>
        </p:spPr>
      </p:pic>
      <p:pic>
        <p:nvPicPr>
          <p:cNvPr id="13" name="Picture 12" descr="A picture containing object, clock&#10;&#10;Description automatically generated">
            <a:extLst>
              <a:ext uri="{FF2B5EF4-FFF2-40B4-BE49-F238E27FC236}">
                <a16:creationId xmlns:a16="http://schemas.microsoft.com/office/drawing/2014/main" id="{93E56400-0A39-4164-A18C-206CD05FFB1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49560" y="2531655"/>
            <a:ext cx="958462" cy="1845734"/>
          </a:xfrm>
          <a:prstGeom prst="rect">
            <a:avLst/>
          </a:prstGeom>
        </p:spPr>
      </p:pic>
      <p:pic>
        <p:nvPicPr>
          <p:cNvPr id="15" name="Picture 14" descr="A picture containing drawing, clock&#10;&#10;Description automatically generated">
            <a:extLst>
              <a:ext uri="{FF2B5EF4-FFF2-40B4-BE49-F238E27FC236}">
                <a16:creationId xmlns:a16="http://schemas.microsoft.com/office/drawing/2014/main" id="{73CB21BD-C3EA-4103-BB17-B1CA7D4D26F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717272" y="2531655"/>
            <a:ext cx="926889" cy="1794687"/>
          </a:xfrm>
          <a:prstGeom prst="rect">
            <a:avLst/>
          </a:prstGeom>
        </p:spPr>
      </p:pic>
      <p:pic>
        <p:nvPicPr>
          <p:cNvPr id="17" name="Picture 16" descr="A picture containing drawing, clock&#10;&#10;Description automatically generated">
            <a:extLst>
              <a:ext uri="{FF2B5EF4-FFF2-40B4-BE49-F238E27FC236}">
                <a16:creationId xmlns:a16="http://schemas.microsoft.com/office/drawing/2014/main" id="{BCADAC99-2950-4F1C-A24D-42D07780E2F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251690" y="2555402"/>
            <a:ext cx="936567" cy="1803570"/>
          </a:xfrm>
          <a:prstGeom prst="rect">
            <a:avLst/>
          </a:prstGeom>
        </p:spPr>
      </p:pic>
      <p:pic>
        <p:nvPicPr>
          <p:cNvPr id="19" name="Picture 18" descr="A close up of a fence&#10;&#10;Description automatically generated">
            <a:extLst>
              <a:ext uri="{FF2B5EF4-FFF2-40B4-BE49-F238E27FC236}">
                <a16:creationId xmlns:a16="http://schemas.microsoft.com/office/drawing/2014/main" id="{4D3E7314-4A6B-42EB-B531-12ED9C1072FB}"/>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991391" y="4440278"/>
            <a:ext cx="1002792" cy="1737360"/>
          </a:xfrm>
          <a:prstGeom prst="rect">
            <a:avLst/>
          </a:prstGeom>
        </p:spPr>
      </p:pic>
      <p:pic>
        <p:nvPicPr>
          <p:cNvPr id="21" name="Picture 20" descr="A close up of a white fence&#10;&#10;Description automatically generated">
            <a:extLst>
              <a:ext uri="{FF2B5EF4-FFF2-40B4-BE49-F238E27FC236}">
                <a16:creationId xmlns:a16="http://schemas.microsoft.com/office/drawing/2014/main" id="{66E9C1FF-3B7E-41AE-8752-B6D74F23C34C}"/>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301666" y="4475305"/>
            <a:ext cx="1002792" cy="1741532"/>
          </a:xfrm>
          <a:prstGeom prst="rect">
            <a:avLst/>
          </a:prstGeom>
        </p:spPr>
      </p:pic>
      <p:pic>
        <p:nvPicPr>
          <p:cNvPr id="23" name="Picture 22">
            <a:extLst>
              <a:ext uri="{FF2B5EF4-FFF2-40B4-BE49-F238E27FC236}">
                <a16:creationId xmlns:a16="http://schemas.microsoft.com/office/drawing/2014/main" id="{D5C63D7E-5732-4CF2-A291-8A03ABC4E4DB}"/>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996009" y="5280247"/>
            <a:ext cx="546224" cy="495413"/>
          </a:xfrm>
          <a:prstGeom prst="rect">
            <a:avLst/>
          </a:prstGeom>
        </p:spPr>
      </p:pic>
      <p:pic>
        <p:nvPicPr>
          <p:cNvPr id="25" name="Picture 24">
            <a:extLst>
              <a:ext uri="{FF2B5EF4-FFF2-40B4-BE49-F238E27FC236}">
                <a16:creationId xmlns:a16="http://schemas.microsoft.com/office/drawing/2014/main" id="{54E4A480-C921-45D0-B648-B1A698A73C2E}"/>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178848" y="5280246"/>
            <a:ext cx="546224" cy="495413"/>
          </a:xfrm>
          <a:prstGeom prst="rect">
            <a:avLst/>
          </a:prstGeom>
        </p:spPr>
      </p:pic>
      <p:pic>
        <p:nvPicPr>
          <p:cNvPr id="27" name="Picture 26">
            <a:extLst>
              <a:ext uri="{FF2B5EF4-FFF2-40B4-BE49-F238E27FC236}">
                <a16:creationId xmlns:a16="http://schemas.microsoft.com/office/drawing/2014/main" id="{F524C20D-36F4-4581-B725-BCE4483868FF}"/>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535986" y="5317864"/>
            <a:ext cx="546224" cy="495413"/>
          </a:xfrm>
          <a:prstGeom prst="rect">
            <a:avLst/>
          </a:prstGeom>
        </p:spPr>
      </p:pic>
      <p:pic>
        <p:nvPicPr>
          <p:cNvPr id="29" name="Picture 28">
            <a:extLst>
              <a:ext uri="{FF2B5EF4-FFF2-40B4-BE49-F238E27FC236}">
                <a16:creationId xmlns:a16="http://schemas.microsoft.com/office/drawing/2014/main" id="{ED113BCC-B3A9-4E66-9E4C-F81202AB1F92}"/>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9893124" y="5297914"/>
            <a:ext cx="546224" cy="495413"/>
          </a:xfrm>
          <a:prstGeom prst="rect">
            <a:avLst/>
          </a:prstGeom>
        </p:spPr>
      </p:pic>
    </p:spTree>
    <p:extLst>
      <p:ext uri="{BB962C8B-B14F-4D97-AF65-F5344CB8AC3E}">
        <p14:creationId xmlns:p14="http://schemas.microsoft.com/office/powerpoint/2010/main" val="35193795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A9F59-5DA2-4CC6-AFB5-104FEBAD21C0}"/>
              </a:ext>
            </a:extLst>
          </p:cNvPr>
          <p:cNvSpPr>
            <a:spLocks noGrp="1"/>
          </p:cNvSpPr>
          <p:nvPr>
            <p:ph type="title"/>
          </p:nvPr>
        </p:nvSpPr>
        <p:spPr/>
        <p:txBody>
          <a:bodyPr/>
          <a:lstStyle/>
          <a:p>
            <a:r>
              <a:rPr lang="en-IN" dirty="0"/>
              <a:t>Another Prison Escape Game</a:t>
            </a:r>
          </a:p>
        </p:txBody>
      </p:sp>
      <p:sp>
        <p:nvSpPr>
          <p:cNvPr id="3" name="Content Placeholder 2">
            <a:extLst>
              <a:ext uri="{FF2B5EF4-FFF2-40B4-BE49-F238E27FC236}">
                <a16:creationId xmlns:a16="http://schemas.microsoft.com/office/drawing/2014/main" id="{CC15A3FB-B316-49D5-B71C-C8BD7F8235EA}"/>
              </a:ext>
            </a:extLst>
          </p:cNvPr>
          <p:cNvSpPr>
            <a:spLocks noGrp="1"/>
          </p:cNvSpPr>
          <p:nvPr>
            <p:ph idx="1"/>
          </p:nvPr>
        </p:nvSpPr>
        <p:spPr/>
        <p:txBody>
          <a:bodyPr>
            <a:normAutofit/>
          </a:bodyPr>
          <a:lstStyle/>
          <a:p>
            <a:pPr>
              <a:lnSpc>
                <a:spcPct val="115000"/>
              </a:lnSpc>
              <a:spcAft>
                <a:spcPts val="0"/>
              </a:spcAft>
            </a:pPr>
            <a:r>
              <a:rPr lang="en-IN" b="1" dirty="0">
                <a:latin typeface="Calibri" panose="020F0502020204030204" pitchFamily="34" charset="0"/>
                <a:ea typeface="Arial" panose="020B0604020202020204" pitchFamily="34" charset="0"/>
              </a:rPr>
              <a:t>Assets</a:t>
            </a:r>
            <a:endParaRPr lang="en-IN" dirty="0">
              <a:latin typeface="Arial" panose="020B0604020202020204" pitchFamily="34" charset="0"/>
              <a:ea typeface="Arial" panose="020B0604020202020204" pitchFamily="34" charset="0"/>
            </a:endParaRPr>
          </a:p>
          <a:p>
            <a:endParaRPr lang="en-IN" dirty="0"/>
          </a:p>
        </p:txBody>
      </p:sp>
      <p:pic>
        <p:nvPicPr>
          <p:cNvPr id="6" name="Picture 5" descr="A picture containing drawing&#10;&#10;Description automatically generated">
            <a:extLst>
              <a:ext uri="{FF2B5EF4-FFF2-40B4-BE49-F238E27FC236}">
                <a16:creationId xmlns:a16="http://schemas.microsoft.com/office/drawing/2014/main" id="{46D44DA4-9A6E-412C-A310-7266BCF6FE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57741" y="2512156"/>
            <a:ext cx="1239674" cy="1833685"/>
          </a:xfrm>
          <a:prstGeom prst="rect">
            <a:avLst/>
          </a:prstGeom>
        </p:spPr>
      </p:pic>
      <p:pic>
        <p:nvPicPr>
          <p:cNvPr id="10" name="Picture 9" descr="A picture containing drawing&#10;&#10;Description automatically generated">
            <a:extLst>
              <a:ext uri="{FF2B5EF4-FFF2-40B4-BE49-F238E27FC236}">
                <a16:creationId xmlns:a16="http://schemas.microsoft.com/office/drawing/2014/main" id="{C30B71EF-250C-454E-8055-D08A4FB495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2725" y="2425455"/>
            <a:ext cx="1356905" cy="2007089"/>
          </a:xfrm>
          <a:prstGeom prst="rect">
            <a:avLst/>
          </a:prstGeom>
        </p:spPr>
      </p:pic>
      <p:pic>
        <p:nvPicPr>
          <p:cNvPr id="14" name="Picture 13" descr="A picture containing drawing&#10;&#10;Description automatically generated">
            <a:extLst>
              <a:ext uri="{FF2B5EF4-FFF2-40B4-BE49-F238E27FC236}">
                <a16:creationId xmlns:a16="http://schemas.microsoft.com/office/drawing/2014/main" id="{01E46038-6E34-4775-BA08-9759CA578B3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0480" y="2425455"/>
            <a:ext cx="1356905" cy="2007089"/>
          </a:xfrm>
          <a:prstGeom prst="rect">
            <a:avLst/>
          </a:prstGeom>
        </p:spPr>
      </p:pic>
      <p:pic>
        <p:nvPicPr>
          <p:cNvPr id="18" name="Picture 17" descr="A picture containing drawing&#10;&#10;Description automatically generated">
            <a:extLst>
              <a:ext uri="{FF2B5EF4-FFF2-40B4-BE49-F238E27FC236}">
                <a16:creationId xmlns:a16="http://schemas.microsoft.com/office/drawing/2014/main" id="{82C6A744-E09E-4700-B850-9EAB5A82C80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798774" y="2512154"/>
            <a:ext cx="1356906" cy="1869037"/>
          </a:xfrm>
          <a:prstGeom prst="rect">
            <a:avLst/>
          </a:prstGeom>
        </p:spPr>
      </p:pic>
      <p:pic>
        <p:nvPicPr>
          <p:cNvPr id="22" name="Picture 21" descr="A picture containing drawing&#10;&#10;Description automatically generated">
            <a:extLst>
              <a:ext uri="{FF2B5EF4-FFF2-40B4-BE49-F238E27FC236}">
                <a16:creationId xmlns:a16="http://schemas.microsoft.com/office/drawing/2014/main" id="{96C01305-FF3A-4827-AA9D-6962B5E5683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180989" y="2478667"/>
            <a:ext cx="1356905" cy="1871428"/>
          </a:xfrm>
          <a:prstGeom prst="rect">
            <a:avLst/>
          </a:prstGeom>
        </p:spPr>
      </p:pic>
      <p:pic>
        <p:nvPicPr>
          <p:cNvPr id="26" name="Picture 25" descr="A picture containing drawing&#10;&#10;Description automatically generated">
            <a:extLst>
              <a:ext uri="{FF2B5EF4-FFF2-40B4-BE49-F238E27FC236}">
                <a16:creationId xmlns:a16="http://schemas.microsoft.com/office/drawing/2014/main" id="{85162077-9575-481A-8A07-1D8C021F20C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617761" y="2516321"/>
            <a:ext cx="1356906" cy="1869036"/>
          </a:xfrm>
          <a:prstGeom prst="rect">
            <a:avLst/>
          </a:prstGeom>
        </p:spPr>
      </p:pic>
    </p:spTree>
    <p:extLst>
      <p:ext uri="{BB962C8B-B14F-4D97-AF65-F5344CB8AC3E}">
        <p14:creationId xmlns:p14="http://schemas.microsoft.com/office/powerpoint/2010/main" val="625277947"/>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14</TotalTime>
  <Words>310</Words>
  <Application>Microsoft Office PowerPoint</Application>
  <PresentationFormat>Widescreen</PresentationFormat>
  <Paragraphs>34</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Symbol</vt:lpstr>
      <vt:lpstr>Retrospect</vt:lpstr>
      <vt:lpstr>Another Prison Escape Game</vt:lpstr>
      <vt:lpstr>Another Prison Escape Game</vt:lpstr>
      <vt:lpstr>Another Prison Escape Game</vt:lpstr>
      <vt:lpstr>Another Prison Escape Game</vt:lpstr>
      <vt:lpstr>Another Prison Escape Game</vt:lpstr>
      <vt:lpstr>Another Prison Escape Game</vt:lpstr>
      <vt:lpstr>Another Prison Escape Game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Another Prison Escape Game</dc:title>
  <dc:creator>Adarsh Ash</dc:creator>
  <cp:lastModifiedBy>Adarsh Ash</cp:lastModifiedBy>
  <cp:revision>3</cp:revision>
  <dcterms:created xsi:type="dcterms:W3CDTF">2019-12-02T04:16:59Z</dcterms:created>
  <dcterms:modified xsi:type="dcterms:W3CDTF">2019-12-02T04:31:31Z</dcterms:modified>
</cp:coreProperties>
</file>