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D91E-C777-3753-6B54-B9364121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B678D-DD2A-99F6-4891-59F3576A6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3EE9-269C-7E29-5160-EC4F8299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A1E8-7816-4F05-9A93-9D016A347D2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B05E8-188B-A6ED-7F78-586AFFCD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8C6A7-11A6-66DE-6334-BA91BE96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850-A5E2-410F-90F7-9C01E3E3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54F7-C98C-6C63-6C0B-A1743B7C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2BAEA-BC25-37FF-48E3-028143C6B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3F47-4ABA-3525-9A79-F61D3D30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A1E8-7816-4F05-9A93-9D016A347D2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6DD9-51EB-61B7-E3F6-11AC320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8D3E8-699B-BA4D-2086-CF40DBD1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850-A5E2-410F-90F7-9C01E3E3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E8465-4E07-6FE6-7C78-990BBF076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51187-71FE-29AB-CB8D-A659DE763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08E4-608E-29FB-AC4B-C5549528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A1E8-7816-4F05-9A93-9D016A347D2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D3BD-F58F-875B-0F04-CBE8ABD0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27F9-2B41-AD80-1A8C-2CC1FDAB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850-A5E2-410F-90F7-9C01E3E3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A2A3-C5FE-B585-D215-0AACE1D6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73B6-C22C-9EAA-B716-027E077D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DA4A-BF8A-705A-8EFE-DB608385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A1E8-7816-4F05-9A93-9D016A347D2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6CD0-DA3A-7A34-9812-BDBF90CF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EC50E-1C7D-9568-5CAA-A0583E96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850-A5E2-410F-90F7-9C01E3E3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0E48-35E4-DDFA-F29A-95B4D908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DF972-3742-EB29-956B-858366115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C9292-9A65-E4FE-4DE9-053BCDEC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A1E8-7816-4F05-9A93-9D016A347D2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92902-9AFA-7A6F-2C99-943C0331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E768-DF3D-FC1C-0396-F52675C7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850-A5E2-410F-90F7-9C01E3E3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5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92DE-7475-26E8-E3F4-3A0D1764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6746-FFF6-8BD8-FDF3-34F709FC4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7BEBA-AE17-28A6-3772-0ACC9EF68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6A40D-DECF-9F1A-4EE2-9F409E13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A1E8-7816-4F05-9A93-9D016A347D2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A4D03-B579-1651-43CC-D540DAEC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8A4BE-A7D4-7E79-6E64-028CA56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850-A5E2-410F-90F7-9C01E3E3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D126-AC31-6339-5DDF-71494049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3D47-747D-184A-B2CD-F7E96C8F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ABD73-304B-61DC-F22B-DDEAFE596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D82A-5B36-E227-DFAD-25574E096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8A6A2-5275-A95A-9C51-EF93F55A2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A6A5E-28E9-3F8D-041B-6259D9F3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A1E8-7816-4F05-9A93-9D016A347D2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688D7-84CD-A9A0-5D1B-8DCEB73B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A68D5-6F22-DF81-15AE-9FF7CF4A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850-A5E2-410F-90F7-9C01E3E3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3327-C1E9-7650-0842-B423ECC1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59486-29FA-E5AB-9CC7-68C8D0B5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A1E8-7816-4F05-9A93-9D016A347D2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C939F-CA59-68D0-3187-858601D6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CD7CE-7031-F5BE-2779-50F39F73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850-A5E2-410F-90F7-9C01E3E3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75427-6E2F-A1ED-B154-B1386D86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A1E8-7816-4F05-9A93-9D016A347D2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D7241-3873-AE79-497B-1B16CB63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A185E-3B18-09D1-6555-BF7378EC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850-A5E2-410F-90F7-9C01E3E3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7D9F-EBD2-973E-62F5-7A0E9CFC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28371-5B05-2905-05DA-EDC8CBBB5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C8A84-8032-2E25-8C29-FF9CD69C0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28E5A-C848-6CFF-A3C6-3F2C03E6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A1E8-7816-4F05-9A93-9D016A347D2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FD1BD-DA1F-AB1B-FA99-2F41B0FA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5AF4-456C-4E55-6FA2-59A5FEA8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850-A5E2-410F-90F7-9C01E3E3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83F3-9F38-78E9-585A-233D8783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11E8F-977B-9255-B646-F7F37F2A2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DC8A9-FF31-2D78-D9CC-592748B5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C760C-A5DF-8D9D-F8CD-D8109EC2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A1E8-7816-4F05-9A93-9D016A347D2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5ED9-9363-A2C4-FC8B-CB76C3CA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AD84C-9BB2-07C8-880C-53D43CE2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9850-A5E2-410F-90F7-9C01E3E3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7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C91E5-7C0F-744D-1B3B-9EB91E09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C4685-3B80-A2AC-FA57-165249598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DB6B-6A9D-7065-1C76-BDBA23399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FA1E8-7816-4F05-9A93-9D016A347D2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200C-C197-A4E2-EC22-CC04A30A2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1C52-EBB7-CFD4-F981-7D78A64C1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09850-A5E2-410F-90F7-9C01E3E3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5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70EE-9C1A-E545-2A54-E3EE8C125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bash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962AE-C361-3CE3-B3A2-52162A2FC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3889173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2575-2CB9-5B6E-6B13-DC6497DC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Paste the </a:t>
            </a:r>
            <a:r>
              <a:rPr lang="en-US" sz="2800" dirty="0" err="1"/>
              <a:t>url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create object for </a:t>
            </a:r>
            <a:r>
              <a:rPr lang="en-US" sz="2800" dirty="0" err="1"/>
              <a:t>eg</a:t>
            </a:r>
            <a:r>
              <a:rPr lang="en-US" sz="2800" dirty="0"/>
              <a:t> origin</a:t>
            </a:r>
            <a:br>
              <a:rPr lang="en-US" sz="2800" dirty="0"/>
            </a:br>
            <a:r>
              <a:rPr lang="en-US" sz="2800" dirty="0"/>
              <a:t>authenticate yourself by signing in the </a:t>
            </a:r>
            <a:r>
              <a:rPr lang="en-US" sz="2800" dirty="0" err="1"/>
              <a:t>github</a:t>
            </a:r>
            <a:br>
              <a:rPr lang="en-US" sz="2800" dirty="0"/>
            </a:br>
            <a:r>
              <a:rPr lang="en-US" sz="2800" dirty="0"/>
              <a:t>then continue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7CF8B2-E461-68BC-39CC-F8D992BBA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072" y="1825625"/>
            <a:ext cx="10495855" cy="4351338"/>
          </a:xfrm>
        </p:spPr>
      </p:pic>
    </p:spTree>
    <p:extLst>
      <p:ext uri="{BB962C8B-B14F-4D97-AF65-F5344CB8AC3E}">
        <p14:creationId xmlns:p14="http://schemas.microsoft.com/office/powerpoint/2010/main" val="339255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650C-7ACE-CF69-9839-C0D95B87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FB31-526A-E1B8-21FA-AE9F5A45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6EAF9-7134-0B6C-591A-E6DB60CF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44"/>
            <a:ext cx="12192000" cy="60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401-7B6A-B20F-B604-05A1982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I want to create new file in remote repository will it be created automatically in local repository lets see: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608E0-E8A8-A5C2-5FF5-8AB7499E2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198" y="1825625"/>
            <a:ext cx="8831604" cy="4351338"/>
          </a:xfrm>
        </p:spPr>
      </p:pic>
    </p:spTree>
    <p:extLst>
      <p:ext uri="{BB962C8B-B14F-4D97-AF65-F5344CB8AC3E}">
        <p14:creationId xmlns:p14="http://schemas.microsoft.com/office/powerpoint/2010/main" val="247791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401-7B6A-B20F-B604-05A1982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29D69-009B-E21A-93D8-D382A6082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58" y="1077686"/>
            <a:ext cx="10929256" cy="5415189"/>
          </a:xfrm>
        </p:spPr>
      </p:pic>
    </p:spTree>
    <p:extLst>
      <p:ext uri="{BB962C8B-B14F-4D97-AF65-F5344CB8AC3E}">
        <p14:creationId xmlns:p14="http://schemas.microsoft.com/office/powerpoint/2010/main" val="50763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401-7B6A-B20F-B604-05A1982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422E6-71F1-82AB-E80E-4B8A62D78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4286"/>
            <a:ext cx="11919857" cy="6237514"/>
          </a:xfrm>
        </p:spPr>
      </p:pic>
    </p:spTree>
    <p:extLst>
      <p:ext uri="{BB962C8B-B14F-4D97-AF65-F5344CB8AC3E}">
        <p14:creationId xmlns:p14="http://schemas.microsoft.com/office/powerpoint/2010/main" val="328975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401-7B6A-B20F-B604-05A1982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repository no new file added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4653A-A62C-BB79-3DAD-D6450A5E1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86" y="1480457"/>
            <a:ext cx="10961913" cy="4696506"/>
          </a:xfrm>
        </p:spPr>
      </p:pic>
    </p:spTree>
    <p:extLst>
      <p:ext uri="{BB962C8B-B14F-4D97-AF65-F5344CB8AC3E}">
        <p14:creationId xmlns:p14="http://schemas.microsoft.com/office/powerpoint/2010/main" val="152408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401-7B6A-B20F-B604-05A1982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can see the new file in the local repository also.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A307A6-7F44-5BCF-488C-1C3D2949E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163"/>
            <a:ext cx="10515600" cy="4318261"/>
          </a:xfrm>
        </p:spPr>
      </p:pic>
    </p:spTree>
    <p:extLst>
      <p:ext uri="{BB962C8B-B14F-4D97-AF65-F5344CB8AC3E}">
        <p14:creationId xmlns:p14="http://schemas.microsoft.com/office/powerpoint/2010/main" val="41939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4941-A06B-85EC-942E-35F0EA49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473982"/>
            <a:ext cx="10515600" cy="1325563"/>
          </a:xfrm>
        </p:spPr>
        <p:txBody>
          <a:bodyPr/>
          <a:lstStyle/>
          <a:p>
            <a:r>
              <a:rPr lang="en-US" dirty="0"/>
              <a:t>To come out of the </a:t>
            </a:r>
            <a:r>
              <a:rPr lang="en-US" dirty="0" err="1"/>
              <a:t>myrepo</a:t>
            </a:r>
            <a:r>
              <a:rPr lang="en-US" dirty="0"/>
              <a:t> </a:t>
            </a:r>
            <a:r>
              <a:rPr lang="en-US" dirty="0" err="1"/>
              <a:t>diriectory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B94C8-368C-A5CE-D0DE-7D5316DF8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43" y="2220686"/>
            <a:ext cx="9505826" cy="3048000"/>
          </a:xfrm>
        </p:spPr>
      </p:pic>
    </p:spTree>
    <p:extLst>
      <p:ext uri="{BB962C8B-B14F-4D97-AF65-F5344CB8AC3E}">
        <p14:creationId xmlns:p14="http://schemas.microsoft.com/office/powerpoint/2010/main" val="276701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401-7B6A-B20F-B604-05A1982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3FA6-219D-B655-4CCD-849D2254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repository </a:t>
            </a:r>
            <a:r>
              <a:rPr lang="en-US" dirty="0" err="1"/>
              <a:t>devops</a:t>
            </a:r>
            <a:r>
              <a:rPr lang="en-US" dirty="0"/>
              <a:t>-new-</a:t>
            </a:r>
          </a:p>
          <a:p>
            <a:r>
              <a:rPr lang="en-US" dirty="0"/>
              <a:t>Clone the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0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401-7B6A-B20F-B604-05A1982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EB944-BB5E-2C6E-E6EC-655B738C6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525" y="468086"/>
            <a:ext cx="8854949" cy="5708877"/>
          </a:xfrm>
        </p:spPr>
      </p:pic>
    </p:spTree>
    <p:extLst>
      <p:ext uri="{BB962C8B-B14F-4D97-AF65-F5344CB8AC3E}">
        <p14:creationId xmlns:p14="http://schemas.microsoft.com/office/powerpoint/2010/main" val="209177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7582D-47F4-5CF8-3079-7576281B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35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4B292-A1B3-66AF-F505-0B9B157E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20612"/>
            <a:ext cx="10905066" cy="456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60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401-7B6A-B20F-B604-05A1982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908CA-1D07-3502-D932-76EE33232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14" y="2677886"/>
            <a:ext cx="10983686" cy="2884714"/>
          </a:xfrm>
        </p:spPr>
      </p:pic>
    </p:spTree>
    <p:extLst>
      <p:ext uri="{BB962C8B-B14F-4D97-AF65-F5344CB8AC3E}">
        <p14:creationId xmlns:p14="http://schemas.microsoft.com/office/powerpoint/2010/main" val="2656208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475A2-058F-85DE-B5FE-A2F54FE1D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66087"/>
            <a:ext cx="10905066" cy="495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54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401-7B6A-B20F-B604-05A1982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12780-D346-3574-1E5C-2E1EF4714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941" y="2884715"/>
            <a:ext cx="9088118" cy="2427514"/>
          </a:xfrm>
        </p:spPr>
      </p:pic>
    </p:spTree>
    <p:extLst>
      <p:ext uri="{BB962C8B-B14F-4D97-AF65-F5344CB8AC3E}">
        <p14:creationId xmlns:p14="http://schemas.microsoft.com/office/powerpoint/2010/main" val="159126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401-7B6A-B20F-B604-05A1982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277C85-31C2-19C4-1BCE-4FDF0002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3" y="1426030"/>
            <a:ext cx="11223171" cy="4942114"/>
          </a:xfrm>
        </p:spPr>
      </p:pic>
    </p:spTree>
    <p:extLst>
      <p:ext uri="{BB962C8B-B14F-4D97-AF65-F5344CB8AC3E}">
        <p14:creationId xmlns:p14="http://schemas.microsoft.com/office/powerpoint/2010/main" val="3943611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401-7B6A-B20F-B604-05A1982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90494-3BDC-9835-9556-863C26F88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4" y="772886"/>
            <a:ext cx="11386457" cy="5404077"/>
          </a:xfrm>
        </p:spPr>
      </p:pic>
    </p:spTree>
    <p:extLst>
      <p:ext uri="{BB962C8B-B14F-4D97-AF65-F5344CB8AC3E}">
        <p14:creationId xmlns:p14="http://schemas.microsoft.com/office/powerpoint/2010/main" val="241686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401-7B6A-B20F-B604-05A19827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3FA6-219D-B655-4CCD-849D2254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FC66E-EC1B-490A-7499-ACC1508A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899"/>
            <a:ext cx="12192000" cy="60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2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8B06-03A4-3CFF-02B3-8B61B70D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able to collaborate :</a:t>
            </a:r>
            <a:r>
              <a:rPr lang="en-US" dirty="0" err="1"/>
              <a:t>wq</a:t>
            </a:r>
            <a:r>
              <a:rPr lang="en-US" dirty="0"/>
              <a:t> if editor window open skip and write :</a:t>
            </a:r>
            <a:r>
              <a:rPr lang="en-US" dirty="0" err="1"/>
              <a:t>wq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CAF30-F373-B6C8-23F9-EE251A8AE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73" y="2024161"/>
            <a:ext cx="7297168" cy="2095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999AC-EA10-6676-EE46-DC9F72A7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73" y="2706432"/>
            <a:ext cx="8656013" cy="5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26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A5087-106F-E427-F20E-88E572D4C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7" y="643466"/>
            <a:ext cx="105114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75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7B1E3-2492-4223-5656-D78E8DBA1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45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4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E08079-72A4-BF4C-E04C-38F48B14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574"/>
            <a:ext cx="12096520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49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A68A-4915-17F8-AC97-8AD89EDD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97DF-AE35-4E1F-03B1-98C9EBD8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java.php</a:t>
            </a:r>
            <a:r>
              <a:rPr lang="en-US" dirty="0"/>
              <a:t> </a:t>
            </a:r>
          </a:p>
          <a:p>
            <a:r>
              <a:rPr lang="en-US" dirty="0"/>
              <a:t>Enter the text in the file as new window will open</a:t>
            </a:r>
          </a:p>
        </p:txBody>
      </p:sp>
    </p:spTree>
    <p:extLst>
      <p:ext uri="{BB962C8B-B14F-4D97-AF65-F5344CB8AC3E}">
        <p14:creationId xmlns:p14="http://schemas.microsoft.com/office/powerpoint/2010/main" val="664974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A68A-4915-17F8-AC97-8AD89EDD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A6989-CDBD-C934-419F-34B19D345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2372"/>
            <a:ext cx="9392227" cy="5627914"/>
          </a:xfrm>
        </p:spPr>
      </p:pic>
    </p:spTree>
    <p:extLst>
      <p:ext uri="{BB962C8B-B14F-4D97-AF65-F5344CB8AC3E}">
        <p14:creationId xmlns:p14="http://schemas.microsoft.com/office/powerpoint/2010/main" val="2165855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A68A-4915-17F8-AC97-8AD89EDD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72679-A97B-1658-1B30-7E1118C0E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828" y="1208314"/>
            <a:ext cx="9383485" cy="5431971"/>
          </a:xfrm>
        </p:spPr>
      </p:pic>
    </p:spTree>
    <p:extLst>
      <p:ext uri="{BB962C8B-B14F-4D97-AF65-F5344CB8AC3E}">
        <p14:creationId xmlns:p14="http://schemas.microsoft.com/office/powerpoint/2010/main" val="2005136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D809A-D28E-C194-1596-B3A5C8E68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8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CE820-788D-4410-2D3D-2C1E701BD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947" b="-1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53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1164-282E-F61D-DDE8-C6F68F34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276FE8-5183-FE20-8C65-95CEEB92A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57" y="365125"/>
            <a:ext cx="11375572" cy="6220732"/>
          </a:xfrm>
        </p:spPr>
      </p:pic>
    </p:spTree>
    <p:extLst>
      <p:ext uri="{BB962C8B-B14F-4D97-AF65-F5344CB8AC3E}">
        <p14:creationId xmlns:p14="http://schemas.microsoft.com/office/powerpoint/2010/main" val="3318095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9F02-6CA4-ACE4-35E9-E46E6C64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65A27-AF65-C9A3-5130-D74DC328E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857" y="609600"/>
            <a:ext cx="10863943" cy="6117771"/>
          </a:xfrm>
        </p:spPr>
      </p:pic>
    </p:spTree>
    <p:extLst>
      <p:ext uri="{BB962C8B-B14F-4D97-AF65-F5344CB8AC3E}">
        <p14:creationId xmlns:p14="http://schemas.microsoft.com/office/powerpoint/2010/main" val="17530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4CAF0-C392-FDF6-E47E-CE0D9311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Merging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01362-0D69-FD61-7431-5DD99B96C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185058"/>
            <a:ext cx="8077200" cy="66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72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0C59-3574-02FA-7E15-1745D73B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FEA32-FA08-6D50-C050-B0FEE80B8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1" y="365124"/>
            <a:ext cx="11549743" cy="6416675"/>
          </a:xfrm>
        </p:spPr>
      </p:pic>
    </p:spTree>
    <p:extLst>
      <p:ext uri="{BB962C8B-B14F-4D97-AF65-F5344CB8AC3E}">
        <p14:creationId xmlns:p14="http://schemas.microsoft.com/office/powerpoint/2010/main" val="285994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9FB2A-97C2-94E2-D10E-D3C75E9E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3" y="0"/>
            <a:ext cx="11788048" cy="667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0422F2-4A2E-BADF-A26B-4E8D4AF10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3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09304-49E0-0B7F-8EBA-3001F0800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7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6954-8E2C-63C3-5995-CAE22936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B7DD4D-A79C-0F2C-2DC1-E9A301BE8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65126"/>
            <a:ext cx="11364685" cy="6024788"/>
          </a:xfrm>
        </p:spPr>
      </p:pic>
    </p:spTree>
    <p:extLst>
      <p:ext uri="{BB962C8B-B14F-4D97-AF65-F5344CB8AC3E}">
        <p14:creationId xmlns:p14="http://schemas.microsoft.com/office/powerpoint/2010/main" val="193918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30C9-659F-7E1C-F23B-2FFEA86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2296-EE49-40C6-077A-1E3ABCEE4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git hub and create new repository with name my repo </a:t>
            </a:r>
          </a:p>
          <a:p>
            <a:r>
              <a:rPr lang="en-US" dirty="0"/>
              <a:t>Don’t go for read me  or any other option</a:t>
            </a:r>
          </a:p>
          <a:p>
            <a:r>
              <a:rPr lang="en-US" dirty="0"/>
              <a:t>See the </a:t>
            </a:r>
            <a:r>
              <a:rPr lang="en-US" dirty="0" err="1"/>
              <a:t>url</a:t>
            </a:r>
            <a:r>
              <a:rPr lang="en-US" dirty="0"/>
              <a:t> of your repository</a:t>
            </a:r>
          </a:p>
          <a:p>
            <a:r>
              <a:rPr lang="en-US" dirty="0"/>
              <a:t>Just copy the </a:t>
            </a:r>
            <a:r>
              <a:rPr lang="en-US" dirty="0" err="1"/>
              <a:t>url</a:t>
            </a:r>
            <a:r>
              <a:rPr lang="en-US" dirty="0"/>
              <a:t> : https://github.com/Richa736/myrepo.git</a:t>
            </a:r>
          </a:p>
        </p:txBody>
      </p:sp>
    </p:spTree>
    <p:extLst>
      <p:ext uri="{BB962C8B-B14F-4D97-AF65-F5344CB8AC3E}">
        <p14:creationId xmlns:p14="http://schemas.microsoft.com/office/powerpoint/2010/main" val="203338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6954-8E2C-63C3-5995-CAE22936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E2B8-228E-5D7F-0539-39D0C307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0D235-C513-106E-8137-0A2009E0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015"/>
            <a:ext cx="12192000" cy="5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5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154</Words>
  <Application>Microsoft Office PowerPoint</Application>
  <PresentationFormat>Widescreen</PresentationFormat>
  <Paragraphs>17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Aptos Display</vt:lpstr>
      <vt:lpstr>Arial</vt:lpstr>
      <vt:lpstr>Office Theme</vt:lpstr>
      <vt:lpstr>Git bash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Paste the url  create object for eg origin authenticate yourself by signing in the github then continue</vt:lpstr>
      <vt:lpstr>PowerPoint Presentation</vt:lpstr>
      <vt:lpstr>If I want to create new file in remote repository will it be created automatically in local repository lets see:</vt:lpstr>
      <vt:lpstr>PowerPoint Presentation</vt:lpstr>
      <vt:lpstr>PowerPoint Presentation</vt:lpstr>
      <vt:lpstr>Local repository no new file added</vt:lpstr>
      <vt:lpstr>Now we can see the new file in the local repository also.</vt:lpstr>
      <vt:lpstr>To come out of the myrepo diriectory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not able to collaborate :wq if editor window open skip and write :wq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Merging branch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Aashish</dc:creator>
  <cp:lastModifiedBy>Aashish</cp:lastModifiedBy>
  <cp:revision>13</cp:revision>
  <dcterms:created xsi:type="dcterms:W3CDTF">2024-09-04T17:10:29Z</dcterms:created>
  <dcterms:modified xsi:type="dcterms:W3CDTF">2024-09-16T04:44:42Z</dcterms:modified>
</cp:coreProperties>
</file>