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graphic_P00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508001" y="901141"/>
            <a:ext cx="11157817" cy="23100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1pPr>
            <a:lvl2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2pPr>
            <a:lvl3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3pPr>
            <a:lvl4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4pPr>
            <a:lvl5pPr marL="0" indent="0" algn="ctr">
              <a:buSzTx/>
              <a:buFontTx/>
              <a:buNone/>
              <a:defRPr sz="1600">
                <a:solidFill>
                  <a:srgbClr val="A6A6A6"/>
                </a:solidFill>
              </a:defRPr>
            </a:lvl5pPr>
          </a:lstStyle>
          <a:p>
            <a:r>
              <a:t>CLICK TO EDITE SUBTITLE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3" name="Title Text"/>
          <p:cNvSpPr txBox="1"/>
          <p:nvPr>
            <p:ph type="title" hasCustomPrompt="1"/>
          </p:nvPr>
        </p:nvSpPr>
        <p:spPr>
          <a:xfrm>
            <a:off x="508001" y="177801"/>
            <a:ext cx="11157817" cy="660511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3700">
                <a:solidFill>
                  <a:srgbClr val="80808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字版面配置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字版面配置區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圖片版面配置區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Body Level One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E4E4E4">
                <a:alpha val="49961"/>
              </a:srgb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charset="0"/>
        <a:buChar char="•"/>
        <a:defRPr sz="28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charset="0"/>
        <a:buChar char="•"/>
        <a:defRPr sz="28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charset="0"/>
        <a:buChar char="•"/>
        <a:defRPr sz="28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charset="0"/>
        <a:buChar char="•"/>
        <a:defRPr sz="28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charset="0"/>
        <a:buChar char="•"/>
        <a:defRPr sz="28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charset="0"/>
        <a:buChar char="•"/>
        <a:defRPr sz="28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charset="0"/>
        <a:buChar char="•"/>
        <a:defRPr sz="28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charset="0"/>
        <a:buChar char="•"/>
        <a:defRPr sz="28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charset="0"/>
        <a:buChar char="•"/>
        <a:defRPr sz="2800" b="0" i="0" u="none" strike="noStrike" cap="none" spc="0" baseline="0">
          <a:solidFill>
            <a:srgbClr val="000000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2"/>
          <p:cNvSpPr txBox="1"/>
          <p:nvPr>
            <p:ph type="title"/>
          </p:nvPr>
        </p:nvSpPr>
        <p:spPr>
          <a:xfrm>
            <a:off x="508001" y="355599"/>
            <a:ext cx="11157817" cy="66051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Vertical SmartArt Work Breakdown Structure (WBS)</a:t>
            </a:r>
          </a:p>
        </p:txBody>
      </p:sp>
      <p:grpSp>
        <p:nvGrpSpPr>
          <p:cNvPr id="195" name="Diagram 3"/>
          <p:cNvGrpSpPr/>
          <p:nvPr/>
        </p:nvGrpSpPr>
        <p:grpSpPr>
          <a:xfrm>
            <a:off x="1807311" y="1608829"/>
            <a:ext cx="8545555" cy="4510270"/>
            <a:chOff x="0" y="-1"/>
            <a:chExt cx="8545554" cy="4510269"/>
          </a:xfrm>
        </p:grpSpPr>
        <p:sp>
          <p:nvSpPr>
            <p:cNvPr id="104" name="Line"/>
            <p:cNvSpPr/>
            <p:nvPr/>
          </p:nvSpPr>
          <p:spPr>
            <a:xfrm>
              <a:off x="7199334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05" name="Line"/>
            <p:cNvSpPr/>
            <p:nvPr/>
          </p:nvSpPr>
          <p:spPr>
            <a:xfrm>
              <a:off x="7199334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06" name="Line"/>
            <p:cNvSpPr/>
            <p:nvPr/>
          </p:nvSpPr>
          <p:spPr>
            <a:xfrm>
              <a:off x="4126447" y="585310"/>
              <a:ext cx="3541138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07" name="Line"/>
            <p:cNvSpPr/>
            <p:nvPr/>
          </p:nvSpPr>
          <p:spPr>
            <a:xfrm>
              <a:off x="5782879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08" name="Line"/>
            <p:cNvSpPr/>
            <p:nvPr/>
          </p:nvSpPr>
          <p:spPr>
            <a:xfrm>
              <a:off x="5782879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09" name="Line"/>
            <p:cNvSpPr/>
            <p:nvPr/>
          </p:nvSpPr>
          <p:spPr>
            <a:xfrm>
              <a:off x="4126447" y="585310"/>
              <a:ext cx="2124683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0" name="Line"/>
            <p:cNvSpPr/>
            <p:nvPr/>
          </p:nvSpPr>
          <p:spPr>
            <a:xfrm>
              <a:off x="4366425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1" name="Line"/>
            <p:cNvSpPr/>
            <p:nvPr/>
          </p:nvSpPr>
          <p:spPr>
            <a:xfrm>
              <a:off x="4366425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2" name="Line"/>
            <p:cNvSpPr/>
            <p:nvPr/>
          </p:nvSpPr>
          <p:spPr>
            <a:xfrm>
              <a:off x="4126447" y="585310"/>
              <a:ext cx="708229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3" name="Line"/>
            <p:cNvSpPr/>
            <p:nvPr/>
          </p:nvSpPr>
          <p:spPr>
            <a:xfrm>
              <a:off x="2949970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4" name="Line"/>
            <p:cNvSpPr/>
            <p:nvPr/>
          </p:nvSpPr>
          <p:spPr>
            <a:xfrm>
              <a:off x="2949970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5" name="Line"/>
            <p:cNvSpPr/>
            <p:nvPr/>
          </p:nvSpPr>
          <p:spPr>
            <a:xfrm>
              <a:off x="3418220" y="585310"/>
              <a:ext cx="708229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6" name="Line"/>
            <p:cNvSpPr/>
            <p:nvPr/>
          </p:nvSpPr>
          <p:spPr>
            <a:xfrm>
              <a:off x="1533516" y="1416453"/>
              <a:ext cx="175595" cy="166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7" name="Line"/>
            <p:cNvSpPr/>
            <p:nvPr/>
          </p:nvSpPr>
          <p:spPr>
            <a:xfrm>
              <a:off x="1533516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8" name="Line"/>
            <p:cNvSpPr/>
            <p:nvPr/>
          </p:nvSpPr>
          <p:spPr>
            <a:xfrm>
              <a:off x="1533516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9" name="Line"/>
            <p:cNvSpPr/>
            <p:nvPr/>
          </p:nvSpPr>
          <p:spPr>
            <a:xfrm>
              <a:off x="2001765" y="585310"/>
              <a:ext cx="2124683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117061" y="1416453"/>
              <a:ext cx="175595" cy="290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117061" y="1416453"/>
              <a:ext cx="175595" cy="2288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117061" y="1416453"/>
              <a:ext cx="175595" cy="166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117061" y="1416453"/>
              <a:ext cx="175595" cy="1051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117061" y="1416453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585310" y="585310"/>
              <a:ext cx="3541138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grpSp>
          <p:nvGrpSpPr>
            <p:cNvPr id="128" name="Group"/>
            <p:cNvGrpSpPr/>
            <p:nvPr/>
          </p:nvGrpSpPr>
          <p:grpSpPr>
            <a:xfrm>
              <a:off x="3541135" y="-1"/>
              <a:ext cx="1170627" cy="585315"/>
              <a:chOff x="0" y="-1"/>
              <a:chExt cx="1170626" cy="585314"/>
            </a:xfrm>
          </p:grpSpPr>
          <p:sp>
            <p:nvSpPr>
              <p:cNvPr id="126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74838"/>
                  </a:gs>
                  <a:gs pos="50000">
                    <a:srgbClr val="B8301D"/>
                  </a:gs>
                  <a:gs pos="100000">
                    <a:srgbClr val="7B2014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27" name="1.Your Project (WBS)"/>
              <p:cNvSpPr txBox="1"/>
              <p:nvPr/>
            </p:nvSpPr>
            <p:spPr>
              <a:xfrm>
                <a:off x="28573" y="120571"/>
                <a:ext cx="1113480" cy="344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AU"/>
                  <a:t>Health care management </a:t>
                </a:r>
                <a:endParaRPr lang="en-AU"/>
              </a:p>
            </p:txBody>
          </p:sp>
        </p:grpSp>
        <p:grpSp>
          <p:nvGrpSpPr>
            <p:cNvPr id="131" name="Group"/>
            <p:cNvGrpSpPr/>
            <p:nvPr/>
          </p:nvGrpSpPr>
          <p:grpSpPr>
            <a:xfrm>
              <a:off x="0" y="831142"/>
              <a:ext cx="1170626" cy="585313"/>
              <a:chOff x="0" y="0"/>
              <a:chExt cx="1170625" cy="585312"/>
            </a:xfrm>
          </p:grpSpPr>
          <p:sp>
            <p:nvSpPr>
              <p:cNvPr id="129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30" name="1.1 Task 01"/>
              <p:cNvSpPr txBox="1"/>
              <p:nvPr/>
            </p:nvSpPr>
            <p:spPr>
              <a:xfrm>
                <a:off x="28572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 Task 01</a:t>
                </a:r>
              </a:p>
            </p:txBody>
          </p:sp>
        </p:grpSp>
        <p:grpSp>
          <p:nvGrpSpPr>
            <p:cNvPr id="134" name="Group"/>
            <p:cNvGrpSpPr/>
            <p:nvPr/>
          </p:nvGrpSpPr>
          <p:grpSpPr>
            <a:xfrm>
              <a:off x="292655" y="1662285"/>
              <a:ext cx="1170627" cy="372935"/>
              <a:chOff x="0" y="0"/>
              <a:chExt cx="1170626" cy="372934"/>
            </a:xfrm>
          </p:grpSpPr>
          <p:sp>
            <p:nvSpPr>
              <p:cNvPr id="132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33" name="1.1.1 Sub Task"/>
              <p:cNvSpPr txBox="1"/>
              <p:nvPr/>
            </p:nvSpPr>
            <p:spPr>
              <a:xfrm>
                <a:off x="18204" y="14380"/>
                <a:ext cx="1134217" cy="344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AU"/>
                  <a:t>Selection of topic</a:t>
                </a:r>
                <a:endParaRPr lang="en-AU"/>
              </a:p>
            </p:txBody>
          </p:sp>
        </p:grpSp>
        <p:grpSp>
          <p:nvGrpSpPr>
            <p:cNvPr id="137" name="Group"/>
            <p:cNvGrpSpPr/>
            <p:nvPr/>
          </p:nvGrpSpPr>
          <p:grpSpPr>
            <a:xfrm>
              <a:off x="292655" y="2281046"/>
              <a:ext cx="1170627" cy="372935"/>
              <a:chOff x="0" y="0"/>
              <a:chExt cx="1170626" cy="372934"/>
            </a:xfrm>
          </p:grpSpPr>
          <p:sp>
            <p:nvSpPr>
              <p:cNvPr id="135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36" name="1.1.2 Sub Task"/>
              <p:cNvSpPr txBox="1"/>
              <p:nvPr/>
            </p:nvSpPr>
            <p:spPr>
              <a:xfrm>
                <a:off x="18204" y="96613"/>
                <a:ext cx="1134217" cy="179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AU"/>
                  <a:t>Probem stmt </a:t>
                </a:r>
                <a:endParaRPr lang="en-AU"/>
              </a:p>
            </p:txBody>
          </p:sp>
        </p:grpSp>
        <p:grpSp>
          <p:nvGrpSpPr>
            <p:cNvPr id="140" name="Group"/>
            <p:cNvGrpSpPr/>
            <p:nvPr/>
          </p:nvGrpSpPr>
          <p:grpSpPr>
            <a:xfrm>
              <a:off x="292655" y="2613207"/>
              <a:ext cx="1170627" cy="946135"/>
              <a:chOff x="0" y="-286600"/>
              <a:chExt cx="1170626" cy="946132"/>
            </a:xfrm>
          </p:grpSpPr>
          <p:sp>
            <p:nvSpPr>
              <p:cNvPr id="138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39" name="1.1.3 Sub Task"/>
              <p:cNvSpPr txBox="1"/>
              <p:nvPr/>
            </p:nvSpPr>
            <p:spPr>
              <a:xfrm>
                <a:off x="18204" y="-286600"/>
                <a:ext cx="1134217" cy="9461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AU"/>
                  <a:t>referance of existing technology</a:t>
                </a:r>
                <a:endParaRPr lang="en-AU"/>
              </a:p>
            </p:txBody>
          </p:sp>
        </p:grpSp>
        <p:grpSp>
          <p:nvGrpSpPr>
            <p:cNvPr id="143" name="Group"/>
            <p:cNvGrpSpPr/>
            <p:nvPr/>
          </p:nvGrpSpPr>
          <p:grpSpPr>
            <a:xfrm>
              <a:off x="292655" y="3518571"/>
              <a:ext cx="1170627" cy="372935"/>
              <a:chOff x="0" y="0"/>
              <a:chExt cx="1170626" cy="372934"/>
            </a:xfrm>
          </p:grpSpPr>
          <p:sp>
            <p:nvSpPr>
              <p:cNvPr id="141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42" name="1.1.4 Sub Task"/>
              <p:cNvSpPr txBox="1"/>
              <p:nvPr/>
            </p:nvSpPr>
            <p:spPr>
              <a:xfrm>
                <a:off x="18204" y="96613"/>
                <a:ext cx="1134217" cy="179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/>
            </p:txBody>
          </p:sp>
        </p:grpSp>
        <p:grpSp>
          <p:nvGrpSpPr>
            <p:cNvPr id="146" name="Group"/>
            <p:cNvGrpSpPr/>
            <p:nvPr/>
          </p:nvGrpSpPr>
          <p:grpSpPr>
            <a:xfrm>
              <a:off x="292655" y="4137333"/>
              <a:ext cx="1170627" cy="372935"/>
              <a:chOff x="0" y="0"/>
              <a:chExt cx="1170626" cy="372934"/>
            </a:xfrm>
          </p:grpSpPr>
          <p:sp>
            <p:nvSpPr>
              <p:cNvPr id="144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45" name="1.1.5 Sub Task"/>
              <p:cNvSpPr txBox="1"/>
              <p:nvPr/>
            </p:nvSpPr>
            <p:spPr>
              <a:xfrm>
                <a:off x="18204" y="96613"/>
                <a:ext cx="1134217" cy="179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/>
            </p:txBody>
          </p:sp>
        </p:grpSp>
        <p:grpSp>
          <p:nvGrpSpPr>
            <p:cNvPr id="149" name="Group"/>
            <p:cNvGrpSpPr/>
            <p:nvPr/>
          </p:nvGrpSpPr>
          <p:grpSpPr>
            <a:xfrm>
              <a:off x="1416453" y="831142"/>
              <a:ext cx="1170626" cy="585313"/>
              <a:chOff x="0" y="0"/>
              <a:chExt cx="1170625" cy="585312"/>
            </a:xfrm>
          </p:grpSpPr>
          <p:sp>
            <p:nvSpPr>
              <p:cNvPr id="147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48" name="1.2 Task 02"/>
              <p:cNvSpPr txBox="1"/>
              <p:nvPr/>
            </p:nvSpPr>
            <p:spPr>
              <a:xfrm>
                <a:off x="28573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 Task 02</a:t>
                </a:r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1709109" y="1662285"/>
              <a:ext cx="1170627" cy="372935"/>
              <a:chOff x="0" y="0"/>
              <a:chExt cx="1170626" cy="372934"/>
            </a:xfrm>
          </p:grpSpPr>
          <p:sp>
            <p:nvSpPr>
              <p:cNvPr id="150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51" name="1.2.1 Sub Task"/>
              <p:cNvSpPr txBox="1"/>
              <p:nvPr/>
            </p:nvSpPr>
            <p:spPr>
              <a:xfrm>
                <a:off x="18205" y="96613"/>
                <a:ext cx="1134215" cy="179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AU"/>
                  <a:t>solution</a:t>
                </a:r>
                <a:endParaRPr lang="en-AU"/>
              </a:p>
            </p:txBody>
          </p:sp>
        </p:grpSp>
        <p:grpSp>
          <p:nvGrpSpPr>
            <p:cNvPr id="155" name="Group"/>
            <p:cNvGrpSpPr/>
            <p:nvPr/>
          </p:nvGrpSpPr>
          <p:grpSpPr>
            <a:xfrm>
              <a:off x="1709109" y="2281046"/>
              <a:ext cx="1170627" cy="372935"/>
              <a:chOff x="0" y="0"/>
              <a:chExt cx="1170626" cy="372934"/>
            </a:xfrm>
          </p:grpSpPr>
          <p:sp>
            <p:nvSpPr>
              <p:cNvPr id="153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54" name="1.2.2 Sub Task"/>
              <p:cNvSpPr txBox="1"/>
              <p:nvPr/>
            </p:nvSpPr>
            <p:spPr>
              <a:xfrm>
                <a:off x="18205" y="96613"/>
                <a:ext cx="1134215" cy="1797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AU"/>
                  <a:t>portal design</a:t>
                </a:r>
                <a:endParaRPr lang="en-AU"/>
              </a:p>
            </p:txBody>
          </p:sp>
        </p:grpSp>
        <p:grpSp>
          <p:nvGrpSpPr>
            <p:cNvPr id="158" name="Group"/>
            <p:cNvGrpSpPr/>
            <p:nvPr/>
          </p:nvGrpSpPr>
          <p:grpSpPr>
            <a:xfrm>
              <a:off x="1709109" y="2899808"/>
              <a:ext cx="1170627" cy="372935"/>
              <a:chOff x="0" y="0"/>
              <a:chExt cx="1170626" cy="372934"/>
            </a:xfrm>
          </p:grpSpPr>
          <p:sp>
            <p:nvSpPr>
              <p:cNvPr id="156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57" name="1.2.3 Sub Task"/>
              <p:cNvSpPr txBox="1"/>
              <p:nvPr/>
            </p:nvSpPr>
            <p:spPr>
              <a:xfrm>
                <a:off x="18205" y="14380"/>
                <a:ext cx="1134215" cy="344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rPr lang="en-AU"/>
                  <a:t>technology selection</a:t>
                </a:r>
                <a:endParaRPr lang="en-AU"/>
              </a:p>
            </p:txBody>
          </p:sp>
        </p:grpSp>
        <p:grpSp>
          <p:nvGrpSpPr>
            <p:cNvPr id="161" name="Group"/>
            <p:cNvGrpSpPr/>
            <p:nvPr/>
          </p:nvGrpSpPr>
          <p:grpSpPr>
            <a:xfrm>
              <a:off x="2832908" y="831142"/>
              <a:ext cx="1170626" cy="585313"/>
              <a:chOff x="0" y="0"/>
              <a:chExt cx="1170625" cy="585312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60" name="1.3 Task 03"/>
              <p:cNvSpPr txBox="1"/>
              <p:nvPr/>
            </p:nvSpPr>
            <p:spPr>
              <a:xfrm>
                <a:off x="28573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 Task 03</a:t>
                </a:r>
              </a:p>
            </p:txBody>
          </p:sp>
        </p:grpSp>
        <p:grpSp>
          <p:nvGrpSpPr>
            <p:cNvPr id="164" name="Group"/>
            <p:cNvGrpSpPr/>
            <p:nvPr/>
          </p:nvGrpSpPr>
          <p:grpSpPr>
            <a:xfrm>
              <a:off x="3125565" y="1662285"/>
              <a:ext cx="1170626" cy="372934"/>
              <a:chOff x="0" y="0"/>
              <a:chExt cx="1170625" cy="372933"/>
            </a:xfrm>
          </p:grpSpPr>
          <p:sp>
            <p:nvSpPr>
              <p:cNvPr id="162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63" name="1.3.1 Sub Task"/>
              <p:cNvSpPr txBox="1"/>
              <p:nvPr/>
            </p:nvSpPr>
            <p:spPr>
              <a:xfrm>
                <a:off x="18204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1.3.1 Sub Task</a:t>
                </a:r>
              </a:p>
            </p:txBody>
          </p:sp>
        </p:grpSp>
        <p:grpSp>
          <p:nvGrpSpPr>
            <p:cNvPr id="167" name="Group"/>
            <p:cNvGrpSpPr/>
            <p:nvPr/>
          </p:nvGrpSpPr>
          <p:grpSpPr>
            <a:xfrm>
              <a:off x="3125565" y="2281046"/>
              <a:ext cx="1170626" cy="372934"/>
              <a:chOff x="0" y="0"/>
              <a:chExt cx="1170625" cy="372933"/>
            </a:xfrm>
          </p:grpSpPr>
          <p:sp>
            <p:nvSpPr>
              <p:cNvPr id="165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66" name="1.3.2 Sub Task"/>
              <p:cNvSpPr txBox="1"/>
              <p:nvPr/>
            </p:nvSpPr>
            <p:spPr>
              <a:xfrm>
                <a:off x="18204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1.3.2 Sub Task</a:t>
                </a:r>
              </a:p>
            </p:txBody>
          </p:sp>
        </p:grpSp>
        <p:grpSp>
          <p:nvGrpSpPr>
            <p:cNvPr id="170" name="Group"/>
            <p:cNvGrpSpPr/>
            <p:nvPr/>
          </p:nvGrpSpPr>
          <p:grpSpPr>
            <a:xfrm>
              <a:off x="4249362" y="831142"/>
              <a:ext cx="1170626" cy="585313"/>
              <a:chOff x="0" y="0"/>
              <a:chExt cx="1170625" cy="585312"/>
            </a:xfrm>
          </p:grpSpPr>
          <p:sp>
            <p:nvSpPr>
              <p:cNvPr id="168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69" name="1.4 Task 04"/>
              <p:cNvSpPr txBox="1"/>
              <p:nvPr/>
            </p:nvSpPr>
            <p:spPr>
              <a:xfrm>
                <a:off x="28573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 Task 04</a:t>
                </a:r>
              </a:p>
            </p:txBody>
          </p:sp>
        </p:grpSp>
        <p:grpSp>
          <p:nvGrpSpPr>
            <p:cNvPr id="173" name="Group"/>
            <p:cNvGrpSpPr/>
            <p:nvPr/>
          </p:nvGrpSpPr>
          <p:grpSpPr>
            <a:xfrm>
              <a:off x="4542018" y="1662285"/>
              <a:ext cx="1170627" cy="372934"/>
              <a:chOff x="0" y="0"/>
              <a:chExt cx="1170626" cy="372933"/>
            </a:xfrm>
          </p:grpSpPr>
          <p:sp>
            <p:nvSpPr>
              <p:cNvPr id="171" name="Rounded Rectangle"/>
              <p:cNvSpPr/>
              <p:nvPr/>
            </p:nvSpPr>
            <p:spPr>
              <a:xfrm>
                <a:off x="-1" y="0"/>
                <a:ext cx="1170628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72" name="1.4.1 Sub Task"/>
              <p:cNvSpPr txBox="1"/>
              <p:nvPr/>
            </p:nvSpPr>
            <p:spPr>
              <a:xfrm>
                <a:off x="18204" y="89945"/>
                <a:ext cx="1134218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1.4.1 Sub Task</a:t>
                </a:r>
              </a:p>
            </p:txBody>
          </p:sp>
        </p:grpSp>
        <p:grpSp>
          <p:nvGrpSpPr>
            <p:cNvPr id="176" name="Group"/>
            <p:cNvGrpSpPr/>
            <p:nvPr/>
          </p:nvGrpSpPr>
          <p:grpSpPr>
            <a:xfrm>
              <a:off x="4542018" y="2281046"/>
              <a:ext cx="1170627" cy="372934"/>
              <a:chOff x="0" y="0"/>
              <a:chExt cx="1170626" cy="372933"/>
            </a:xfrm>
          </p:grpSpPr>
          <p:sp>
            <p:nvSpPr>
              <p:cNvPr id="174" name="Rounded Rectangle"/>
              <p:cNvSpPr/>
              <p:nvPr/>
            </p:nvSpPr>
            <p:spPr>
              <a:xfrm>
                <a:off x="-1" y="0"/>
                <a:ext cx="1170628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75" name="1.4.2 Sub Task"/>
              <p:cNvSpPr txBox="1"/>
              <p:nvPr/>
            </p:nvSpPr>
            <p:spPr>
              <a:xfrm>
                <a:off x="18204" y="89945"/>
                <a:ext cx="1134218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1.4.2 Sub Task</a:t>
                </a:r>
              </a:p>
            </p:txBody>
          </p:sp>
        </p:grpSp>
        <p:grpSp>
          <p:nvGrpSpPr>
            <p:cNvPr id="179" name="Group"/>
            <p:cNvGrpSpPr/>
            <p:nvPr/>
          </p:nvGrpSpPr>
          <p:grpSpPr>
            <a:xfrm>
              <a:off x="5665817" y="831142"/>
              <a:ext cx="1170626" cy="585313"/>
              <a:chOff x="0" y="0"/>
              <a:chExt cx="1170625" cy="585312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78" name="1.5 Task 05"/>
              <p:cNvSpPr txBox="1"/>
              <p:nvPr/>
            </p:nvSpPr>
            <p:spPr>
              <a:xfrm>
                <a:off x="28572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 Task 05</a:t>
                </a:r>
              </a:p>
            </p:txBody>
          </p:sp>
        </p:grpSp>
        <p:grpSp>
          <p:nvGrpSpPr>
            <p:cNvPr id="182" name="Group"/>
            <p:cNvGrpSpPr/>
            <p:nvPr/>
          </p:nvGrpSpPr>
          <p:grpSpPr>
            <a:xfrm>
              <a:off x="5958472" y="1662285"/>
              <a:ext cx="1170626" cy="372934"/>
              <a:chOff x="0" y="0"/>
              <a:chExt cx="1170625" cy="372933"/>
            </a:xfrm>
          </p:grpSpPr>
          <p:sp>
            <p:nvSpPr>
              <p:cNvPr id="180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81" name="1.5.1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1.5.1 Sub Task</a:t>
                </a:r>
              </a:p>
            </p:txBody>
          </p:sp>
        </p:grpSp>
        <p:grpSp>
          <p:nvGrpSpPr>
            <p:cNvPr id="185" name="Group"/>
            <p:cNvGrpSpPr/>
            <p:nvPr/>
          </p:nvGrpSpPr>
          <p:grpSpPr>
            <a:xfrm>
              <a:off x="5958472" y="2281046"/>
              <a:ext cx="1170626" cy="372934"/>
              <a:chOff x="0" y="0"/>
              <a:chExt cx="1170625" cy="372933"/>
            </a:xfrm>
          </p:grpSpPr>
          <p:sp>
            <p:nvSpPr>
              <p:cNvPr id="183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84" name="1.5.2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1.5.2 Sub Task</a:t>
                </a:r>
              </a:p>
            </p:txBody>
          </p:sp>
        </p:grpSp>
        <p:grpSp>
          <p:nvGrpSpPr>
            <p:cNvPr id="188" name="Group"/>
            <p:cNvGrpSpPr/>
            <p:nvPr/>
          </p:nvGrpSpPr>
          <p:grpSpPr>
            <a:xfrm>
              <a:off x="7082271" y="831142"/>
              <a:ext cx="1170626" cy="585313"/>
              <a:chOff x="0" y="0"/>
              <a:chExt cx="1170625" cy="585312"/>
            </a:xfrm>
          </p:grpSpPr>
          <p:sp>
            <p:nvSpPr>
              <p:cNvPr id="186" name="Rounded Rectangle"/>
              <p:cNvSpPr/>
              <p:nvPr/>
            </p:nvSpPr>
            <p:spPr>
              <a:xfrm>
                <a:off x="0" y="-1"/>
                <a:ext cx="1170626" cy="58531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47726A"/>
                  </a:gs>
                  <a:gs pos="50000">
                    <a:schemeClr val="accent2"/>
                  </a:gs>
                  <a:gs pos="100000">
                    <a:srgbClr val="00534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87" name="1.6 Task 06"/>
              <p:cNvSpPr txBox="1"/>
              <p:nvPr/>
            </p:nvSpPr>
            <p:spPr>
              <a:xfrm>
                <a:off x="28573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 Task 06</a:t>
                </a: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7374928" y="1662285"/>
              <a:ext cx="1170626" cy="372934"/>
              <a:chOff x="0" y="0"/>
              <a:chExt cx="1170625" cy="372933"/>
            </a:xfrm>
          </p:grpSpPr>
          <p:sp>
            <p:nvSpPr>
              <p:cNvPr id="189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90" name="1.6.1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1.6.1 Sub Task</a:t>
                </a:r>
              </a:p>
            </p:txBody>
          </p:sp>
        </p:grpSp>
        <p:grpSp>
          <p:nvGrpSpPr>
            <p:cNvPr id="194" name="Group"/>
            <p:cNvGrpSpPr/>
            <p:nvPr/>
          </p:nvGrpSpPr>
          <p:grpSpPr>
            <a:xfrm>
              <a:off x="7374928" y="2281046"/>
              <a:ext cx="1170626" cy="372934"/>
              <a:chOff x="0" y="0"/>
              <a:chExt cx="1170625" cy="372933"/>
            </a:xfrm>
          </p:grpSpPr>
          <p:sp>
            <p:nvSpPr>
              <p:cNvPr id="192" name="Rounded Rectangle"/>
              <p:cNvSpPr/>
              <p:nvPr/>
            </p:nvSpPr>
            <p:spPr>
              <a:xfrm>
                <a:off x="0" y="0"/>
                <a:ext cx="1170626" cy="372934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C9C347"/>
                  </a:gs>
                  <a:gs pos="50000">
                    <a:schemeClr val="accent3"/>
                  </a:gs>
                  <a:gs pos="100000">
                    <a:srgbClr val="ABA50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19050" dir="5400000" rotWithShape="0">
                  <a:srgbClr val="797979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93" name="1.6.2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1.6.2 Sub Task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2"/>
          <p:cNvSpPr txBox="1"/>
          <p:nvPr>
            <p:ph type="title"/>
          </p:nvPr>
        </p:nvSpPr>
        <p:spPr>
          <a:xfrm>
            <a:off x="508001" y="355599"/>
            <a:ext cx="11157817" cy="66051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Vertical SmartArt Work Breakdown Structure (WBS)</a:t>
            </a:r>
          </a:p>
        </p:txBody>
      </p:sp>
      <p:grpSp>
        <p:nvGrpSpPr>
          <p:cNvPr id="289" name="Diagram 3"/>
          <p:cNvGrpSpPr/>
          <p:nvPr/>
        </p:nvGrpSpPr>
        <p:grpSpPr>
          <a:xfrm>
            <a:off x="1352015" y="1607709"/>
            <a:ext cx="9456144" cy="4512507"/>
            <a:chOff x="0" y="-1"/>
            <a:chExt cx="9456143" cy="4512506"/>
          </a:xfrm>
        </p:grpSpPr>
        <p:sp>
          <p:nvSpPr>
            <p:cNvPr id="198" name="Line"/>
            <p:cNvSpPr/>
            <p:nvPr/>
          </p:nvSpPr>
          <p:spPr>
            <a:xfrm>
              <a:off x="7966475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7966475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4566150" y="422229"/>
              <a:ext cx="3918472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6399088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6399088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4566150" y="422229"/>
              <a:ext cx="2351084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4831699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4831699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4566150" y="422229"/>
              <a:ext cx="783696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3264311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3264311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3782456" y="422229"/>
              <a:ext cx="783696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1696923" y="1089022"/>
              <a:ext cx="194306" cy="18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696923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696923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2215068" y="422229"/>
              <a:ext cx="2351084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129535" y="1089022"/>
              <a:ext cx="194306" cy="321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129535" y="1089022"/>
              <a:ext cx="194306" cy="253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129535" y="1089022"/>
              <a:ext cx="194306" cy="1847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129535" y="1089022"/>
              <a:ext cx="194306" cy="116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29535" y="1089022"/>
              <a:ext cx="194306" cy="47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F4B97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647680" y="422229"/>
              <a:ext cx="3918472" cy="27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23C6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grpSp>
          <p:nvGrpSpPr>
            <p:cNvPr id="222" name="Group"/>
            <p:cNvGrpSpPr/>
            <p:nvPr/>
          </p:nvGrpSpPr>
          <p:grpSpPr>
            <a:xfrm>
              <a:off x="3534848" y="-2"/>
              <a:ext cx="2062607" cy="422233"/>
              <a:chOff x="0" y="0"/>
              <a:chExt cx="2062606" cy="422231"/>
            </a:xfrm>
          </p:grpSpPr>
          <p:sp>
            <p:nvSpPr>
              <p:cNvPr id="220" name="Rectangle"/>
              <p:cNvSpPr/>
              <p:nvPr/>
            </p:nvSpPr>
            <p:spPr>
              <a:xfrm>
                <a:off x="-1" y="-1"/>
                <a:ext cx="2062608" cy="422232"/>
              </a:xfrm>
              <a:prstGeom prst="rect">
                <a:avLst/>
              </a:prstGeom>
              <a:solidFill>
                <a:srgbClr val="D5FFFB"/>
              </a:solidFill>
              <a:ln w="19050" cap="flat">
                <a:solidFill>
                  <a:srgbClr val="2AC3C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21" name="1.Your Project (WBS)"/>
              <p:cNvSpPr txBox="1"/>
              <p:nvPr/>
            </p:nvSpPr>
            <p:spPr>
              <a:xfrm>
                <a:off x="-1" y="114594"/>
                <a:ext cx="2062608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D5958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1.Your Project (WBS)</a:t>
                </a:r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0" y="694254"/>
              <a:ext cx="1295363" cy="394772"/>
              <a:chOff x="0" y="0"/>
              <a:chExt cx="1295362" cy="394770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-1"/>
                <a:ext cx="1295363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24" name="1.1 Task 01"/>
              <p:cNvSpPr txBox="1"/>
              <p:nvPr/>
            </p:nvSpPr>
            <p:spPr>
              <a:xfrm>
                <a:off x="0" y="100864"/>
                <a:ext cx="1295363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 Task 01</a:t>
                </a:r>
              </a:p>
            </p:txBody>
          </p:sp>
        </p:grpSp>
        <p:grpSp>
          <p:nvGrpSpPr>
            <p:cNvPr id="228" name="Group"/>
            <p:cNvGrpSpPr/>
            <p:nvPr/>
          </p:nvGrpSpPr>
          <p:grpSpPr>
            <a:xfrm>
              <a:off x="323840" y="1361048"/>
              <a:ext cx="1295364" cy="412672"/>
              <a:chOff x="0" y="0"/>
              <a:chExt cx="1295362" cy="412670"/>
            </a:xfrm>
          </p:grpSpPr>
          <p:sp>
            <p:nvSpPr>
              <p:cNvPr id="226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27" name="1.1.1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1.1.1 Sub Task</a:t>
                </a:r>
              </a:p>
            </p:txBody>
          </p:sp>
        </p:grpSp>
        <p:grpSp>
          <p:nvGrpSpPr>
            <p:cNvPr id="231" name="Group"/>
            <p:cNvGrpSpPr/>
            <p:nvPr/>
          </p:nvGrpSpPr>
          <p:grpSpPr>
            <a:xfrm>
              <a:off x="323840" y="2045745"/>
              <a:ext cx="1295364" cy="412672"/>
              <a:chOff x="0" y="0"/>
              <a:chExt cx="1295362" cy="412670"/>
            </a:xfrm>
          </p:grpSpPr>
          <p:sp>
            <p:nvSpPr>
              <p:cNvPr id="229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30" name="1.1.2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1.1.2 Sub Task</a:t>
                </a:r>
              </a:p>
            </p:txBody>
          </p:sp>
        </p:grpSp>
        <p:grpSp>
          <p:nvGrpSpPr>
            <p:cNvPr id="234" name="Group"/>
            <p:cNvGrpSpPr/>
            <p:nvPr/>
          </p:nvGrpSpPr>
          <p:grpSpPr>
            <a:xfrm>
              <a:off x="323840" y="2730442"/>
              <a:ext cx="1295364" cy="412672"/>
              <a:chOff x="0" y="0"/>
              <a:chExt cx="1295362" cy="412670"/>
            </a:xfrm>
          </p:grpSpPr>
          <p:sp>
            <p:nvSpPr>
              <p:cNvPr id="232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33" name="1.1.3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1.1.3 Sub Task</a:t>
                </a:r>
              </a:p>
            </p:txBody>
          </p:sp>
        </p:grpSp>
        <p:grpSp>
          <p:nvGrpSpPr>
            <p:cNvPr id="237" name="Group"/>
            <p:cNvGrpSpPr/>
            <p:nvPr/>
          </p:nvGrpSpPr>
          <p:grpSpPr>
            <a:xfrm>
              <a:off x="323840" y="3415137"/>
              <a:ext cx="1295364" cy="412672"/>
              <a:chOff x="0" y="0"/>
              <a:chExt cx="1295362" cy="412670"/>
            </a:xfrm>
          </p:grpSpPr>
          <p:sp>
            <p:nvSpPr>
              <p:cNvPr id="235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36" name="1.1.4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1.1.4 Sub Task</a:t>
                </a:r>
              </a:p>
            </p:txBody>
          </p:sp>
        </p:grpSp>
        <p:grpSp>
          <p:nvGrpSpPr>
            <p:cNvPr id="240" name="Group"/>
            <p:cNvGrpSpPr/>
            <p:nvPr/>
          </p:nvGrpSpPr>
          <p:grpSpPr>
            <a:xfrm>
              <a:off x="323840" y="4099834"/>
              <a:ext cx="1295364" cy="412672"/>
              <a:chOff x="0" y="0"/>
              <a:chExt cx="1295362" cy="412670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39" name="1.1.5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1.1.5 Sub Task</a:t>
                </a:r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1567387" y="694254"/>
              <a:ext cx="1295364" cy="394772"/>
              <a:chOff x="0" y="0"/>
              <a:chExt cx="1295362" cy="394770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-1" y="-1"/>
                <a:ext cx="1295364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42" name="1.2 Task 02"/>
              <p:cNvSpPr txBox="1"/>
              <p:nvPr/>
            </p:nvSpPr>
            <p:spPr>
              <a:xfrm>
                <a:off x="-1" y="10086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 Task 02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1891228" y="1361048"/>
              <a:ext cx="1295364" cy="412672"/>
              <a:chOff x="0" y="0"/>
              <a:chExt cx="1295362" cy="412670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45" name="1.2.1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1.2.1 Sub Task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1891228" y="2045745"/>
              <a:ext cx="1295364" cy="412672"/>
              <a:chOff x="0" y="0"/>
              <a:chExt cx="1295362" cy="412670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48" name="1.2.2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1.2.2 Sub Task</a:t>
                </a:r>
              </a:p>
            </p:txBody>
          </p:sp>
        </p:grpSp>
        <p:grpSp>
          <p:nvGrpSpPr>
            <p:cNvPr id="252" name="Group"/>
            <p:cNvGrpSpPr/>
            <p:nvPr/>
          </p:nvGrpSpPr>
          <p:grpSpPr>
            <a:xfrm>
              <a:off x="1891228" y="2730442"/>
              <a:ext cx="1295364" cy="412672"/>
              <a:chOff x="0" y="0"/>
              <a:chExt cx="1295362" cy="412670"/>
            </a:xfrm>
          </p:grpSpPr>
          <p:sp>
            <p:nvSpPr>
              <p:cNvPr id="250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51" name="1.2.3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1.2.3 Sub Task</a:t>
                </a:r>
              </a:p>
            </p:txBody>
          </p:sp>
        </p:grpSp>
        <p:grpSp>
          <p:nvGrpSpPr>
            <p:cNvPr id="255" name="Group"/>
            <p:cNvGrpSpPr/>
            <p:nvPr/>
          </p:nvGrpSpPr>
          <p:grpSpPr>
            <a:xfrm>
              <a:off x="3134775" y="694254"/>
              <a:ext cx="1295364" cy="394772"/>
              <a:chOff x="0" y="0"/>
              <a:chExt cx="1295362" cy="394770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-1" y="-1"/>
                <a:ext cx="1295364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54" name="1.3 Task 03"/>
              <p:cNvSpPr txBox="1"/>
              <p:nvPr/>
            </p:nvSpPr>
            <p:spPr>
              <a:xfrm>
                <a:off x="-1" y="10086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 Task 03</a:t>
                </a:r>
              </a:p>
            </p:txBody>
          </p:sp>
        </p:grpSp>
        <p:grpSp>
          <p:nvGrpSpPr>
            <p:cNvPr id="258" name="Group"/>
            <p:cNvGrpSpPr/>
            <p:nvPr/>
          </p:nvGrpSpPr>
          <p:grpSpPr>
            <a:xfrm>
              <a:off x="3458617" y="1361048"/>
              <a:ext cx="1295363" cy="412672"/>
              <a:chOff x="0" y="0"/>
              <a:chExt cx="1295362" cy="412670"/>
            </a:xfrm>
          </p:grpSpPr>
          <p:sp>
            <p:nvSpPr>
              <p:cNvPr id="256" name="Rectangle"/>
              <p:cNvSpPr/>
              <p:nvPr/>
            </p:nvSpPr>
            <p:spPr>
              <a:xfrm>
                <a:off x="0" y="-1"/>
                <a:ext cx="1295363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57" name="1.3.1 Sub Task"/>
              <p:cNvSpPr txBox="1"/>
              <p:nvPr/>
            </p:nvSpPr>
            <p:spPr>
              <a:xfrm>
                <a:off x="0" y="109814"/>
                <a:ext cx="1295363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1.3.1 Sub Task</a:t>
                </a:r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3458617" y="2045745"/>
              <a:ext cx="1295363" cy="412672"/>
              <a:chOff x="0" y="0"/>
              <a:chExt cx="1295362" cy="412670"/>
            </a:xfrm>
          </p:grpSpPr>
          <p:sp>
            <p:nvSpPr>
              <p:cNvPr id="259" name="Rectangle"/>
              <p:cNvSpPr/>
              <p:nvPr/>
            </p:nvSpPr>
            <p:spPr>
              <a:xfrm>
                <a:off x="0" y="-1"/>
                <a:ext cx="1295363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60" name="1.3.2 Sub Task"/>
              <p:cNvSpPr txBox="1"/>
              <p:nvPr/>
            </p:nvSpPr>
            <p:spPr>
              <a:xfrm>
                <a:off x="0" y="109814"/>
                <a:ext cx="1295363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1.3.2 Sub Task</a:t>
                </a:r>
              </a:p>
            </p:txBody>
          </p:sp>
        </p:grpSp>
        <p:grpSp>
          <p:nvGrpSpPr>
            <p:cNvPr id="264" name="Group"/>
            <p:cNvGrpSpPr/>
            <p:nvPr/>
          </p:nvGrpSpPr>
          <p:grpSpPr>
            <a:xfrm>
              <a:off x="4702164" y="694254"/>
              <a:ext cx="1295363" cy="394772"/>
              <a:chOff x="0" y="0"/>
              <a:chExt cx="1295362" cy="394770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0" y="-1"/>
                <a:ext cx="1295363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63" name="1.4 Task 04"/>
              <p:cNvSpPr txBox="1"/>
              <p:nvPr/>
            </p:nvSpPr>
            <p:spPr>
              <a:xfrm>
                <a:off x="0" y="100864"/>
                <a:ext cx="1295363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 Task 04</a:t>
                </a:r>
              </a:p>
            </p:txBody>
          </p:sp>
        </p:grpSp>
        <p:grpSp>
          <p:nvGrpSpPr>
            <p:cNvPr id="267" name="Group"/>
            <p:cNvGrpSpPr/>
            <p:nvPr/>
          </p:nvGrpSpPr>
          <p:grpSpPr>
            <a:xfrm>
              <a:off x="5026005" y="1361048"/>
              <a:ext cx="1295364" cy="412672"/>
              <a:chOff x="0" y="0"/>
              <a:chExt cx="1295362" cy="412670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66" name="1.4.1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1.4.1 Sub Task</a:t>
                </a:r>
              </a:p>
            </p:txBody>
          </p:sp>
        </p:grpSp>
        <p:grpSp>
          <p:nvGrpSpPr>
            <p:cNvPr id="270" name="Group"/>
            <p:cNvGrpSpPr/>
            <p:nvPr/>
          </p:nvGrpSpPr>
          <p:grpSpPr>
            <a:xfrm>
              <a:off x="5026005" y="2045745"/>
              <a:ext cx="1295364" cy="412672"/>
              <a:chOff x="0" y="0"/>
              <a:chExt cx="1295362" cy="412670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69" name="1.4.2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1.4.2 Sub Task</a:t>
                </a:r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6269552" y="694254"/>
              <a:ext cx="1295364" cy="394772"/>
              <a:chOff x="0" y="0"/>
              <a:chExt cx="1295362" cy="394770"/>
            </a:xfrm>
          </p:grpSpPr>
          <p:sp>
            <p:nvSpPr>
              <p:cNvPr id="271" name="Rectangle"/>
              <p:cNvSpPr/>
              <p:nvPr/>
            </p:nvSpPr>
            <p:spPr>
              <a:xfrm>
                <a:off x="-1" y="-1"/>
                <a:ext cx="1295364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72" name="1.5 Task 05"/>
              <p:cNvSpPr txBox="1"/>
              <p:nvPr/>
            </p:nvSpPr>
            <p:spPr>
              <a:xfrm>
                <a:off x="-1" y="10086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 Task 05</a:t>
                </a:r>
              </a:p>
            </p:txBody>
          </p:sp>
        </p:grpSp>
        <p:grpSp>
          <p:nvGrpSpPr>
            <p:cNvPr id="276" name="Group"/>
            <p:cNvGrpSpPr/>
            <p:nvPr/>
          </p:nvGrpSpPr>
          <p:grpSpPr>
            <a:xfrm>
              <a:off x="6593392" y="1361048"/>
              <a:ext cx="1295364" cy="412672"/>
              <a:chOff x="0" y="0"/>
              <a:chExt cx="1295362" cy="412670"/>
            </a:xfrm>
          </p:grpSpPr>
          <p:sp>
            <p:nvSpPr>
              <p:cNvPr id="274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75" name="1.5.1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1.5.1 Sub Task</a:t>
                </a:r>
              </a:p>
            </p:txBody>
          </p:sp>
        </p:grpSp>
        <p:grpSp>
          <p:nvGrpSpPr>
            <p:cNvPr id="279" name="Group"/>
            <p:cNvGrpSpPr/>
            <p:nvPr/>
          </p:nvGrpSpPr>
          <p:grpSpPr>
            <a:xfrm>
              <a:off x="6593392" y="2045745"/>
              <a:ext cx="1295364" cy="412672"/>
              <a:chOff x="0" y="0"/>
              <a:chExt cx="1295362" cy="412670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78" name="1.5.2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1.5.2 Sub Task</a:t>
                </a:r>
              </a:p>
            </p:txBody>
          </p:sp>
        </p:grpSp>
        <p:grpSp>
          <p:nvGrpSpPr>
            <p:cNvPr id="282" name="Group"/>
            <p:cNvGrpSpPr/>
            <p:nvPr/>
          </p:nvGrpSpPr>
          <p:grpSpPr>
            <a:xfrm>
              <a:off x="7836940" y="694254"/>
              <a:ext cx="1295364" cy="394772"/>
              <a:chOff x="0" y="0"/>
              <a:chExt cx="1295362" cy="394770"/>
            </a:xfrm>
          </p:grpSpPr>
          <p:sp>
            <p:nvSpPr>
              <p:cNvPr id="280" name="Rectangle"/>
              <p:cNvSpPr/>
              <p:nvPr/>
            </p:nvSpPr>
            <p:spPr>
              <a:xfrm>
                <a:off x="-1" y="-1"/>
                <a:ext cx="1295364" cy="394771"/>
              </a:xfrm>
              <a:prstGeom prst="rect">
                <a:avLst/>
              </a:prstGeom>
              <a:solidFill>
                <a:srgbClr val="D3F4FF"/>
              </a:solidFill>
              <a:ln w="19050" cap="flat">
                <a:solidFill>
                  <a:srgbClr val="23C6F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81" name="1.6 Task 06"/>
              <p:cNvSpPr txBox="1"/>
              <p:nvPr/>
            </p:nvSpPr>
            <p:spPr>
              <a:xfrm>
                <a:off x="-1" y="10086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00557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 Task 06</a:t>
                </a:r>
              </a:p>
            </p:txBody>
          </p:sp>
        </p:grpSp>
        <p:grpSp>
          <p:nvGrpSpPr>
            <p:cNvPr id="285" name="Group"/>
            <p:cNvGrpSpPr/>
            <p:nvPr/>
          </p:nvGrpSpPr>
          <p:grpSpPr>
            <a:xfrm>
              <a:off x="8160780" y="1361048"/>
              <a:ext cx="1295364" cy="412672"/>
              <a:chOff x="0" y="0"/>
              <a:chExt cx="1295362" cy="412670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84" name="1.6.1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1.6.1 Sub Task</a:t>
                </a:r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8160780" y="2045745"/>
              <a:ext cx="1295364" cy="412672"/>
              <a:chOff x="0" y="0"/>
              <a:chExt cx="1295362" cy="412670"/>
            </a:xfrm>
          </p:grpSpPr>
          <p:sp>
            <p:nvSpPr>
              <p:cNvPr id="286" name="Rectangle"/>
              <p:cNvSpPr/>
              <p:nvPr/>
            </p:nvSpPr>
            <p:spPr>
              <a:xfrm>
                <a:off x="-1" y="-1"/>
                <a:ext cx="1295364" cy="412672"/>
              </a:xfrm>
              <a:prstGeom prst="rect">
                <a:avLst/>
              </a:prstGeom>
              <a:solidFill>
                <a:srgbClr val="FBE8D0"/>
              </a:solidFill>
              <a:ln w="19050" cap="flat">
                <a:solidFill>
                  <a:srgbClr val="F4B973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287" name="1.6.2 Sub Task"/>
              <p:cNvSpPr txBox="1"/>
              <p:nvPr/>
            </p:nvSpPr>
            <p:spPr>
              <a:xfrm>
                <a:off x="-1" y="109814"/>
                <a:ext cx="1295364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chemeClr val="accent5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1.6.2 Sub Task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2"/>
          <p:cNvSpPr txBox="1"/>
          <p:nvPr>
            <p:ph type="title"/>
          </p:nvPr>
        </p:nvSpPr>
        <p:spPr>
          <a:xfrm>
            <a:off x="508001" y="355599"/>
            <a:ext cx="11157817" cy="66051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Vertical SmartArt Work Breakdown Structure (WBS)</a:t>
            </a:r>
          </a:p>
        </p:txBody>
      </p:sp>
      <p:grpSp>
        <p:nvGrpSpPr>
          <p:cNvPr id="383" name="Diagram 3"/>
          <p:cNvGrpSpPr/>
          <p:nvPr/>
        </p:nvGrpSpPr>
        <p:grpSpPr>
          <a:xfrm>
            <a:off x="1799806" y="1606512"/>
            <a:ext cx="8553059" cy="4512586"/>
            <a:chOff x="0" y="0"/>
            <a:chExt cx="8553058" cy="4512585"/>
          </a:xfrm>
        </p:grpSpPr>
        <p:sp>
          <p:nvSpPr>
            <p:cNvPr id="292" name="Line"/>
            <p:cNvSpPr/>
            <p:nvPr/>
          </p:nvSpPr>
          <p:spPr>
            <a:xfrm>
              <a:off x="7199335" y="1416452"/>
              <a:ext cx="183099" cy="105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7199335" y="1416452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4126448" y="585310"/>
              <a:ext cx="3541138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B6B6B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5782881" y="1416452"/>
              <a:ext cx="175595" cy="105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5782881" y="1416452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4126449" y="585310"/>
              <a:ext cx="2124683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B6B6B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4366427" y="1416452"/>
              <a:ext cx="175595" cy="105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4366427" y="1416452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4126448" y="585310"/>
              <a:ext cx="708230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800"/>
                  </a:lnTo>
                  <a:lnTo>
                    <a:pt x="21600" y="108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B6B6B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2949971" y="1416452"/>
              <a:ext cx="183099" cy="105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2949971" y="1416452"/>
              <a:ext cx="175595" cy="432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3418221" y="585310"/>
              <a:ext cx="708230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B6B6B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1533516" y="1416452"/>
              <a:ext cx="183099" cy="167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1533516" y="1416452"/>
              <a:ext cx="183099" cy="105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1533516" y="1416452"/>
              <a:ext cx="183099" cy="43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2001765" y="585310"/>
              <a:ext cx="2124683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B6B6B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117063" y="1416452"/>
              <a:ext cx="183099" cy="290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117063" y="1416452"/>
              <a:ext cx="183099" cy="2290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117063" y="1416452"/>
              <a:ext cx="183099" cy="167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117063" y="1416452"/>
              <a:ext cx="183099" cy="1053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117063" y="1416452"/>
              <a:ext cx="183099" cy="43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585311" y="585310"/>
              <a:ext cx="3541137" cy="24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0800"/>
                  </a:lnTo>
                  <a:lnTo>
                    <a:pt x="0" y="1080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rgbClr val="B6B6B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grpSp>
          <p:nvGrpSpPr>
            <p:cNvPr id="316" name="Group"/>
            <p:cNvGrpSpPr/>
            <p:nvPr/>
          </p:nvGrpSpPr>
          <p:grpSpPr>
            <a:xfrm>
              <a:off x="3541136" y="-1"/>
              <a:ext cx="1170627" cy="585314"/>
              <a:chOff x="0" y="0"/>
              <a:chExt cx="1170625" cy="585312"/>
            </a:xfrm>
          </p:grpSpPr>
          <p:sp>
            <p:nvSpPr>
              <p:cNvPr id="314" name="Rounded Rectangle"/>
              <p:cNvSpPr/>
              <p:nvPr/>
            </p:nvSpPr>
            <p:spPr>
              <a:xfrm>
                <a:off x="-1" y="0"/>
                <a:ext cx="1170627" cy="58531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15" name="1.Your Project (WBS)"/>
              <p:cNvSpPr txBox="1"/>
              <p:nvPr/>
            </p:nvSpPr>
            <p:spPr>
              <a:xfrm>
                <a:off x="28573" y="116125"/>
                <a:ext cx="1113480" cy="353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1.Your Project (WBS)</a:t>
                </a:r>
              </a:p>
            </p:txBody>
          </p:sp>
        </p:grpSp>
        <p:grpSp>
          <p:nvGrpSpPr>
            <p:cNvPr id="319" name="Group"/>
            <p:cNvGrpSpPr/>
            <p:nvPr/>
          </p:nvGrpSpPr>
          <p:grpSpPr>
            <a:xfrm>
              <a:off x="0" y="831141"/>
              <a:ext cx="1170626" cy="585314"/>
              <a:chOff x="0" y="0"/>
              <a:chExt cx="1170625" cy="585313"/>
            </a:xfrm>
          </p:grpSpPr>
          <p:sp>
            <p:nvSpPr>
              <p:cNvPr id="317" name="Rounded Rectangle"/>
              <p:cNvSpPr/>
              <p:nvPr/>
            </p:nvSpPr>
            <p:spPr>
              <a:xfrm>
                <a:off x="-1" y="-1"/>
                <a:ext cx="1170627" cy="58531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18" name="1.1 Task 01"/>
              <p:cNvSpPr txBox="1"/>
              <p:nvPr/>
            </p:nvSpPr>
            <p:spPr>
              <a:xfrm>
                <a:off x="28572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 Task 01</a:t>
                </a:r>
              </a:p>
            </p:txBody>
          </p:sp>
        </p:grpSp>
        <p:grpSp>
          <p:nvGrpSpPr>
            <p:cNvPr id="322" name="Group"/>
            <p:cNvGrpSpPr/>
            <p:nvPr/>
          </p:nvGrpSpPr>
          <p:grpSpPr>
            <a:xfrm>
              <a:off x="300159" y="1664602"/>
              <a:ext cx="1170626" cy="372934"/>
              <a:chOff x="0" y="0"/>
              <a:chExt cx="1170625" cy="372933"/>
            </a:xfrm>
          </p:grpSpPr>
          <p:sp>
            <p:nvSpPr>
              <p:cNvPr id="320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21" name="1.1.1 Sub Task"/>
              <p:cNvSpPr txBox="1"/>
              <p:nvPr/>
            </p:nvSpPr>
            <p:spPr>
              <a:xfrm>
                <a:off x="18204" y="89945"/>
                <a:ext cx="1134217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1.1.1 Sub Task</a:t>
                </a:r>
              </a:p>
            </p:txBody>
          </p:sp>
        </p:grpSp>
        <p:grpSp>
          <p:nvGrpSpPr>
            <p:cNvPr id="325" name="Group"/>
            <p:cNvGrpSpPr/>
            <p:nvPr/>
          </p:nvGrpSpPr>
          <p:grpSpPr>
            <a:xfrm>
              <a:off x="300159" y="2283364"/>
              <a:ext cx="1170626" cy="372934"/>
              <a:chOff x="0" y="0"/>
              <a:chExt cx="1170625" cy="372933"/>
            </a:xfrm>
          </p:grpSpPr>
          <p:sp>
            <p:nvSpPr>
              <p:cNvPr id="323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24" name="1.1.2 Sub Task"/>
              <p:cNvSpPr txBox="1"/>
              <p:nvPr/>
            </p:nvSpPr>
            <p:spPr>
              <a:xfrm>
                <a:off x="18204" y="89945"/>
                <a:ext cx="1134217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1.1.2 Sub Task</a:t>
                </a:r>
              </a:p>
            </p:txBody>
          </p:sp>
        </p:grpSp>
        <p:grpSp>
          <p:nvGrpSpPr>
            <p:cNvPr id="328" name="Group"/>
            <p:cNvGrpSpPr/>
            <p:nvPr/>
          </p:nvGrpSpPr>
          <p:grpSpPr>
            <a:xfrm>
              <a:off x="300159" y="2902126"/>
              <a:ext cx="1170626" cy="372934"/>
              <a:chOff x="0" y="0"/>
              <a:chExt cx="1170625" cy="372933"/>
            </a:xfrm>
          </p:grpSpPr>
          <p:sp>
            <p:nvSpPr>
              <p:cNvPr id="326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27" name="1.1.3 Sub Task"/>
              <p:cNvSpPr txBox="1"/>
              <p:nvPr/>
            </p:nvSpPr>
            <p:spPr>
              <a:xfrm>
                <a:off x="18204" y="89945"/>
                <a:ext cx="1134217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1.1.3 Sub Task</a:t>
                </a:r>
              </a:p>
            </p:txBody>
          </p:sp>
        </p:grpSp>
        <p:grpSp>
          <p:nvGrpSpPr>
            <p:cNvPr id="331" name="Group"/>
            <p:cNvGrpSpPr/>
            <p:nvPr/>
          </p:nvGrpSpPr>
          <p:grpSpPr>
            <a:xfrm>
              <a:off x="300159" y="3520889"/>
              <a:ext cx="1170626" cy="372934"/>
              <a:chOff x="0" y="0"/>
              <a:chExt cx="1170625" cy="372933"/>
            </a:xfrm>
          </p:grpSpPr>
          <p:sp>
            <p:nvSpPr>
              <p:cNvPr id="329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30" name="1.1.4 Sub Task"/>
              <p:cNvSpPr txBox="1"/>
              <p:nvPr/>
            </p:nvSpPr>
            <p:spPr>
              <a:xfrm>
                <a:off x="18204" y="89945"/>
                <a:ext cx="1134217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1.1.4 Sub Task</a:t>
                </a:r>
              </a:p>
            </p:txBody>
          </p:sp>
        </p:grpSp>
        <p:grpSp>
          <p:nvGrpSpPr>
            <p:cNvPr id="334" name="Group"/>
            <p:cNvGrpSpPr/>
            <p:nvPr/>
          </p:nvGrpSpPr>
          <p:grpSpPr>
            <a:xfrm>
              <a:off x="300159" y="4139651"/>
              <a:ext cx="1170626" cy="372935"/>
              <a:chOff x="0" y="0"/>
              <a:chExt cx="1170625" cy="372933"/>
            </a:xfrm>
          </p:grpSpPr>
          <p:sp>
            <p:nvSpPr>
              <p:cNvPr id="332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33" name="1.1.5 Sub Task"/>
              <p:cNvSpPr txBox="1"/>
              <p:nvPr/>
            </p:nvSpPr>
            <p:spPr>
              <a:xfrm>
                <a:off x="18204" y="89945"/>
                <a:ext cx="1134217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1.1.5 Sub Task</a:t>
                </a:r>
              </a:p>
            </p:txBody>
          </p:sp>
        </p:grpSp>
        <p:grpSp>
          <p:nvGrpSpPr>
            <p:cNvPr id="337" name="Group"/>
            <p:cNvGrpSpPr/>
            <p:nvPr/>
          </p:nvGrpSpPr>
          <p:grpSpPr>
            <a:xfrm>
              <a:off x="1416454" y="831141"/>
              <a:ext cx="1170626" cy="585314"/>
              <a:chOff x="0" y="0"/>
              <a:chExt cx="1170625" cy="585313"/>
            </a:xfrm>
          </p:grpSpPr>
          <p:sp>
            <p:nvSpPr>
              <p:cNvPr id="335" name="Rounded Rectangle"/>
              <p:cNvSpPr/>
              <p:nvPr/>
            </p:nvSpPr>
            <p:spPr>
              <a:xfrm>
                <a:off x="-1" y="-1"/>
                <a:ext cx="1170627" cy="58531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36" name="1.2 Task 02"/>
              <p:cNvSpPr txBox="1"/>
              <p:nvPr/>
            </p:nvSpPr>
            <p:spPr>
              <a:xfrm>
                <a:off x="28573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 Task 02</a:t>
                </a:r>
              </a:p>
            </p:txBody>
          </p:sp>
        </p:grpSp>
        <p:grpSp>
          <p:nvGrpSpPr>
            <p:cNvPr id="340" name="Group"/>
            <p:cNvGrpSpPr/>
            <p:nvPr/>
          </p:nvGrpSpPr>
          <p:grpSpPr>
            <a:xfrm>
              <a:off x="1716613" y="1664602"/>
              <a:ext cx="1170626" cy="372934"/>
              <a:chOff x="0" y="0"/>
              <a:chExt cx="1170625" cy="372933"/>
            </a:xfrm>
          </p:grpSpPr>
          <p:sp>
            <p:nvSpPr>
              <p:cNvPr id="338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39" name="1.2.1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1.2.1 Sub Task</a:t>
                </a:r>
              </a:p>
            </p:txBody>
          </p:sp>
        </p:grpSp>
        <p:grpSp>
          <p:nvGrpSpPr>
            <p:cNvPr id="343" name="Group"/>
            <p:cNvGrpSpPr/>
            <p:nvPr/>
          </p:nvGrpSpPr>
          <p:grpSpPr>
            <a:xfrm>
              <a:off x="1716613" y="2283364"/>
              <a:ext cx="1170626" cy="372934"/>
              <a:chOff x="0" y="0"/>
              <a:chExt cx="1170625" cy="372933"/>
            </a:xfrm>
          </p:grpSpPr>
          <p:sp>
            <p:nvSpPr>
              <p:cNvPr id="341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42" name="1.2.2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1.2.2 Sub Task</a:t>
                </a:r>
              </a:p>
            </p:txBody>
          </p:sp>
        </p:grpSp>
        <p:grpSp>
          <p:nvGrpSpPr>
            <p:cNvPr id="346" name="Group"/>
            <p:cNvGrpSpPr/>
            <p:nvPr/>
          </p:nvGrpSpPr>
          <p:grpSpPr>
            <a:xfrm>
              <a:off x="1716613" y="2902126"/>
              <a:ext cx="1170626" cy="372934"/>
              <a:chOff x="0" y="0"/>
              <a:chExt cx="1170625" cy="372933"/>
            </a:xfrm>
          </p:grpSpPr>
          <p:sp>
            <p:nvSpPr>
              <p:cNvPr id="344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45" name="1.2.3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1.2.3 Sub Task</a:t>
                </a:r>
              </a:p>
            </p:txBody>
          </p:sp>
        </p:grpSp>
        <p:grpSp>
          <p:nvGrpSpPr>
            <p:cNvPr id="349" name="Group"/>
            <p:cNvGrpSpPr/>
            <p:nvPr/>
          </p:nvGrpSpPr>
          <p:grpSpPr>
            <a:xfrm>
              <a:off x="2832909" y="831141"/>
              <a:ext cx="1170626" cy="585314"/>
              <a:chOff x="0" y="0"/>
              <a:chExt cx="1170625" cy="585313"/>
            </a:xfrm>
          </p:grpSpPr>
          <p:sp>
            <p:nvSpPr>
              <p:cNvPr id="347" name="Rounded Rectangle"/>
              <p:cNvSpPr/>
              <p:nvPr/>
            </p:nvSpPr>
            <p:spPr>
              <a:xfrm>
                <a:off x="-1" y="-1"/>
                <a:ext cx="1170627" cy="58531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48" name="1.3 Task 03"/>
              <p:cNvSpPr txBox="1"/>
              <p:nvPr/>
            </p:nvSpPr>
            <p:spPr>
              <a:xfrm>
                <a:off x="28572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 Task 03</a:t>
                </a:r>
              </a:p>
            </p:txBody>
          </p:sp>
        </p:grpSp>
        <p:grpSp>
          <p:nvGrpSpPr>
            <p:cNvPr id="352" name="Group"/>
            <p:cNvGrpSpPr/>
            <p:nvPr/>
          </p:nvGrpSpPr>
          <p:grpSpPr>
            <a:xfrm>
              <a:off x="3125564" y="1662284"/>
              <a:ext cx="1170627" cy="372933"/>
              <a:chOff x="0" y="0"/>
              <a:chExt cx="1170625" cy="372932"/>
            </a:xfrm>
          </p:grpSpPr>
          <p:sp>
            <p:nvSpPr>
              <p:cNvPr id="350" name="Rounded Rectangle"/>
              <p:cNvSpPr/>
              <p:nvPr/>
            </p:nvSpPr>
            <p:spPr>
              <a:xfrm>
                <a:off x="-1" y="0"/>
                <a:ext cx="1170627" cy="37293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51" name="1.3.1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1.3.1 Sub Task</a:t>
                </a:r>
              </a:p>
            </p:txBody>
          </p:sp>
        </p:grpSp>
        <p:grpSp>
          <p:nvGrpSpPr>
            <p:cNvPr id="355" name="Group"/>
            <p:cNvGrpSpPr/>
            <p:nvPr/>
          </p:nvGrpSpPr>
          <p:grpSpPr>
            <a:xfrm>
              <a:off x="3133069" y="2283364"/>
              <a:ext cx="1170627" cy="372934"/>
              <a:chOff x="0" y="0"/>
              <a:chExt cx="1170625" cy="372933"/>
            </a:xfrm>
          </p:grpSpPr>
          <p:sp>
            <p:nvSpPr>
              <p:cNvPr id="353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54" name="1.3.2 Sub Task"/>
              <p:cNvSpPr txBox="1"/>
              <p:nvPr/>
            </p:nvSpPr>
            <p:spPr>
              <a:xfrm>
                <a:off x="18204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1.3.2 Sub Task</a:t>
                </a:r>
              </a:p>
            </p:txBody>
          </p:sp>
        </p:grpSp>
        <p:grpSp>
          <p:nvGrpSpPr>
            <p:cNvPr id="358" name="Group"/>
            <p:cNvGrpSpPr/>
            <p:nvPr/>
          </p:nvGrpSpPr>
          <p:grpSpPr>
            <a:xfrm>
              <a:off x="4249363" y="831141"/>
              <a:ext cx="1170627" cy="585314"/>
              <a:chOff x="0" y="0"/>
              <a:chExt cx="1170625" cy="585313"/>
            </a:xfrm>
          </p:grpSpPr>
          <p:sp>
            <p:nvSpPr>
              <p:cNvPr id="356" name="Rounded Rectangle"/>
              <p:cNvSpPr/>
              <p:nvPr/>
            </p:nvSpPr>
            <p:spPr>
              <a:xfrm>
                <a:off x="-1" y="-1"/>
                <a:ext cx="1170627" cy="58531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57" name="1.4 Task 04"/>
              <p:cNvSpPr txBox="1"/>
              <p:nvPr/>
            </p:nvSpPr>
            <p:spPr>
              <a:xfrm>
                <a:off x="28573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 Task 04</a:t>
                </a:r>
              </a:p>
            </p:txBody>
          </p:sp>
        </p:grpSp>
        <p:grpSp>
          <p:nvGrpSpPr>
            <p:cNvPr id="361" name="Group"/>
            <p:cNvGrpSpPr/>
            <p:nvPr/>
          </p:nvGrpSpPr>
          <p:grpSpPr>
            <a:xfrm>
              <a:off x="4542020" y="1662284"/>
              <a:ext cx="1170626" cy="372933"/>
              <a:chOff x="0" y="0"/>
              <a:chExt cx="1170625" cy="372932"/>
            </a:xfrm>
          </p:grpSpPr>
          <p:sp>
            <p:nvSpPr>
              <p:cNvPr id="359" name="Rounded Rectangle"/>
              <p:cNvSpPr/>
              <p:nvPr/>
            </p:nvSpPr>
            <p:spPr>
              <a:xfrm>
                <a:off x="-1" y="0"/>
                <a:ext cx="1170627" cy="37293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60" name="1.4.1 Sub Task"/>
              <p:cNvSpPr txBox="1"/>
              <p:nvPr/>
            </p:nvSpPr>
            <p:spPr>
              <a:xfrm>
                <a:off x="18204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1.4.1 Sub Task</a:t>
                </a:r>
              </a:p>
            </p:txBody>
          </p:sp>
        </p:grpSp>
        <p:grpSp>
          <p:nvGrpSpPr>
            <p:cNvPr id="364" name="Group"/>
            <p:cNvGrpSpPr/>
            <p:nvPr/>
          </p:nvGrpSpPr>
          <p:grpSpPr>
            <a:xfrm>
              <a:off x="4542020" y="2281047"/>
              <a:ext cx="1170626" cy="372934"/>
              <a:chOff x="0" y="0"/>
              <a:chExt cx="1170625" cy="372933"/>
            </a:xfrm>
          </p:grpSpPr>
          <p:sp>
            <p:nvSpPr>
              <p:cNvPr id="362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63" name="1.4.2 Sub Task"/>
              <p:cNvSpPr txBox="1"/>
              <p:nvPr/>
            </p:nvSpPr>
            <p:spPr>
              <a:xfrm>
                <a:off x="18204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1.4.2 Sub Task</a:t>
                </a:r>
              </a:p>
            </p:txBody>
          </p:sp>
        </p:grpSp>
        <p:grpSp>
          <p:nvGrpSpPr>
            <p:cNvPr id="367" name="Group"/>
            <p:cNvGrpSpPr/>
            <p:nvPr/>
          </p:nvGrpSpPr>
          <p:grpSpPr>
            <a:xfrm>
              <a:off x="5665818" y="831141"/>
              <a:ext cx="1170626" cy="585314"/>
              <a:chOff x="0" y="0"/>
              <a:chExt cx="1170625" cy="585313"/>
            </a:xfrm>
          </p:grpSpPr>
          <p:sp>
            <p:nvSpPr>
              <p:cNvPr id="365" name="Rounded Rectangle"/>
              <p:cNvSpPr/>
              <p:nvPr/>
            </p:nvSpPr>
            <p:spPr>
              <a:xfrm>
                <a:off x="-1" y="-1"/>
                <a:ext cx="1170627" cy="58531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66" name="1.5 Task 05"/>
              <p:cNvSpPr txBox="1"/>
              <p:nvPr/>
            </p:nvSpPr>
            <p:spPr>
              <a:xfrm>
                <a:off x="28573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 Task 05</a:t>
                </a:r>
              </a:p>
            </p:txBody>
          </p:sp>
        </p:grpSp>
        <p:grpSp>
          <p:nvGrpSpPr>
            <p:cNvPr id="370" name="Group"/>
            <p:cNvGrpSpPr/>
            <p:nvPr/>
          </p:nvGrpSpPr>
          <p:grpSpPr>
            <a:xfrm>
              <a:off x="5958475" y="1662284"/>
              <a:ext cx="1170626" cy="372933"/>
              <a:chOff x="0" y="0"/>
              <a:chExt cx="1170625" cy="372932"/>
            </a:xfrm>
          </p:grpSpPr>
          <p:sp>
            <p:nvSpPr>
              <p:cNvPr id="368" name="Rounded Rectangle"/>
              <p:cNvSpPr/>
              <p:nvPr/>
            </p:nvSpPr>
            <p:spPr>
              <a:xfrm>
                <a:off x="-1" y="0"/>
                <a:ext cx="1170627" cy="37293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69" name="1.5.1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1.5.1 Sub Task</a:t>
                </a:r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5958475" y="2281047"/>
              <a:ext cx="1170626" cy="372934"/>
              <a:chOff x="0" y="0"/>
              <a:chExt cx="1170625" cy="372933"/>
            </a:xfrm>
          </p:grpSpPr>
          <p:sp>
            <p:nvSpPr>
              <p:cNvPr id="371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72" name="1.5.2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1.5.2 Sub Task</a:t>
                </a:r>
              </a:p>
            </p:txBody>
          </p:sp>
        </p:grpSp>
        <p:grpSp>
          <p:nvGrpSpPr>
            <p:cNvPr id="376" name="Group"/>
            <p:cNvGrpSpPr/>
            <p:nvPr/>
          </p:nvGrpSpPr>
          <p:grpSpPr>
            <a:xfrm>
              <a:off x="7082273" y="831141"/>
              <a:ext cx="1170626" cy="585314"/>
              <a:chOff x="0" y="0"/>
              <a:chExt cx="1170625" cy="585313"/>
            </a:xfrm>
          </p:grpSpPr>
          <p:sp>
            <p:nvSpPr>
              <p:cNvPr id="374" name="Rounded Rectangle"/>
              <p:cNvSpPr/>
              <p:nvPr/>
            </p:nvSpPr>
            <p:spPr>
              <a:xfrm>
                <a:off x="-1" y="-1"/>
                <a:ext cx="1170627" cy="58531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75" name="1.6 Task 06"/>
              <p:cNvSpPr txBox="1"/>
              <p:nvPr/>
            </p:nvSpPr>
            <p:spPr>
              <a:xfrm>
                <a:off x="28572" y="196135"/>
                <a:ext cx="1113480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 Task 06</a:t>
                </a:r>
              </a:p>
            </p:txBody>
          </p:sp>
        </p:grpSp>
        <p:grpSp>
          <p:nvGrpSpPr>
            <p:cNvPr id="379" name="Group"/>
            <p:cNvGrpSpPr/>
            <p:nvPr/>
          </p:nvGrpSpPr>
          <p:grpSpPr>
            <a:xfrm>
              <a:off x="7374929" y="1662284"/>
              <a:ext cx="1170626" cy="372933"/>
              <a:chOff x="0" y="0"/>
              <a:chExt cx="1170625" cy="372932"/>
            </a:xfrm>
          </p:grpSpPr>
          <p:sp>
            <p:nvSpPr>
              <p:cNvPr id="377" name="Rounded Rectangle"/>
              <p:cNvSpPr/>
              <p:nvPr/>
            </p:nvSpPr>
            <p:spPr>
              <a:xfrm>
                <a:off x="-1" y="0"/>
                <a:ext cx="1170627" cy="37293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78" name="1.6.1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1.6.1 Sub Task</a:t>
                </a:r>
              </a:p>
            </p:txBody>
          </p:sp>
        </p:grpSp>
        <p:grpSp>
          <p:nvGrpSpPr>
            <p:cNvPr id="382" name="Group"/>
            <p:cNvGrpSpPr/>
            <p:nvPr/>
          </p:nvGrpSpPr>
          <p:grpSpPr>
            <a:xfrm>
              <a:off x="7382433" y="2283364"/>
              <a:ext cx="1170626" cy="372934"/>
              <a:chOff x="0" y="0"/>
              <a:chExt cx="1170625" cy="372933"/>
            </a:xfrm>
          </p:grpSpPr>
          <p:sp>
            <p:nvSpPr>
              <p:cNvPr id="380" name="Rounded Rectangle"/>
              <p:cNvSpPr/>
              <p:nvPr/>
            </p:nvSpPr>
            <p:spPr>
              <a:xfrm>
                <a:off x="-1" y="0"/>
                <a:ext cx="1170627" cy="37293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D0D0D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381" name="1.6.2 Sub Task"/>
              <p:cNvSpPr txBox="1"/>
              <p:nvPr/>
            </p:nvSpPr>
            <p:spPr>
              <a:xfrm>
                <a:off x="18205" y="89945"/>
                <a:ext cx="113421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1.6.2 Sub Task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2"/>
          <p:cNvSpPr txBox="1"/>
          <p:nvPr>
            <p:ph type="title"/>
          </p:nvPr>
        </p:nvSpPr>
        <p:spPr>
          <a:xfrm>
            <a:off x="508001" y="355599"/>
            <a:ext cx="11157817" cy="660514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000000"/>
                </a:solidFill>
              </a:defRPr>
            </a:lvl1pPr>
          </a:lstStyle>
          <a:p>
            <a:r>
              <a:t>Horizontal SmartArt Work Breakdown Structure (WBS)</a:t>
            </a:r>
          </a:p>
        </p:txBody>
      </p:sp>
      <p:grpSp>
        <p:nvGrpSpPr>
          <p:cNvPr id="477" name="Diagram 3"/>
          <p:cNvGrpSpPr/>
          <p:nvPr/>
        </p:nvGrpSpPr>
        <p:grpSpPr>
          <a:xfrm>
            <a:off x="3252961" y="1455528"/>
            <a:ext cx="5717905" cy="5138468"/>
            <a:chOff x="0" y="-1"/>
            <a:chExt cx="5717904" cy="5138466"/>
          </a:xfrm>
        </p:grpSpPr>
        <p:sp>
          <p:nvSpPr>
            <p:cNvPr id="386" name="Line"/>
            <p:cNvSpPr/>
            <p:nvPr/>
          </p:nvSpPr>
          <p:spPr>
            <a:xfrm>
              <a:off x="3214543" y="4845766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3214543" y="4683155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711184" y="2813146"/>
              <a:ext cx="170677" cy="203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11150">
                <a:lnSpc>
                  <a:spcPct val="90000"/>
                </a:lnSpc>
                <a:spcBef>
                  <a:spcPts val="700"/>
                </a:spcBef>
                <a:defRPr sz="7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3214543" y="4195327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3214543" y="4032718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711184" y="2813145"/>
              <a:ext cx="170677" cy="1382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3214543" y="3544888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3214543" y="3382279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711184" y="2813145"/>
              <a:ext cx="170677" cy="73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3214543" y="2894450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3214543" y="2731841"/>
              <a:ext cx="170677" cy="16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711184" y="2813145"/>
              <a:ext cx="170677" cy="81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3214543" y="2081403"/>
              <a:ext cx="170677" cy="32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3214543" y="2081402"/>
              <a:ext cx="170677" cy="2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00" name="Line"/>
            <p:cNvSpPr/>
            <p:nvPr/>
          </p:nvSpPr>
          <p:spPr>
            <a:xfrm>
              <a:off x="3214543" y="1756183"/>
              <a:ext cx="170677" cy="32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711184" y="2081403"/>
              <a:ext cx="170677" cy="73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3214543" y="780526"/>
              <a:ext cx="170677" cy="65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3214543" y="780526"/>
              <a:ext cx="170677" cy="32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3214543" y="780525"/>
              <a:ext cx="170677" cy="2"/>
            </a:xfrm>
            <a:prstGeom prst="line">
              <a:avLst/>
            </a:pr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/>
          </p:txBody>
        </p:sp>
        <p:sp>
          <p:nvSpPr>
            <p:cNvPr id="405" name="Line"/>
            <p:cNvSpPr/>
            <p:nvPr/>
          </p:nvSpPr>
          <p:spPr>
            <a:xfrm>
              <a:off x="3214543" y="455307"/>
              <a:ext cx="170677" cy="32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3214543" y="130086"/>
              <a:ext cx="170677" cy="650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711184" y="780526"/>
              <a:ext cx="170677" cy="203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11150">
                <a:lnSpc>
                  <a:spcPct val="90000"/>
                </a:lnSpc>
                <a:spcBef>
                  <a:spcPts val="700"/>
                </a:spcBef>
                <a:defRPr sz="7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grpSp>
          <p:nvGrpSpPr>
            <p:cNvPr id="410" name="Group"/>
            <p:cNvGrpSpPr/>
            <p:nvPr/>
          </p:nvGrpSpPr>
          <p:grpSpPr>
            <a:xfrm>
              <a:off x="-1" y="2128474"/>
              <a:ext cx="711187" cy="1369346"/>
              <a:chOff x="0" y="0"/>
              <a:chExt cx="711185" cy="1369345"/>
            </a:xfrm>
          </p:grpSpPr>
          <p:sp>
            <p:nvSpPr>
              <p:cNvPr id="408" name="Rectangle"/>
              <p:cNvSpPr/>
              <p:nvPr/>
            </p:nvSpPr>
            <p:spPr>
              <a:xfrm rot="16200000">
                <a:off x="-329081" y="329079"/>
                <a:ext cx="1369346" cy="711187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09" name="1.Your Project (WBS)"/>
              <p:cNvSpPr txBox="1"/>
              <p:nvPr/>
            </p:nvSpPr>
            <p:spPr>
              <a:xfrm rot="16200000">
                <a:off x="-329081" y="508142"/>
                <a:ext cx="1369346" cy="3530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algn="ctr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1.Your Project (WBS)</a:t>
                </a:r>
              </a:p>
            </p:txBody>
          </p:sp>
        </p:grpSp>
        <p:grpSp>
          <p:nvGrpSpPr>
            <p:cNvPr id="413" name="Group"/>
            <p:cNvGrpSpPr/>
            <p:nvPr/>
          </p:nvGrpSpPr>
          <p:grpSpPr>
            <a:xfrm>
              <a:off x="881858" y="650436"/>
              <a:ext cx="2332687" cy="260179"/>
              <a:chOff x="-1" y="-1"/>
              <a:chExt cx="2332686" cy="260178"/>
            </a:xfrm>
          </p:grpSpPr>
          <p:sp>
            <p:nvSpPr>
              <p:cNvPr id="411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12" name="1.1 Task 01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 Task 01</a:t>
                </a:r>
              </a:p>
            </p:txBody>
          </p:sp>
        </p:grpSp>
        <p:grpSp>
          <p:nvGrpSpPr>
            <p:cNvPr id="416" name="Group"/>
            <p:cNvGrpSpPr/>
            <p:nvPr/>
          </p:nvGrpSpPr>
          <p:grpSpPr>
            <a:xfrm>
              <a:off x="3385217" y="-2"/>
              <a:ext cx="2332687" cy="260179"/>
              <a:chOff x="-1" y="-1"/>
              <a:chExt cx="2332686" cy="260178"/>
            </a:xfrm>
          </p:grpSpPr>
          <p:sp>
            <p:nvSpPr>
              <p:cNvPr id="414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15" name="1.1.1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1.1.1 Sub Task</a:t>
                </a:r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3385217" y="325216"/>
              <a:ext cx="2332687" cy="260180"/>
              <a:chOff x="-1" y="-1"/>
              <a:chExt cx="2332686" cy="260179"/>
            </a:xfrm>
          </p:grpSpPr>
          <p:sp>
            <p:nvSpPr>
              <p:cNvPr id="417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18" name="1.1.2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1.1.2 Sub Task</a:t>
                </a:r>
              </a:p>
            </p:txBody>
          </p:sp>
        </p:grpSp>
        <p:grpSp>
          <p:nvGrpSpPr>
            <p:cNvPr id="422" name="Group"/>
            <p:cNvGrpSpPr/>
            <p:nvPr/>
          </p:nvGrpSpPr>
          <p:grpSpPr>
            <a:xfrm>
              <a:off x="3385217" y="650436"/>
              <a:ext cx="2332687" cy="260179"/>
              <a:chOff x="-1" y="-1"/>
              <a:chExt cx="2332686" cy="260178"/>
            </a:xfrm>
          </p:grpSpPr>
          <p:sp>
            <p:nvSpPr>
              <p:cNvPr id="420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21" name="1.1.3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1.1.3 Sub Task</a:t>
                </a:r>
              </a:p>
            </p:txBody>
          </p:sp>
        </p:grpSp>
        <p:grpSp>
          <p:nvGrpSpPr>
            <p:cNvPr id="425" name="Group"/>
            <p:cNvGrpSpPr/>
            <p:nvPr/>
          </p:nvGrpSpPr>
          <p:grpSpPr>
            <a:xfrm>
              <a:off x="3385217" y="975656"/>
              <a:ext cx="2332687" cy="260179"/>
              <a:chOff x="-1" y="-1"/>
              <a:chExt cx="2332686" cy="260178"/>
            </a:xfrm>
          </p:grpSpPr>
          <p:sp>
            <p:nvSpPr>
              <p:cNvPr id="423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24" name="1.1.4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1.1.4 Sub Task</a:t>
                </a:r>
              </a:p>
            </p:txBody>
          </p:sp>
        </p:grpSp>
        <p:grpSp>
          <p:nvGrpSpPr>
            <p:cNvPr id="428" name="Group"/>
            <p:cNvGrpSpPr/>
            <p:nvPr/>
          </p:nvGrpSpPr>
          <p:grpSpPr>
            <a:xfrm>
              <a:off x="3385217" y="1300875"/>
              <a:ext cx="2332687" cy="260179"/>
              <a:chOff x="-1" y="-1"/>
              <a:chExt cx="2332686" cy="260178"/>
            </a:xfrm>
          </p:grpSpPr>
          <p:sp>
            <p:nvSpPr>
              <p:cNvPr id="426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27" name="1.1.5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1.1.5 Sub Task</a:t>
                </a:r>
              </a:p>
            </p:txBody>
          </p:sp>
        </p:grpSp>
        <p:grpSp>
          <p:nvGrpSpPr>
            <p:cNvPr id="431" name="Group"/>
            <p:cNvGrpSpPr/>
            <p:nvPr/>
          </p:nvGrpSpPr>
          <p:grpSpPr>
            <a:xfrm>
              <a:off x="881858" y="1951314"/>
              <a:ext cx="2332687" cy="260179"/>
              <a:chOff x="-1" y="-1"/>
              <a:chExt cx="2332686" cy="260178"/>
            </a:xfrm>
          </p:grpSpPr>
          <p:sp>
            <p:nvSpPr>
              <p:cNvPr id="429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30" name="1.2 Task 02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 Task 02</a:t>
                </a:r>
              </a:p>
            </p:txBody>
          </p:sp>
        </p:grpSp>
        <p:grpSp>
          <p:nvGrpSpPr>
            <p:cNvPr id="434" name="Group"/>
            <p:cNvGrpSpPr/>
            <p:nvPr/>
          </p:nvGrpSpPr>
          <p:grpSpPr>
            <a:xfrm>
              <a:off x="3385217" y="1626094"/>
              <a:ext cx="2332687" cy="260179"/>
              <a:chOff x="-1" y="-1"/>
              <a:chExt cx="2332686" cy="260178"/>
            </a:xfrm>
          </p:grpSpPr>
          <p:sp>
            <p:nvSpPr>
              <p:cNvPr id="432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33" name="1.2.1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1.2.1 Sub Task</a:t>
                </a:r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3385217" y="1951314"/>
              <a:ext cx="2332687" cy="260179"/>
              <a:chOff x="-1" y="-1"/>
              <a:chExt cx="2332686" cy="260178"/>
            </a:xfrm>
          </p:grpSpPr>
          <p:sp>
            <p:nvSpPr>
              <p:cNvPr id="435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36" name="1.2.2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1.2.2 Sub Task</a:t>
                </a:r>
              </a:p>
            </p:txBody>
          </p:sp>
        </p:grpSp>
        <p:grpSp>
          <p:nvGrpSpPr>
            <p:cNvPr id="440" name="Group"/>
            <p:cNvGrpSpPr/>
            <p:nvPr/>
          </p:nvGrpSpPr>
          <p:grpSpPr>
            <a:xfrm>
              <a:off x="3385217" y="2276532"/>
              <a:ext cx="2332687" cy="260179"/>
              <a:chOff x="-1" y="-1"/>
              <a:chExt cx="2332686" cy="260178"/>
            </a:xfrm>
          </p:grpSpPr>
          <p:sp>
            <p:nvSpPr>
              <p:cNvPr id="438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39" name="1.2.3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1.2.3 Sub Task</a:t>
                </a:r>
              </a:p>
            </p:txBody>
          </p:sp>
        </p:grpSp>
        <p:grpSp>
          <p:nvGrpSpPr>
            <p:cNvPr id="443" name="Group"/>
            <p:cNvGrpSpPr/>
            <p:nvPr/>
          </p:nvGrpSpPr>
          <p:grpSpPr>
            <a:xfrm>
              <a:off x="881858" y="2764361"/>
              <a:ext cx="2332687" cy="260179"/>
              <a:chOff x="-1" y="-1"/>
              <a:chExt cx="2332686" cy="260178"/>
            </a:xfrm>
          </p:grpSpPr>
          <p:sp>
            <p:nvSpPr>
              <p:cNvPr id="441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42" name="1.3 Task 03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 Task 03</a:t>
                </a:r>
              </a:p>
            </p:txBody>
          </p:sp>
        </p:grpSp>
        <p:grpSp>
          <p:nvGrpSpPr>
            <p:cNvPr id="446" name="Group"/>
            <p:cNvGrpSpPr/>
            <p:nvPr/>
          </p:nvGrpSpPr>
          <p:grpSpPr>
            <a:xfrm>
              <a:off x="3385217" y="2601752"/>
              <a:ext cx="2332687" cy="260179"/>
              <a:chOff x="-1" y="-1"/>
              <a:chExt cx="2332686" cy="260178"/>
            </a:xfrm>
          </p:grpSpPr>
          <p:sp>
            <p:nvSpPr>
              <p:cNvPr id="444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45" name="1.3.1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1.3.1 Sub Task</a:t>
                </a:r>
              </a:p>
            </p:txBody>
          </p:sp>
        </p:grpSp>
        <p:grpSp>
          <p:nvGrpSpPr>
            <p:cNvPr id="449" name="Group"/>
            <p:cNvGrpSpPr/>
            <p:nvPr/>
          </p:nvGrpSpPr>
          <p:grpSpPr>
            <a:xfrm>
              <a:off x="3385217" y="2926971"/>
              <a:ext cx="2332687" cy="260179"/>
              <a:chOff x="-1" y="-1"/>
              <a:chExt cx="2332686" cy="260178"/>
            </a:xfrm>
          </p:grpSpPr>
          <p:sp>
            <p:nvSpPr>
              <p:cNvPr id="447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48" name="1.3.2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1.3.2 Sub Task</a:t>
                </a:r>
              </a:p>
            </p:txBody>
          </p:sp>
        </p:grpSp>
        <p:grpSp>
          <p:nvGrpSpPr>
            <p:cNvPr id="452" name="Group"/>
            <p:cNvGrpSpPr/>
            <p:nvPr/>
          </p:nvGrpSpPr>
          <p:grpSpPr>
            <a:xfrm>
              <a:off x="881858" y="3414800"/>
              <a:ext cx="2332687" cy="260179"/>
              <a:chOff x="-1" y="-1"/>
              <a:chExt cx="2332686" cy="260178"/>
            </a:xfrm>
          </p:grpSpPr>
          <p:sp>
            <p:nvSpPr>
              <p:cNvPr id="450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51" name="1.4 Task 04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 Task 04</a:t>
                </a:r>
              </a:p>
            </p:txBody>
          </p:sp>
        </p:grpSp>
        <p:grpSp>
          <p:nvGrpSpPr>
            <p:cNvPr id="455" name="Group"/>
            <p:cNvGrpSpPr/>
            <p:nvPr/>
          </p:nvGrpSpPr>
          <p:grpSpPr>
            <a:xfrm>
              <a:off x="3385217" y="3252191"/>
              <a:ext cx="2332687" cy="260179"/>
              <a:chOff x="-1" y="-1"/>
              <a:chExt cx="2332686" cy="260178"/>
            </a:xfrm>
          </p:grpSpPr>
          <p:sp>
            <p:nvSpPr>
              <p:cNvPr id="453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54" name="1.4.1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1.4.1 Sub Task</a:t>
                </a:r>
              </a:p>
            </p:txBody>
          </p:sp>
        </p:grpSp>
        <p:grpSp>
          <p:nvGrpSpPr>
            <p:cNvPr id="458" name="Group"/>
            <p:cNvGrpSpPr/>
            <p:nvPr/>
          </p:nvGrpSpPr>
          <p:grpSpPr>
            <a:xfrm>
              <a:off x="3385217" y="3577409"/>
              <a:ext cx="2332687" cy="260179"/>
              <a:chOff x="-1" y="-1"/>
              <a:chExt cx="2332686" cy="260178"/>
            </a:xfrm>
          </p:grpSpPr>
          <p:sp>
            <p:nvSpPr>
              <p:cNvPr id="456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57" name="1.4.2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1.4.2 Sub Task</a:t>
                </a:r>
              </a:p>
            </p:txBody>
          </p:sp>
        </p:grpSp>
        <p:grpSp>
          <p:nvGrpSpPr>
            <p:cNvPr id="461" name="Group"/>
            <p:cNvGrpSpPr/>
            <p:nvPr/>
          </p:nvGrpSpPr>
          <p:grpSpPr>
            <a:xfrm>
              <a:off x="881858" y="4065239"/>
              <a:ext cx="2332687" cy="260179"/>
              <a:chOff x="-1" y="-1"/>
              <a:chExt cx="2332686" cy="260178"/>
            </a:xfrm>
          </p:grpSpPr>
          <p:sp>
            <p:nvSpPr>
              <p:cNvPr id="459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60" name="1.5 Task 05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 Task 05</a:t>
                </a:r>
              </a:p>
            </p:txBody>
          </p:sp>
        </p:grpSp>
        <p:grpSp>
          <p:nvGrpSpPr>
            <p:cNvPr id="464" name="Group"/>
            <p:cNvGrpSpPr/>
            <p:nvPr/>
          </p:nvGrpSpPr>
          <p:grpSpPr>
            <a:xfrm>
              <a:off x="3385217" y="3902628"/>
              <a:ext cx="2332687" cy="260179"/>
              <a:chOff x="-1" y="-1"/>
              <a:chExt cx="2332686" cy="260178"/>
            </a:xfrm>
          </p:grpSpPr>
          <p:sp>
            <p:nvSpPr>
              <p:cNvPr id="462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63" name="1.5.1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1.5.1 Sub Task</a:t>
                </a:r>
              </a:p>
            </p:txBody>
          </p:sp>
        </p:grpSp>
        <p:grpSp>
          <p:nvGrpSpPr>
            <p:cNvPr id="467" name="Group"/>
            <p:cNvGrpSpPr/>
            <p:nvPr/>
          </p:nvGrpSpPr>
          <p:grpSpPr>
            <a:xfrm>
              <a:off x="3385217" y="4227848"/>
              <a:ext cx="2332687" cy="260179"/>
              <a:chOff x="-1" y="-1"/>
              <a:chExt cx="2332686" cy="260178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66" name="1.5.2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1.5.2 Sub Task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881858" y="4715676"/>
              <a:ext cx="2332687" cy="260179"/>
              <a:chOff x="-1" y="-1"/>
              <a:chExt cx="2332686" cy="260178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69" name="1.6 Task 06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 Task 06</a:t>
                </a:r>
              </a:p>
            </p:txBody>
          </p:sp>
        </p:grpSp>
        <p:grpSp>
          <p:nvGrpSpPr>
            <p:cNvPr id="473" name="Group"/>
            <p:cNvGrpSpPr/>
            <p:nvPr/>
          </p:nvGrpSpPr>
          <p:grpSpPr>
            <a:xfrm>
              <a:off x="3385217" y="4553067"/>
              <a:ext cx="2332687" cy="260179"/>
              <a:chOff x="-1" y="-1"/>
              <a:chExt cx="2332686" cy="260178"/>
            </a:xfrm>
          </p:grpSpPr>
          <p:sp>
            <p:nvSpPr>
              <p:cNvPr id="471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72" name="1.6.1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1.6.1 Sub Task</a:t>
                </a:r>
              </a:p>
            </p:txBody>
          </p:sp>
        </p:grpSp>
        <p:grpSp>
          <p:nvGrpSpPr>
            <p:cNvPr id="476" name="Group"/>
            <p:cNvGrpSpPr/>
            <p:nvPr/>
          </p:nvGrpSpPr>
          <p:grpSpPr>
            <a:xfrm>
              <a:off x="3385217" y="4878287"/>
              <a:ext cx="2332687" cy="260179"/>
              <a:chOff x="-1" y="-1"/>
              <a:chExt cx="2332686" cy="260178"/>
            </a:xfrm>
          </p:grpSpPr>
          <p:sp>
            <p:nvSpPr>
              <p:cNvPr id="474" name="Rectangle"/>
              <p:cNvSpPr/>
              <p:nvPr/>
            </p:nvSpPr>
            <p:spPr>
              <a:xfrm>
                <a:off x="-2" y="-2"/>
                <a:ext cx="2332688" cy="260180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475" name="1.6.2 Sub Task"/>
              <p:cNvSpPr txBox="1"/>
              <p:nvPr/>
            </p:nvSpPr>
            <p:spPr>
              <a:xfrm>
                <a:off x="0" y="33567"/>
                <a:ext cx="233268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7620" tIns="7620" rIns="7620" bIns="7620" numCol="1" anchor="ctr">
                <a:spAutoFit/>
              </a:bodyPr>
              <a:lstStyle>
                <a:lvl1pPr indent="91440" defTabSz="533400">
                  <a:lnSpc>
                    <a:spcPct val="90000"/>
                  </a:lnSpc>
                  <a:spcBef>
                    <a:spcPts val="500"/>
                  </a:spcBef>
                  <a:defRPr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r>
                  <a:t>1.6.2 Sub Task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itle 2"/>
          <p:cNvSpPr txBox="1"/>
          <p:nvPr>
            <p:ph type="title"/>
          </p:nvPr>
        </p:nvSpPr>
        <p:spPr>
          <a:xfrm>
            <a:off x="508001" y="355599"/>
            <a:ext cx="11157817" cy="66051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Work Breakdown Structure (WBS)</a:t>
            </a:r>
          </a:p>
        </p:txBody>
      </p:sp>
      <p:sp>
        <p:nvSpPr>
          <p:cNvPr id="480" name="Rounded Rectangle 3"/>
          <p:cNvSpPr/>
          <p:nvPr/>
        </p:nvSpPr>
        <p:spPr>
          <a:xfrm>
            <a:off x="1915022" y="3832747"/>
            <a:ext cx="1406180" cy="2471799"/>
          </a:xfrm>
          <a:prstGeom prst="roundRect">
            <a:avLst>
              <a:gd name="adj" fmla="val 1913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481" name="Oval 5"/>
          <p:cNvSpPr/>
          <p:nvPr/>
        </p:nvSpPr>
        <p:spPr>
          <a:xfrm>
            <a:off x="2107124" y="3268850"/>
            <a:ext cx="1021977" cy="10219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grpSp>
        <p:nvGrpSpPr>
          <p:cNvPr id="484" name="Oval 6"/>
          <p:cNvGrpSpPr/>
          <p:nvPr/>
        </p:nvGrpSpPr>
        <p:grpSpPr>
          <a:xfrm>
            <a:off x="2210178" y="3371905"/>
            <a:ext cx="815869" cy="815869"/>
            <a:chOff x="0" y="0"/>
            <a:chExt cx="815868" cy="815868"/>
          </a:xfrm>
        </p:grpSpPr>
        <p:sp>
          <p:nvSpPr>
            <p:cNvPr id="482" name="Circle"/>
            <p:cNvSpPr/>
            <p:nvPr/>
          </p:nvSpPr>
          <p:spPr>
            <a:xfrm>
              <a:off x="0" y="0"/>
              <a:ext cx="815869" cy="815869"/>
            </a:xfrm>
            <a:prstGeom prst="ellipse">
              <a:avLst/>
            </a:prstGeom>
            <a:solidFill>
              <a:srgbClr val="F2F2F2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83" name="01"/>
            <p:cNvSpPr txBox="1"/>
            <p:nvPr/>
          </p:nvSpPr>
          <p:spPr>
            <a:xfrm>
              <a:off x="133768" y="255533"/>
              <a:ext cx="548332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 b="1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485" name="Arc 7"/>
          <p:cNvSpPr/>
          <p:nvPr/>
        </p:nvSpPr>
        <p:spPr>
          <a:xfrm>
            <a:off x="2407105" y="3278020"/>
            <a:ext cx="421023" cy="46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198" extrusionOk="0">
                <a:moveTo>
                  <a:pt x="0" y="16198"/>
                </a:moveTo>
                <a:cubicBezTo>
                  <a:pt x="6848" y="-5344"/>
                  <a:pt x="14745" y="-5402"/>
                  <a:pt x="21600" y="16039"/>
                </a:cubicBezTo>
              </a:path>
            </a:pathLst>
          </a:custGeom>
          <a:ln w="12700">
            <a:solidFill>
              <a:schemeClr val="accent1"/>
            </a:solidFill>
            <a:miter/>
            <a:headEnd type="oval"/>
            <a:tailEnd type="oval"/>
          </a:ln>
        </p:spPr>
        <p:txBody>
          <a:bodyPr lIns="45718" tIns="45718" rIns="45718" bIns="45718" anchor="ctr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486" name="Rounded Rectangle 11"/>
          <p:cNvSpPr/>
          <p:nvPr/>
        </p:nvSpPr>
        <p:spPr>
          <a:xfrm>
            <a:off x="3655567" y="3832747"/>
            <a:ext cx="1406180" cy="2471799"/>
          </a:xfrm>
          <a:prstGeom prst="roundRect">
            <a:avLst>
              <a:gd name="adj" fmla="val 1913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487" name="Oval 9"/>
          <p:cNvSpPr/>
          <p:nvPr/>
        </p:nvSpPr>
        <p:spPr>
          <a:xfrm>
            <a:off x="3847670" y="3268850"/>
            <a:ext cx="1021977" cy="10219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grpSp>
        <p:nvGrpSpPr>
          <p:cNvPr id="490" name="Oval 10"/>
          <p:cNvGrpSpPr/>
          <p:nvPr/>
        </p:nvGrpSpPr>
        <p:grpSpPr>
          <a:xfrm>
            <a:off x="3950723" y="3371905"/>
            <a:ext cx="815869" cy="815869"/>
            <a:chOff x="0" y="0"/>
            <a:chExt cx="815868" cy="815868"/>
          </a:xfrm>
        </p:grpSpPr>
        <p:sp>
          <p:nvSpPr>
            <p:cNvPr id="488" name="Circle"/>
            <p:cNvSpPr/>
            <p:nvPr/>
          </p:nvSpPr>
          <p:spPr>
            <a:xfrm>
              <a:off x="0" y="0"/>
              <a:ext cx="815869" cy="815869"/>
            </a:xfrm>
            <a:prstGeom prst="ellipse">
              <a:avLst/>
            </a:prstGeom>
            <a:solidFill>
              <a:srgbClr val="F2F2F2"/>
            </a:solidFill>
            <a:ln w="28575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89" name="02"/>
            <p:cNvSpPr txBox="1"/>
            <p:nvPr/>
          </p:nvSpPr>
          <p:spPr>
            <a:xfrm>
              <a:off x="133768" y="255533"/>
              <a:ext cx="548332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t>02</a:t>
              </a:r>
            </a:p>
          </p:txBody>
        </p:sp>
      </p:grpSp>
      <p:sp>
        <p:nvSpPr>
          <p:cNvPr id="491" name="Arc 11"/>
          <p:cNvSpPr/>
          <p:nvPr/>
        </p:nvSpPr>
        <p:spPr>
          <a:xfrm>
            <a:off x="4147651" y="3278020"/>
            <a:ext cx="421023" cy="46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198" extrusionOk="0">
                <a:moveTo>
                  <a:pt x="0" y="16198"/>
                </a:moveTo>
                <a:cubicBezTo>
                  <a:pt x="6848" y="-5344"/>
                  <a:pt x="14745" y="-5402"/>
                  <a:pt x="21600" y="16039"/>
                </a:cubicBezTo>
              </a:path>
            </a:pathLst>
          </a:custGeom>
          <a:ln w="12700">
            <a:solidFill>
              <a:schemeClr val="accent2"/>
            </a:solidFill>
            <a:miter/>
            <a:headEnd type="oval"/>
            <a:tailEnd type="oval"/>
          </a:ln>
        </p:spPr>
        <p:txBody>
          <a:bodyPr lIns="45718" tIns="45718" rIns="45718" bIns="45718" anchor="ctr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492" name="Rounded Rectangle 17"/>
          <p:cNvSpPr/>
          <p:nvPr/>
        </p:nvSpPr>
        <p:spPr>
          <a:xfrm>
            <a:off x="5396114" y="3832747"/>
            <a:ext cx="1406180" cy="2471799"/>
          </a:xfrm>
          <a:prstGeom prst="roundRect">
            <a:avLst>
              <a:gd name="adj" fmla="val 1913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493" name="Oval 13"/>
          <p:cNvSpPr/>
          <p:nvPr/>
        </p:nvSpPr>
        <p:spPr>
          <a:xfrm>
            <a:off x="5588215" y="3268850"/>
            <a:ext cx="1021977" cy="10219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grpSp>
        <p:nvGrpSpPr>
          <p:cNvPr id="496" name="Oval 14"/>
          <p:cNvGrpSpPr/>
          <p:nvPr/>
        </p:nvGrpSpPr>
        <p:grpSpPr>
          <a:xfrm>
            <a:off x="5691270" y="3371905"/>
            <a:ext cx="815869" cy="815869"/>
            <a:chOff x="0" y="0"/>
            <a:chExt cx="815868" cy="815868"/>
          </a:xfrm>
        </p:grpSpPr>
        <p:sp>
          <p:nvSpPr>
            <p:cNvPr id="494" name="Circle"/>
            <p:cNvSpPr/>
            <p:nvPr/>
          </p:nvSpPr>
          <p:spPr>
            <a:xfrm>
              <a:off x="0" y="0"/>
              <a:ext cx="815869" cy="815869"/>
            </a:xfrm>
            <a:prstGeom prst="ellipse">
              <a:avLst/>
            </a:prstGeom>
            <a:solidFill>
              <a:srgbClr val="F2F2F2"/>
            </a:solidFill>
            <a:ln w="2857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495" name="03"/>
            <p:cNvSpPr txBox="1"/>
            <p:nvPr/>
          </p:nvSpPr>
          <p:spPr>
            <a:xfrm>
              <a:off x="133768" y="255533"/>
              <a:ext cx="548332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 b="1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497" name="Arc 15"/>
          <p:cNvSpPr/>
          <p:nvPr/>
        </p:nvSpPr>
        <p:spPr>
          <a:xfrm>
            <a:off x="5888196" y="3278020"/>
            <a:ext cx="421024" cy="46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198" extrusionOk="0">
                <a:moveTo>
                  <a:pt x="0" y="16198"/>
                </a:moveTo>
                <a:cubicBezTo>
                  <a:pt x="6848" y="-5344"/>
                  <a:pt x="14745" y="-5402"/>
                  <a:pt x="21600" y="16039"/>
                </a:cubicBezTo>
              </a:path>
            </a:pathLst>
          </a:custGeom>
          <a:ln w="12700">
            <a:solidFill>
              <a:schemeClr val="accent3"/>
            </a:solidFill>
            <a:miter/>
            <a:headEnd type="oval"/>
            <a:tailEnd type="oval"/>
          </a:ln>
        </p:spPr>
        <p:txBody>
          <a:bodyPr lIns="45718" tIns="45718" rIns="45718" bIns="45718" anchor="ctr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498" name="Rounded Rectangle 23"/>
          <p:cNvSpPr/>
          <p:nvPr/>
        </p:nvSpPr>
        <p:spPr>
          <a:xfrm>
            <a:off x="7136658" y="3832747"/>
            <a:ext cx="1406180" cy="2471799"/>
          </a:xfrm>
          <a:prstGeom prst="roundRect">
            <a:avLst>
              <a:gd name="adj" fmla="val 1913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499" name="Oval 17"/>
          <p:cNvSpPr/>
          <p:nvPr/>
        </p:nvSpPr>
        <p:spPr>
          <a:xfrm>
            <a:off x="7328761" y="3268850"/>
            <a:ext cx="1021977" cy="10219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grpSp>
        <p:nvGrpSpPr>
          <p:cNvPr id="502" name="Oval 18"/>
          <p:cNvGrpSpPr/>
          <p:nvPr/>
        </p:nvGrpSpPr>
        <p:grpSpPr>
          <a:xfrm>
            <a:off x="7431816" y="3371905"/>
            <a:ext cx="815869" cy="815869"/>
            <a:chOff x="0" y="0"/>
            <a:chExt cx="815868" cy="815868"/>
          </a:xfrm>
        </p:grpSpPr>
        <p:sp>
          <p:nvSpPr>
            <p:cNvPr id="500" name="Circle"/>
            <p:cNvSpPr/>
            <p:nvPr/>
          </p:nvSpPr>
          <p:spPr>
            <a:xfrm>
              <a:off x="0" y="0"/>
              <a:ext cx="815869" cy="815869"/>
            </a:xfrm>
            <a:prstGeom prst="ellipse">
              <a:avLst/>
            </a:prstGeom>
            <a:solidFill>
              <a:srgbClr val="F2F2F2"/>
            </a:solidFill>
            <a:ln w="2857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01" name="04"/>
            <p:cNvSpPr txBox="1"/>
            <p:nvPr/>
          </p:nvSpPr>
          <p:spPr>
            <a:xfrm>
              <a:off x="133768" y="255533"/>
              <a:ext cx="548332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 b="1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t>04</a:t>
              </a:r>
            </a:p>
          </p:txBody>
        </p:sp>
      </p:grpSp>
      <p:sp>
        <p:nvSpPr>
          <p:cNvPr id="503" name="Arc 19"/>
          <p:cNvSpPr/>
          <p:nvPr/>
        </p:nvSpPr>
        <p:spPr>
          <a:xfrm>
            <a:off x="7628742" y="3278020"/>
            <a:ext cx="421024" cy="46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198" extrusionOk="0">
                <a:moveTo>
                  <a:pt x="0" y="16198"/>
                </a:moveTo>
                <a:cubicBezTo>
                  <a:pt x="6848" y="-5344"/>
                  <a:pt x="14745" y="-5402"/>
                  <a:pt x="21600" y="16039"/>
                </a:cubicBezTo>
              </a:path>
            </a:pathLst>
          </a:custGeom>
          <a:ln w="12700">
            <a:solidFill>
              <a:schemeClr val="accent4"/>
            </a:solidFill>
            <a:miter/>
            <a:headEnd type="oval"/>
            <a:tailEnd type="oval"/>
          </a:ln>
        </p:spPr>
        <p:txBody>
          <a:bodyPr lIns="45718" tIns="45718" rIns="45718" bIns="45718" anchor="ctr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04" name="Rounded Rectangle 29"/>
          <p:cNvSpPr/>
          <p:nvPr/>
        </p:nvSpPr>
        <p:spPr>
          <a:xfrm>
            <a:off x="8877206" y="3832747"/>
            <a:ext cx="1406181" cy="2471799"/>
          </a:xfrm>
          <a:prstGeom prst="roundRect">
            <a:avLst>
              <a:gd name="adj" fmla="val 1913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05" name="Oval 21"/>
          <p:cNvSpPr/>
          <p:nvPr/>
        </p:nvSpPr>
        <p:spPr>
          <a:xfrm>
            <a:off x="9069309" y="3268850"/>
            <a:ext cx="1021977" cy="102197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grpSp>
        <p:nvGrpSpPr>
          <p:cNvPr id="508" name="Oval 22"/>
          <p:cNvGrpSpPr/>
          <p:nvPr/>
        </p:nvGrpSpPr>
        <p:grpSpPr>
          <a:xfrm>
            <a:off x="9172363" y="3371905"/>
            <a:ext cx="815869" cy="815869"/>
            <a:chOff x="0" y="0"/>
            <a:chExt cx="815868" cy="815868"/>
          </a:xfrm>
        </p:grpSpPr>
        <p:sp>
          <p:nvSpPr>
            <p:cNvPr id="506" name="Circle"/>
            <p:cNvSpPr/>
            <p:nvPr/>
          </p:nvSpPr>
          <p:spPr>
            <a:xfrm>
              <a:off x="0" y="0"/>
              <a:ext cx="815869" cy="815869"/>
            </a:xfrm>
            <a:prstGeom prst="ellipse">
              <a:avLst/>
            </a:prstGeom>
            <a:solidFill>
              <a:srgbClr val="F2F2F2"/>
            </a:solidFill>
            <a:ln w="28575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07" name="05"/>
            <p:cNvSpPr txBox="1"/>
            <p:nvPr/>
          </p:nvSpPr>
          <p:spPr>
            <a:xfrm>
              <a:off x="133768" y="255533"/>
              <a:ext cx="548332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000" b="1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t>05</a:t>
              </a:r>
            </a:p>
          </p:txBody>
        </p:sp>
      </p:grpSp>
      <p:sp>
        <p:nvSpPr>
          <p:cNvPr id="509" name="Arc 23"/>
          <p:cNvSpPr/>
          <p:nvPr/>
        </p:nvSpPr>
        <p:spPr>
          <a:xfrm>
            <a:off x="9369290" y="3278020"/>
            <a:ext cx="421023" cy="46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198" extrusionOk="0">
                <a:moveTo>
                  <a:pt x="0" y="16198"/>
                </a:moveTo>
                <a:cubicBezTo>
                  <a:pt x="6848" y="-5344"/>
                  <a:pt x="14745" y="-5402"/>
                  <a:pt x="21600" y="16039"/>
                </a:cubicBezTo>
              </a:path>
            </a:pathLst>
          </a:custGeom>
          <a:ln w="12700">
            <a:solidFill>
              <a:schemeClr val="accent5"/>
            </a:solidFill>
            <a:miter/>
            <a:headEnd type="oval"/>
            <a:tailEnd type="oval"/>
          </a:ln>
        </p:spPr>
        <p:txBody>
          <a:bodyPr lIns="45718" tIns="45718" rIns="45718" bIns="45718" anchor="ctr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10" name="Straight Connector 24"/>
          <p:cNvSpPr/>
          <p:nvPr/>
        </p:nvSpPr>
        <p:spPr>
          <a:xfrm>
            <a:off x="2632101" y="2852392"/>
            <a:ext cx="6934203" cy="2"/>
          </a:xfrm>
          <a:prstGeom prst="line">
            <a:avLst/>
          </a:prstGeom>
          <a:ln w="1270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511" name="Straight Connector 25"/>
          <p:cNvSpPr/>
          <p:nvPr/>
        </p:nvSpPr>
        <p:spPr>
          <a:xfrm flipV="1">
            <a:off x="2618109" y="2865092"/>
            <a:ext cx="2" cy="391060"/>
          </a:xfrm>
          <a:prstGeom prst="line">
            <a:avLst/>
          </a:prstGeom>
          <a:ln w="12700">
            <a:solidFill>
              <a:srgbClr val="808080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/>
        </p:txBody>
      </p:sp>
      <p:sp>
        <p:nvSpPr>
          <p:cNvPr id="512" name="Straight Connector 26"/>
          <p:cNvSpPr/>
          <p:nvPr/>
        </p:nvSpPr>
        <p:spPr>
          <a:xfrm flipV="1">
            <a:off x="4358656" y="2865092"/>
            <a:ext cx="2" cy="391060"/>
          </a:xfrm>
          <a:prstGeom prst="line">
            <a:avLst/>
          </a:prstGeom>
          <a:ln w="12700">
            <a:solidFill>
              <a:srgbClr val="808080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/>
        </p:txBody>
      </p:sp>
      <p:sp>
        <p:nvSpPr>
          <p:cNvPr id="513" name="Straight Connector 27"/>
          <p:cNvSpPr/>
          <p:nvPr/>
        </p:nvSpPr>
        <p:spPr>
          <a:xfrm flipV="1">
            <a:off x="6099202" y="2865092"/>
            <a:ext cx="2" cy="391060"/>
          </a:xfrm>
          <a:prstGeom prst="line">
            <a:avLst/>
          </a:prstGeom>
          <a:ln w="12700">
            <a:solidFill>
              <a:srgbClr val="808080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/>
        </p:txBody>
      </p:sp>
      <p:sp>
        <p:nvSpPr>
          <p:cNvPr id="514" name="Straight Connector 28"/>
          <p:cNvSpPr/>
          <p:nvPr/>
        </p:nvSpPr>
        <p:spPr>
          <a:xfrm flipV="1">
            <a:off x="7839749" y="2865092"/>
            <a:ext cx="2" cy="391060"/>
          </a:xfrm>
          <a:prstGeom prst="line">
            <a:avLst/>
          </a:prstGeom>
          <a:ln w="12700">
            <a:solidFill>
              <a:srgbClr val="808080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/>
        </p:txBody>
      </p:sp>
      <p:sp>
        <p:nvSpPr>
          <p:cNvPr id="515" name="Straight Connector 29"/>
          <p:cNvSpPr/>
          <p:nvPr/>
        </p:nvSpPr>
        <p:spPr>
          <a:xfrm flipV="1">
            <a:off x="9580295" y="2865092"/>
            <a:ext cx="2" cy="391060"/>
          </a:xfrm>
          <a:prstGeom prst="line">
            <a:avLst/>
          </a:prstGeom>
          <a:ln w="12700">
            <a:solidFill>
              <a:srgbClr val="808080"/>
            </a:solidFill>
            <a:miter/>
            <a:headEnd type="oval"/>
            <a:tailEnd type="oval"/>
          </a:ln>
        </p:spPr>
        <p:txBody>
          <a:bodyPr lIns="45718" tIns="45718" rIns="45718" bIns="45718"/>
          <a:lstStyle/>
          <a:p/>
        </p:txBody>
      </p:sp>
      <p:sp>
        <p:nvSpPr>
          <p:cNvPr id="516" name="Rounded Rectangle 48"/>
          <p:cNvSpPr/>
          <p:nvPr/>
        </p:nvSpPr>
        <p:spPr>
          <a:xfrm>
            <a:off x="4095422" y="1586251"/>
            <a:ext cx="4007564" cy="76200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miter lim="400000"/>
          </a:ln>
          <a:effectLst>
            <a:outerShdw blurRad="127000" rotWithShape="0">
              <a:srgbClr val="0D5958">
                <a:alpha val="20000"/>
              </a:srgbClr>
            </a:outerShdw>
          </a:effectLst>
        </p:spPr>
        <p:txBody>
          <a:bodyPr lIns="45718" tIns="45718" rIns="45718" bIns="45718"/>
          <a:lstStyle/>
          <a:p>
            <a:pPr algn="ctr"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17" name="Straight Connector 31"/>
          <p:cNvSpPr/>
          <p:nvPr/>
        </p:nvSpPr>
        <p:spPr>
          <a:xfrm flipV="1">
            <a:off x="6099202" y="2348251"/>
            <a:ext cx="2" cy="504146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518" name="Rectangle 32"/>
          <p:cNvSpPr txBox="1"/>
          <p:nvPr/>
        </p:nvSpPr>
        <p:spPr>
          <a:xfrm>
            <a:off x="4581600" y="1588686"/>
            <a:ext cx="3035206" cy="7061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120000"/>
              </a:lnSpc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PROJECT</a:t>
            </a:r>
          </a:p>
          <a:p>
            <a:pPr algn="ctr">
              <a:lnSpc>
                <a:spcPct val="120000"/>
              </a:lnSpc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Work Breakdown Structure</a:t>
            </a:r>
          </a:p>
        </p:txBody>
      </p:sp>
      <p:sp>
        <p:nvSpPr>
          <p:cNvPr id="519" name="TextBox 33"/>
          <p:cNvSpPr txBox="1"/>
          <p:nvPr/>
        </p:nvSpPr>
        <p:spPr>
          <a:xfrm>
            <a:off x="1979696" y="4395870"/>
            <a:ext cx="1276832" cy="736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0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Phase/Deliverable</a:t>
            </a:r>
          </a:p>
          <a:p>
            <a:pPr algn="ctr">
              <a:lnSpc>
                <a:spcPct val="150000"/>
              </a:lnSpc>
              <a:defRPr sz="8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Donec gravida mi quis odio auctor, sed accumsan JustFreeSlide.com. </a:t>
            </a:r>
          </a:p>
        </p:txBody>
      </p:sp>
      <p:sp>
        <p:nvSpPr>
          <p:cNvPr id="520" name="Freeform 45"/>
          <p:cNvSpPr/>
          <p:nvPr/>
        </p:nvSpPr>
        <p:spPr>
          <a:xfrm>
            <a:off x="1979696" y="5276217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21" name="Freeform 59"/>
          <p:cNvSpPr/>
          <p:nvPr/>
        </p:nvSpPr>
        <p:spPr>
          <a:xfrm>
            <a:off x="1979696" y="5655185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22" name="TextBox 38"/>
          <p:cNvSpPr txBox="1"/>
          <p:nvPr/>
        </p:nvSpPr>
        <p:spPr>
          <a:xfrm>
            <a:off x="2210175" y="5293531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01</a:t>
            </a:r>
          </a:p>
        </p:txBody>
      </p:sp>
      <p:sp>
        <p:nvSpPr>
          <p:cNvPr id="523" name="TextBox 39"/>
          <p:cNvSpPr txBox="1"/>
          <p:nvPr/>
        </p:nvSpPr>
        <p:spPr>
          <a:xfrm>
            <a:off x="2210175" y="5672499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02</a:t>
            </a:r>
          </a:p>
        </p:txBody>
      </p:sp>
      <p:sp>
        <p:nvSpPr>
          <p:cNvPr id="524" name="TextBox 40"/>
          <p:cNvSpPr txBox="1"/>
          <p:nvPr/>
        </p:nvSpPr>
        <p:spPr>
          <a:xfrm>
            <a:off x="3720241" y="4395868"/>
            <a:ext cx="1276832" cy="736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0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Phase/Deliverable</a:t>
            </a:r>
          </a:p>
          <a:p>
            <a:pPr algn="ctr">
              <a:lnSpc>
                <a:spcPct val="150000"/>
              </a:lnSpc>
              <a:defRPr sz="8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Donec gravida mi quis odio auctor, sed accumsan JustFreeSlide.com. </a:t>
            </a:r>
          </a:p>
        </p:txBody>
      </p:sp>
      <p:sp>
        <p:nvSpPr>
          <p:cNvPr id="525" name="Freeform 45"/>
          <p:cNvSpPr/>
          <p:nvPr/>
        </p:nvSpPr>
        <p:spPr>
          <a:xfrm>
            <a:off x="3720241" y="5276217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26" name="Freeform 69"/>
          <p:cNvSpPr/>
          <p:nvPr/>
        </p:nvSpPr>
        <p:spPr>
          <a:xfrm>
            <a:off x="3720241" y="5655185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27" name="TextBox 43"/>
          <p:cNvSpPr txBox="1"/>
          <p:nvPr/>
        </p:nvSpPr>
        <p:spPr>
          <a:xfrm>
            <a:off x="3950723" y="5293531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01</a:t>
            </a:r>
          </a:p>
        </p:txBody>
      </p:sp>
      <p:sp>
        <p:nvSpPr>
          <p:cNvPr id="528" name="TextBox 44"/>
          <p:cNvSpPr txBox="1"/>
          <p:nvPr/>
        </p:nvSpPr>
        <p:spPr>
          <a:xfrm>
            <a:off x="3950723" y="5672497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02</a:t>
            </a:r>
          </a:p>
        </p:txBody>
      </p:sp>
      <p:sp>
        <p:nvSpPr>
          <p:cNvPr id="529" name="TextBox 45"/>
          <p:cNvSpPr txBox="1"/>
          <p:nvPr/>
        </p:nvSpPr>
        <p:spPr>
          <a:xfrm>
            <a:off x="5460788" y="4395868"/>
            <a:ext cx="1276831" cy="736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0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Phase/Deliverable</a:t>
            </a:r>
          </a:p>
          <a:p>
            <a:pPr algn="ctr">
              <a:lnSpc>
                <a:spcPct val="150000"/>
              </a:lnSpc>
              <a:defRPr sz="8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Donec gravida mi quis odio auctor, sed accumsan JustFreeSlide.com. </a:t>
            </a:r>
          </a:p>
        </p:txBody>
      </p:sp>
      <p:sp>
        <p:nvSpPr>
          <p:cNvPr id="530" name="Freeform 45"/>
          <p:cNvSpPr/>
          <p:nvPr/>
        </p:nvSpPr>
        <p:spPr>
          <a:xfrm>
            <a:off x="5460786" y="5276217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31" name="Freeform 75"/>
          <p:cNvSpPr/>
          <p:nvPr/>
        </p:nvSpPr>
        <p:spPr>
          <a:xfrm>
            <a:off x="5460786" y="5655185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32" name="TextBox 48"/>
          <p:cNvSpPr txBox="1"/>
          <p:nvPr/>
        </p:nvSpPr>
        <p:spPr>
          <a:xfrm>
            <a:off x="5691268" y="5293531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01</a:t>
            </a:r>
          </a:p>
        </p:txBody>
      </p:sp>
      <p:sp>
        <p:nvSpPr>
          <p:cNvPr id="533" name="TextBox 49"/>
          <p:cNvSpPr txBox="1"/>
          <p:nvPr/>
        </p:nvSpPr>
        <p:spPr>
          <a:xfrm>
            <a:off x="5691268" y="5672497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02</a:t>
            </a:r>
          </a:p>
        </p:txBody>
      </p:sp>
      <p:sp>
        <p:nvSpPr>
          <p:cNvPr id="534" name="TextBox 50"/>
          <p:cNvSpPr txBox="1"/>
          <p:nvPr/>
        </p:nvSpPr>
        <p:spPr>
          <a:xfrm>
            <a:off x="7201334" y="4395868"/>
            <a:ext cx="1276832" cy="736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0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Phase/Deliverable</a:t>
            </a:r>
          </a:p>
          <a:p>
            <a:pPr algn="ctr">
              <a:lnSpc>
                <a:spcPct val="150000"/>
              </a:lnSpc>
              <a:defRPr sz="8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Donec gravida mi quis odio auctor, sed accumsan JustFreeSlide.com. </a:t>
            </a:r>
          </a:p>
        </p:txBody>
      </p:sp>
      <p:sp>
        <p:nvSpPr>
          <p:cNvPr id="535" name="Freeform 45"/>
          <p:cNvSpPr/>
          <p:nvPr/>
        </p:nvSpPr>
        <p:spPr>
          <a:xfrm>
            <a:off x="7201334" y="5276217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36" name="Freeform 81"/>
          <p:cNvSpPr/>
          <p:nvPr/>
        </p:nvSpPr>
        <p:spPr>
          <a:xfrm>
            <a:off x="7201334" y="5655185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37" name="TextBox 53"/>
          <p:cNvSpPr txBox="1"/>
          <p:nvPr/>
        </p:nvSpPr>
        <p:spPr>
          <a:xfrm>
            <a:off x="7431815" y="5293531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01</a:t>
            </a:r>
          </a:p>
        </p:txBody>
      </p:sp>
      <p:sp>
        <p:nvSpPr>
          <p:cNvPr id="538" name="TextBox 54"/>
          <p:cNvSpPr txBox="1"/>
          <p:nvPr/>
        </p:nvSpPr>
        <p:spPr>
          <a:xfrm>
            <a:off x="7431815" y="5672497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02</a:t>
            </a:r>
          </a:p>
        </p:txBody>
      </p:sp>
      <p:sp>
        <p:nvSpPr>
          <p:cNvPr id="539" name="TextBox 55"/>
          <p:cNvSpPr txBox="1"/>
          <p:nvPr/>
        </p:nvSpPr>
        <p:spPr>
          <a:xfrm>
            <a:off x="8941881" y="4395868"/>
            <a:ext cx="1276832" cy="736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Phase/Deliverable</a:t>
            </a:r>
          </a:p>
          <a:p>
            <a:pPr algn="ctr">
              <a:lnSpc>
                <a:spcPct val="150000"/>
              </a:lnSpc>
              <a:defRPr sz="8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Donec gravida mi quis odio auctor, sed accumsan JustFreeSlide.com. </a:t>
            </a:r>
          </a:p>
        </p:txBody>
      </p:sp>
      <p:sp>
        <p:nvSpPr>
          <p:cNvPr id="540" name="Freeform 45"/>
          <p:cNvSpPr/>
          <p:nvPr/>
        </p:nvSpPr>
        <p:spPr>
          <a:xfrm>
            <a:off x="8941881" y="5276217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41" name="Freeform 87"/>
          <p:cNvSpPr/>
          <p:nvPr/>
        </p:nvSpPr>
        <p:spPr>
          <a:xfrm>
            <a:off x="8941881" y="5655185"/>
            <a:ext cx="187036" cy="187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42" name="TextBox 58"/>
          <p:cNvSpPr txBox="1"/>
          <p:nvPr/>
        </p:nvSpPr>
        <p:spPr>
          <a:xfrm>
            <a:off x="9172361" y="5293531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01</a:t>
            </a:r>
          </a:p>
        </p:txBody>
      </p:sp>
      <p:sp>
        <p:nvSpPr>
          <p:cNvPr id="543" name="TextBox 59"/>
          <p:cNvSpPr txBox="1"/>
          <p:nvPr/>
        </p:nvSpPr>
        <p:spPr>
          <a:xfrm>
            <a:off x="9172361" y="5672497"/>
            <a:ext cx="1046348" cy="1524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Work package 02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traight Connector 78"/>
          <p:cNvSpPr/>
          <p:nvPr/>
        </p:nvSpPr>
        <p:spPr>
          <a:xfrm flipV="1">
            <a:off x="6092114" y="2207250"/>
            <a:ext cx="2" cy="3375987"/>
          </a:xfrm>
          <a:prstGeom prst="line">
            <a:avLst/>
          </a:prstGeom>
          <a:ln w="6350">
            <a:solidFill>
              <a:srgbClr val="A6A6A6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546" name="Straight Connector 79"/>
          <p:cNvSpPr/>
          <p:nvPr/>
        </p:nvSpPr>
        <p:spPr>
          <a:xfrm flipH="1" flipV="1">
            <a:off x="2689297" y="2524110"/>
            <a:ext cx="3" cy="3059128"/>
          </a:xfrm>
          <a:prstGeom prst="line">
            <a:avLst/>
          </a:prstGeom>
          <a:ln w="6350">
            <a:solidFill>
              <a:srgbClr val="A6A6A6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547" name="Straight Connector 80"/>
          <p:cNvSpPr/>
          <p:nvPr/>
        </p:nvSpPr>
        <p:spPr>
          <a:xfrm flipH="1" flipV="1">
            <a:off x="4390706" y="2524109"/>
            <a:ext cx="3" cy="3946554"/>
          </a:xfrm>
          <a:prstGeom prst="line">
            <a:avLst/>
          </a:prstGeom>
          <a:ln w="6350">
            <a:solidFill>
              <a:srgbClr val="A6A6A6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548" name="Straight Connector 81"/>
          <p:cNvSpPr/>
          <p:nvPr/>
        </p:nvSpPr>
        <p:spPr>
          <a:xfrm flipH="1" flipV="1">
            <a:off x="7793524" y="2524110"/>
            <a:ext cx="5774" cy="3059128"/>
          </a:xfrm>
          <a:prstGeom prst="line">
            <a:avLst/>
          </a:prstGeom>
          <a:ln w="6350">
            <a:solidFill>
              <a:srgbClr val="A6A6A6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549" name="Straight Connector 82"/>
          <p:cNvSpPr/>
          <p:nvPr/>
        </p:nvSpPr>
        <p:spPr>
          <a:xfrm flipH="1" flipV="1">
            <a:off x="9494932" y="2524110"/>
            <a:ext cx="3325" cy="3012961"/>
          </a:xfrm>
          <a:prstGeom prst="line">
            <a:avLst/>
          </a:prstGeom>
          <a:ln w="6350">
            <a:solidFill>
              <a:srgbClr val="A6A6A6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550" name="Rectangle 160"/>
          <p:cNvSpPr/>
          <p:nvPr/>
        </p:nvSpPr>
        <p:spPr>
          <a:xfrm flipH="1">
            <a:off x="5372339" y="4019322"/>
            <a:ext cx="1439554" cy="676490"/>
          </a:xfrm>
          <a:prstGeom prst="rect">
            <a:avLst/>
          </a:prstGeom>
          <a:solidFill>
            <a:srgbClr val="FFFDC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51" name="Rectangle 166"/>
          <p:cNvSpPr/>
          <p:nvPr/>
        </p:nvSpPr>
        <p:spPr>
          <a:xfrm flipH="1">
            <a:off x="7079519" y="4019322"/>
            <a:ext cx="1439554" cy="676490"/>
          </a:xfrm>
          <a:prstGeom prst="rect">
            <a:avLst/>
          </a:prstGeom>
          <a:solidFill>
            <a:srgbClr val="F9DC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52" name="Rectangle 169"/>
          <p:cNvSpPr/>
          <p:nvPr/>
        </p:nvSpPr>
        <p:spPr>
          <a:xfrm flipH="1">
            <a:off x="7079519" y="4906748"/>
            <a:ext cx="1439554" cy="676490"/>
          </a:xfrm>
          <a:prstGeom prst="rect">
            <a:avLst/>
          </a:prstGeom>
          <a:solidFill>
            <a:srgbClr val="F9DC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53" name="Rectangle 172"/>
          <p:cNvSpPr/>
          <p:nvPr/>
        </p:nvSpPr>
        <p:spPr>
          <a:xfrm flipH="1">
            <a:off x="8778478" y="4019322"/>
            <a:ext cx="1439554" cy="676490"/>
          </a:xfrm>
          <a:prstGeom prst="rect">
            <a:avLst/>
          </a:prstGeom>
          <a:solidFill>
            <a:srgbClr val="FBE8D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54" name="Rectangle 175"/>
          <p:cNvSpPr/>
          <p:nvPr/>
        </p:nvSpPr>
        <p:spPr>
          <a:xfrm flipH="1">
            <a:off x="8778478" y="4906748"/>
            <a:ext cx="1439554" cy="676490"/>
          </a:xfrm>
          <a:prstGeom prst="rect">
            <a:avLst/>
          </a:prstGeom>
          <a:solidFill>
            <a:srgbClr val="FBE8D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55" name="Rectangle 192"/>
          <p:cNvSpPr/>
          <p:nvPr/>
        </p:nvSpPr>
        <p:spPr>
          <a:xfrm flipH="1">
            <a:off x="3644479" y="4019322"/>
            <a:ext cx="1439554" cy="676490"/>
          </a:xfrm>
          <a:prstGeom prst="rect">
            <a:avLst/>
          </a:prstGeom>
          <a:solidFill>
            <a:srgbClr val="D5FFF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56" name="Rectangle 193"/>
          <p:cNvSpPr/>
          <p:nvPr/>
        </p:nvSpPr>
        <p:spPr>
          <a:xfrm flipH="1">
            <a:off x="5351660" y="4906748"/>
            <a:ext cx="1439554" cy="676490"/>
          </a:xfrm>
          <a:prstGeom prst="rect">
            <a:avLst/>
          </a:prstGeom>
          <a:solidFill>
            <a:srgbClr val="FFFDC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57" name="Rectangle 194"/>
          <p:cNvSpPr/>
          <p:nvPr/>
        </p:nvSpPr>
        <p:spPr>
          <a:xfrm flipH="1">
            <a:off x="3650253" y="5794173"/>
            <a:ext cx="1439554" cy="676490"/>
          </a:xfrm>
          <a:prstGeom prst="rect">
            <a:avLst/>
          </a:prstGeom>
          <a:solidFill>
            <a:srgbClr val="D5FFF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58" name="Rectangle 195"/>
          <p:cNvSpPr/>
          <p:nvPr/>
        </p:nvSpPr>
        <p:spPr>
          <a:xfrm flipH="1">
            <a:off x="1969073" y="4019322"/>
            <a:ext cx="1439554" cy="676490"/>
          </a:xfrm>
          <a:prstGeom prst="rect">
            <a:avLst/>
          </a:prstGeom>
          <a:solidFill>
            <a:srgbClr val="91E3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59" name="Rectangle 196"/>
          <p:cNvSpPr/>
          <p:nvPr/>
        </p:nvSpPr>
        <p:spPr>
          <a:xfrm flipH="1">
            <a:off x="1969073" y="4906748"/>
            <a:ext cx="1439554" cy="676490"/>
          </a:xfrm>
          <a:prstGeom prst="rect">
            <a:avLst/>
          </a:prstGeom>
          <a:solidFill>
            <a:srgbClr val="91E3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60" name="Rectangle 197"/>
          <p:cNvSpPr/>
          <p:nvPr/>
        </p:nvSpPr>
        <p:spPr>
          <a:xfrm flipH="1">
            <a:off x="3664708" y="4906748"/>
            <a:ext cx="1439555" cy="676490"/>
          </a:xfrm>
          <a:prstGeom prst="rect">
            <a:avLst/>
          </a:prstGeom>
          <a:solidFill>
            <a:srgbClr val="D5FFF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61" name="Rectangle 3"/>
          <p:cNvSpPr txBox="1"/>
          <p:nvPr/>
        </p:nvSpPr>
        <p:spPr>
          <a:xfrm>
            <a:off x="1907932" y="4028026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1.1 Permits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62" name="Rectangle 146"/>
          <p:cNvSpPr txBox="1"/>
          <p:nvPr/>
        </p:nvSpPr>
        <p:spPr>
          <a:xfrm>
            <a:off x="1907932" y="4915453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1.2 Drawings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63" name="Rectangle 155"/>
          <p:cNvSpPr txBox="1"/>
          <p:nvPr/>
        </p:nvSpPr>
        <p:spPr>
          <a:xfrm>
            <a:off x="3603569" y="4028026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2.1 Electrical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64" name="Rectangle 158"/>
          <p:cNvSpPr txBox="1"/>
          <p:nvPr/>
        </p:nvSpPr>
        <p:spPr>
          <a:xfrm>
            <a:off x="3603569" y="4915453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2.2 Plumbing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65" name="Rectangle 161"/>
          <p:cNvSpPr txBox="1"/>
          <p:nvPr/>
        </p:nvSpPr>
        <p:spPr>
          <a:xfrm>
            <a:off x="5310751" y="4028026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3.1 Interior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66" name="Rectangle 164"/>
          <p:cNvSpPr txBox="1"/>
          <p:nvPr/>
        </p:nvSpPr>
        <p:spPr>
          <a:xfrm>
            <a:off x="5310751" y="4915453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3.2 Exterior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67" name="Rectangle 167"/>
          <p:cNvSpPr txBox="1"/>
          <p:nvPr/>
        </p:nvSpPr>
        <p:spPr>
          <a:xfrm>
            <a:off x="7017932" y="4028026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4.1 Masonry Work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68" name="Rectangle 170"/>
          <p:cNvSpPr txBox="1"/>
          <p:nvPr/>
        </p:nvSpPr>
        <p:spPr>
          <a:xfrm>
            <a:off x="7017932" y="4915453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4.2 Building Finishes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69" name="Rectangle 173"/>
          <p:cNvSpPr txBox="1"/>
          <p:nvPr/>
        </p:nvSpPr>
        <p:spPr>
          <a:xfrm>
            <a:off x="8716891" y="4028026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5.1 Walk Thru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70" name="Rectangle 176"/>
          <p:cNvSpPr txBox="1"/>
          <p:nvPr/>
        </p:nvSpPr>
        <p:spPr>
          <a:xfrm>
            <a:off x="8716891" y="4915453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5.2 Closing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71" name="Rectangle 179"/>
          <p:cNvSpPr txBox="1"/>
          <p:nvPr/>
        </p:nvSpPr>
        <p:spPr>
          <a:xfrm>
            <a:off x="3609342" y="5802879"/>
            <a:ext cx="1562730" cy="596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11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2.3 HVAC</a:t>
            </a:r>
          </a:p>
          <a:p>
            <a:pPr algn="ctr">
              <a:lnSpc>
                <a:spcPct val="150000"/>
              </a:lnSpc>
              <a:defRPr sz="900">
                <a:solidFill>
                  <a:srgbClr val="A6A6A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This is a sample text. You simply add your own .</a:t>
            </a:r>
          </a:p>
        </p:txBody>
      </p:sp>
      <p:sp>
        <p:nvSpPr>
          <p:cNvPr id="572" name="Title 2"/>
          <p:cNvSpPr txBox="1"/>
          <p:nvPr>
            <p:ph type="title"/>
          </p:nvPr>
        </p:nvSpPr>
        <p:spPr>
          <a:xfrm>
            <a:off x="508001" y="355599"/>
            <a:ext cx="11157817" cy="660514"/>
          </a:xfrm>
          <a:prstGeom prst="rect">
            <a:avLst/>
          </a:prstGeom>
        </p:spPr>
        <p:txBody>
          <a:bodyPr/>
          <a:lstStyle>
            <a:lvl1pPr>
              <a:defRPr sz="3800">
                <a:solidFill>
                  <a:srgbClr val="000000"/>
                </a:solidFill>
              </a:defRPr>
            </a:lvl1pPr>
          </a:lstStyle>
          <a:p>
            <a:r>
              <a:t>Construction Work Breakdown Structure (WBS)</a:t>
            </a:r>
          </a:p>
        </p:txBody>
      </p:sp>
      <p:sp>
        <p:nvSpPr>
          <p:cNvPr id="573" name="Rectangle 76"/>
          <p:cNvSpPr/>
          <p:nvPr/>
        </p:nvSpPr>
        <p:spPr>
          <a:xfrm flipH="1">
            <a:off x="4349010" y="1385815"/>
            <a:ext cx="3486212" cy="82143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74" name="Rectangle 77"/>
          <p:cNvSpPr/>
          <p:nvPr/>
        </p:nvSpPr>
        <p:spPr>
          <a:xfrm flipH="1">
            <a:off x="4419767" y="1458288"/>
            <a:ext cx="3344699" cy="67649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75" name="Straight Connector 83"/>
          <p:cNvSpPr/>
          <p:nvPr/>
        </p:nvSpPr>
        <p:spPr>
          <a:xfrm>
            <a:off x="2687878" y="2524111"/>
            <a:ext cx="6810378" cy="2"/>
          </a:xfrm>
          <a:prstGeom prst="line">
            <a:avLst/>
          </a:prstGeom>
          <a:ln w="6350">
            <a:solidFill>
              <a:srgbClr val="A6A6A6"/>
            </a:solidFill>
            <a:miter/>
          </a:ln>
        </p:spPr>
        <p:txBody>
          <a:bodyPr lIns="45718" tIns="45718" rIns="45718" bIns="45718"/>
          <a:lstStyle/>
          <a:p/>
        </p:txBody>
      </p:sp>
      <p:sp>
        <p:nvSpPr>
          <p:cNvPr id="576" name="Freeform 42"/>
          <p:cNvSpPr/>
          <p:nvPr/>
        </p:nvSpPr>
        <p:spPr>
          <a:xfrm>
            <a:off x="5881485" y="1473770"/>
            <a:ext cx="421262" cy="394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7368"/>
                </a:moveTo>
                <a:cubicBezTo>
                  <a:pt x="21463" y="17368"/>
                  <a:pt x="21600" y="17221"/>
                  <a:pt x="21600" y="17030"/>
                </a:cubicBezTo>
                <a:cubicBezTo>
                  <a:pt x="21600" y="15567"/>
                  <a:pt x="21600" y="15567"/>
                  <a:pt x="21600" y="15567"/>
                </a:cubicBezTo>
                <a:cubicBezTo>
                  <a:pt x="21600" y="14014"/>
                  <a:pt x="20345" y="13439"/>
                  <a:pt x="20292" y="13417"/>
                </a:cubicBezTo>
                <a:cubicBezTo>
                  <a:pt x="20292" y="13417"/>
                  <a:pt x="20292" y="13417"/>
                  <a:pt x="20292" y="13417"/>
                </a:cubicBezTo>
                <a:cubicBezTo>
                  <a:pt x="17487" y="12258"/>
                  <a:pt x="17487" y="12258"/>
                  <a:pt x="17487" y="12258"/>
                </a:cubicBezTo>
                <a:cubicBezTo>
                  <a:pt x="17487" y="11650"/>
                  <a:pt x="17487" y="11650"/>
                  <a:pt x="17487" y="11650"/>
                </a:cubicBezTo>
                <a:cubicBezTo>
                  <a:pt x="17930" y="11267"/>
                  <a:pt x="18236" y="10727"/>
                  <a:pt x="18330" y="10108"/>
                </a:cubicBezTo>
                <a:cubicBezTo>
                  <a:pt x="18541" y="10085"/>
                  <a:pt x="18742" y="9995"/>
                  <a:pt x="18911" y="9838"/>
                </a:cubicBezTo>
                <a:cubicBezTo>
                  <a:pt x="19153" y="9613"/>
                  <a:pt x="19290" y="9297"/>
                  <a:pt x="19290" y="8960"/>
                </a:cubicBezTo>
                <a:cubicBezTo>
                  <a:pt x="19290" y="8690"/>
                  <a:pt x="19206" y="8431"/>
                  <a:pt x="19048" y="8217"/>
                </a:cubicBezTo>
                <a:cubicBezTo>
                  <a:pt x="19048" y="7305"/>
                  <a:pt x="19048" y="7305"/>
                  <a:pt x="19048" y="7305"/>
                </a:cubicBezTo>
                <a:cubicBezTo>
                  <a:pt x="19048" y="5527"/>
                  <a:pt x="17687" y="4075"/>
                  <a:pt x="16021" y="4075"/>
                </a:cubicBezTo>
                <a:cubicBezTo>
                  <a:pt x="15261" y="4075"/>
                  <a:pt x="14576" y="4367"/>
                  <a:pt x="14048" y="4851"/>
                </a:cubicBezTo>
                <a:cubicBezTo>
                  <a:pt x="14038" y="4592"/>
                  <a:pt x="13954" y="4345"/>
                  <a:pt x="13806" y="4153"/>
                </a:cubicBezTo>
                <a:cubicBezTo>
                  <a:pt x="13806" y="3242"/>
                  <a:pt x="13806" y="3242"/>
                  <a:pt x="13806" y="3242"/>
                </a:cubicBezTo>
                <a:cubicBezTo>
                  <a:pt x="13806" y="1452"/>
                  <a:pt x="12445" y="0"/>
                  <a:pt x="10779" y="0"/>
                </a:cubicBezTo>
                <a:cubicBezTo>
                  <a:pt x="9102" y="0"/>
                  <a:pt x="7741" y="1452"/>
                  <a:pt x="7741" y="3242"/>
                </a:cubicBezTo>
                <a:cubicBezTo>
                  <a:pt x="7741" y="4176"/>
                  <a:pt x="7741" y="4176"/>
                  <a:pt x="7741" y="4176"/>
                </a:cubicBezTo>
                <a:cubicBezTo>
                  <a:pt x="7594" y="4367"/>
                  <a:pt x="7509" y="4604"/>
                  <a:pt x="7499" y="4851"/>
                </a:cubicBezTo>
                <a:cubicBezTo>
                  <a:pt x="7161" y="4536"/>
                  <a:pt x="6761" y="4311"/>
                  <a:pt x="6307" y="4187"/>
                </a:cubicBezTo>
                <a:cubicBezTo>
                  <a:pt x="6138" y="4131"/>
                  <a:pt x="5959" y="4243"/>
                  <a:pt x="5917" y="4424"/>
                </a:cubicBezTo>
                <a:cubicBezTo>
                  <a:pt x="5875" y="4604"/>
                  <a:pt x="5980" y="4784"/>
                  <a:pt x="6149" y="4840"/>
                </a:cubicBezTo>
                <a:cubicBezTo>
                  <a:pt x="7193" y="5133"/>
                  <a:pt x="7931" y="6146"/>
                  <a:pt x="7931" y="7305"/>
                </a:cubicBezTo>
                <a:cubicBezTo>
                  <a:pt x="7931" y="7812"/>
                  <a:pt x="7931" y="7812"/>
                  <a:pt x="7931" y="7812"/>
                </a:cubicBezTo>
                <a:cubicBezTo>
                  <a:pt x="7921" y="7812"/>
                  <a:pt x="7868" y="7800"/>
                  <a:pt x="7868" y="7800"/>
                </a:cubicBezTo>
                <a:cubicBezTo>
                  <a:pt x="7868" y="7710"/>
                  <a:pt x="7847" y="7654"/>
                  <a:pt x="7794" y="7575"/>
                </a:cubicBezTo>
                <a:cubicBezTo>
                  <a:pt x="7710" y="7451"/>
                  <a:pt x="7573" y="7294"/>
                  <a:pt x="7098" y="6754"/>
                </a:cubicBezTo>
                <a:cubicBezTo>
                  <a:pt x="6929" y="6562"/>
                  <a:pt x="6666" y="6528"/>
                  <a:pt x="6455" y="6675"/>
                </a:cubicBezTo>
                <a:cubicBezTo>
                  <a:pt x="5664" y="7238"/>
                  <a:pt x="4683" y="7519"/>
                  <a:pt x="3786" y="7463"/>
                </a:cubicBezTo>
                <a:cubicBezTo>
                  <a:pt x="3491" y="7440"/>
                  <a:pt x="3301" y="7586"/>
                  <a:pt x="3227" y="7812"/>
                </a:cubicBezTo>
                <a:cubicBezTo>
                  <a:pt x="3217" y="7812"/>
                  <a:pt x="3143" y="7823"/>
                  <a:pt x="3132" y="7823"/>
                </a:cubicBezTo>
                <a:cubicBezTo>
                  <a:pt x="3132" y="7305"/>
                  <a:pt x="3132" y="7305"/>
                  <a:pt x="3132" y="7305"/>
                </a:cubicBezTo>
                <a:cubicBezTo>
                  <a:pt x="3132" y="6191"/>
                  <a:pt x="3839" y="5178"/>
                  <a:pt x="4841" y="4863"/>
                </a:cubicBezTo>
                <a:cubicBezTo>
                  <a:pt x="5010" y="4806"/>
                  <a:pt x="5105" y="4615"/>
                  <a:pt x="5052" y="4435"/>
                </a:cubicBezTo>
                <a:cubicBezTo>
                  <a:pt x="4999" y="4255"/>
                  <a:pt x="4820" y="4153"/>
                  <a:pt x="4662" y="4210"/>
                </a:cubicBezTo>
                <a:cubicBezTo>
                  <a:pt x="4050" y="4412"/>
                  <a:pt x="3502" y="4818"/>
                  <a:pt x="3111" y="5358"/>
                </a:cubicBezTo>
                <a:cubicBezTo>
                  <a:pt x="2711" y="5932"/>
                  <a:pt x="2500" y="6596"/>
                  <a:pt x="2500" y="7305"/>
                </a:cubicBezTo>
                <a:cubicBezTo>
                  <a:pt x="2500" y="8239"/>
                  <a:pt x="2500" y="8239"/>
                  <a:pt x="2500" y="8239"/>
                </a:cubicBezTo>
                <a:cubicBezTo>
                  <a:pt x="2341" y="8442"/>
                  <a:pt x="2257" y="8690"/>
                  <a:pt x="2257" y="8960"/>
                </a:cubicBezTo>
                <a:cubicBezTo>
                  <a:pt x="2257" y="9534"/>
                  <a:pt x="2658" y="10040"/>
                  <a:pt x="3227" y="10108"/>
                </a:cubicBezTo>
                <a:cubicBezTo>
                  <a:pt x="3322" y="10716"/>
                  <a:pt x="3628" y="11290"/>
                  <a:pt x="4103" y="11684"/>
                </a:cubicBezTo>
                <a:cubicBezTo>
                  <a:pt x="4103" y="12258"/>
                  <a:pt x="4103" y="12258"/>
                  <a:pt x="4103" y="12258"/>
                </a:cubicBezTo>
                <a:cubicBezTo>
                  <a:pt x="1308" y="13417"/>
                  <a:pt x="1308" y="13417"/>
                  <a:pt x="1308" y="13417"/>
                </a:cubicBezTo>
                <a:cubicBezTo>
                  <a:pt x="1308" y="13417"/>
                  <a:pt x="1308" y="13417"/>
                  <a:pt x="1308" y="13417"/>
                </a:cubicBezTo>
                <a:cubicBezTo>
                  <a:pt x="1255" y="13439"/>
                  <a:pt x="0" y="14014"/>
                  <a:pt x="0" y="15567"/>
                </a:cubicBezTo>
                <a:cubicBezTo>
                  <a:pt x="0" y="20868"/>
                  <a:pt x="0" y="20868"/>
                  <a:pt x="0" y="20868"/>
                </a:cubicBezTo>
                <a:cubicBezTo>
                  <a:pt x="0" y="21262"/>
                  <a:pt x="306" y="21600"/>
                  <a:pt x="686" y="21600"/>
                </a:cubicBezTo>
                <a:cubicBezTo>
                  <a:pt x="10431" y="21600"/>
                  <a:pt x="10431" y="21600"/>
                  <a:pt x="10431" y="21600"/>
                </a:cubicBezTo>
                <a:cubicBezTo>
                  <a:pt x="10568" y="21600"/>
                  <a:pt x="10695" y="21555"/>
                  <a:pt x="10800" y="21476"/>
                </a:cubicBezTo>
                <a:cubicBezTo>
                  <a:pt x="10905" y="21555"/>
                  <a:pt x="11032" y="21600"/>
                  <a:pt x="11169" y="21600"/>
                </a:cubicBezTo>
                <a:cubicBezTo>
                  <a:pt x="20914" y="21600"/>
                  <a:pt x="20914" y="21600"/>
                  <a:pt x="20914" y="21600"/>
                </a:cubicBezTo>
                <a:cubicBezTo>
                  <a:pt x="21294" y="21600"/>
                  <a:pt x="21600" y="21262"/>
                  <a:pt x="21600" y="20868"/>
                </a:cubicBezTo>
                <a:cubicBezTo>
                  <a:pt x="21600" y="18606"/>
                  <a:pt x="21600" y="18606"/>
                  <a:pt x="21600" y="18606"/>
                </a:cubicBezTo>
                <a:cubicBezTo>
                  <a:pt x="21600" y="18415"/>
                  <a:pt x="21463" y="18268"/>
                  <a:pt x="21284" y="18268"/>
                </a:cubicBezTo>
                <a:cubicBezTo>
                  <a:pt x="21104" y="18268"/>
                  <a:pt x="20967" y="18415"/>
                  <a:pt x="20967" y="18606"/>
                </a:cubicBezTo>
                <a:cubicBezTo>
                  <a:pt x="20967" y="20868"/>
                  <a:pt x="20967" y="20868"/>
                  <a:pt x="20967" y="20868"/>
                </a:cubicBezTo>
                <a:cubicBezTo>
                  <a:pt x="20967" y="20891"/>
                  <a:pt x="20946" y="20925"/>
                  <a:pt x="20914" y="20925"/>
                </a:cubicBezTo>
                <a:cubicBezTo>
                  <a:pt x="19712" y="20925"/>
                  <a:pt x="19712" y="20925"/>
                  <a:pt x="19712" y="20925"/>
                </a:cubicBezTo>
                <a:cubicBezTo>
                  <a:pt x="19712" y="15983"/>
                  <a:pt x="19712" y="15983"/>
                  <a:pt x="19712" y="15983"/>
                </a:cubicBezTo>
                <a:cubicBezTo>
                  <a:pt x="19712" y="15803"/>
                  <a:pt x="19575" y="15646"/>
                  <a:pt x="19396" y="15646"/>
                </a:cubicBezTo>
                <a:cubicBezTo>
                  <a:pt x="19216" y="15646"/>
                  <a:pt x="19079" y="15803"/>
                  <a:pt x="19079" y="15983"/>
                </a:cubicBezTo>
                <a:cubicBezTo>
                  <a:pt x="19079" y="20925"/>
                  <a:pt x="19079" y="20925"/>
                  <a:pt x="19079" y="20925"/>
                </a:cubicBezTo>
                <a:cubicBezTo>
                  <a:pt x="16759" y="20925"/>
                  <a:pt x="16759" y="20925"/>
                  <a:pt x="16759" y="20925"/>
                </a:cubicBezTo>
                <a:cubicBezTo>
                  <a:pt x="17381" y="20182"/>
                  <a:pt x="17381" y="20182"/>
                  <a:pt x="17381" y="20182"/>
                </a:cubicBezTo>
                <a:cubicBezTo>
                  <a:pt x="17487" y="20069"/>
                  <a:pt x="17529" y="19900"/>
                  <a:pt x="17508" y="19743"/>
                </a:cubicBezTo>
                <a:cubicBezTo>
                  <a:pt x="17508" y="19743"/>
                  <a:pt x="17508" y="19743"/>
                  <a:pt x="17508" y="19743"/>
                </a:cubicBezTo>
                <a:cubicBezTo>
                  <a:pt x="16801" y="15285"/>
                  <a:pt x="16801" y="15285"/>
                  <a:pt x="16801" y="15285"/>
                </a:cubicBezTo>
                <a:cubicBezTo>
                  <a:pt x="16928" y="15072"/>
                  <a:pt x="16928" y="15072"/>
                  <a:pt x="16928" y="15072"/>
                </a:cubicBezTo>
                <a:cubicBezTo>
                  <a:pt x="16959" y="15094"/>
                  <a:pt x="16959" y="15094"/>
                  <a:pt x="16959" y="15094"/>
                </a:cubicBezTo>
                <a:cubicBezTo>
                  <a:pt x="17075" y="15184"/>
                  <a:pt x="17223" y="15218"/>
                  <a:pt x="17371" y="15184"/>
                </a:cubicBezTo>
                <a:cubicBezTo>
                  <a:pt x="17508" y="15139"/>
                  <a:pt x="17624" y="15038"/>
                  <a:pt x="17698" y="14903"/>
                </a:cubicBezTo>
                <a:cubicBezTo>
                  <a:pt x="17698" y="14903"/>
                  <a:pt x="17698" y="14903"/>
                  <a:pt x="17698" y="14903"/>
                </a:cubicBezTo>
                <a:cubicBezTo>
                  <a:pt x="18415" y="13361"/>
                  <a:pt x="18415" y="13361"/>
                  <a:pt x="18415" y="13361"/>
                </a:cubicBezTo>
                <a:cubicBezTo>
                  <a:pt x="20050" y="14047"/>
                  <a:pt x="20050" y="14047"/>
                  <a:pt x="20050" y="14047"/>
                </a:cubicBezTo>
                <a:cubicBezTo>
                  <a:pt x="20123" y="14070"/>
                  <a:pt x="20967" y="14486"/>
                  <a:pt x="20967" y="15567"/>
                </a:cubicBezTo>
                <a:cubicBezTo>
                  <a:pt x="20967" y="17030"/>
                  <a:pt x="20967" y="17030"/>
                  <a:pt x="20967" y="17030"/>
                </a:cubicBezTo>
                <a:cubicBezTo>
                  <a:pt x="20967" y="17221"/>
                  <a:pt x="21104" y="17368"/>
                  <a:pt x="21284" y="17368"/>
                </a:cubicBezTo>
                <a:moveTo>
                  <a:pt x="14882" y="14453"/>
                </a:moveTo>
                <a:cubicBezTo>
                  <a:pt x="14259" y="13124"/>
                  <a:pt x="14259" y="13124"/>
                  <a:pt x="14259" y="13124"/>
                </a:cubicBezTo>
                <a:cubicBezTo>
                  <a:pt x="14808" y="12899"/>
                  <a:pt x="14808" y="12899"/>
                  <a:pt x="14808" y="12899"/>
                </a:cubicBezTo>
                <a:cubicBezTo>
                  <a:pt x="15578" y="13924"/>
                  <a:pt x="15578" y="13924"/>
                  <a:pt x="15578" y="13924"/>
                </a:cubicBezTo>
                <a:cubicBezTo>
                  <a:pt x="15240" y="14171"/>
                  <a:pt x="14903" y="14430"/>
                  <a:pt x="14882" y="14453"/>
                </a:cubicBezTo>
                <a:moveTo>
                  <a:pt x="7341" y="13124"/>
                </a:moveTo>
                <a:cubicBezTo>
                  <a:pt x="6718" y="14453"/>
                  <a:pt x="6718" y="14453"/>
                  <a:pt x="6718" y="14453"/>
                </a:cubicBezTo>
                <a:cubicBezTo>
                  <a:pt x="6550" y="14317"/>
                  <a:pt x="6550" y="14317"/>
                  <a:pt x="6550" y="14317"/>
                </a:cubicBezTo>
                <a:cubicBezTo>
                  <a:pt x="6550" y="14317"/>
                  <a:pt x="6550" y="14317"/>
                  <a:pt x="6550" y="14317"/>
                </a:cubicBezTo>
                <a:cubicBezTo>
                  <a:pt x="6012" y="13912"/>
                  <a:pt x="6012" y="13912"/>
                  <a:pt x="6012" y="13912"/>
                </a:cubicBezTo>
                <a:cubicBezTo>
                  <a:pt x="6792" y="12899"/>
                  <a:pt x="6792" y="12899"/>
                  <a:pt x="6792" y="12899"/>
                </a:cubicBezTo>
                <a:lnTo>
                  <a:pt x="7341" y="13124"/>
                </a:lnTo>
                <a:close/>
                <a:moveTo>
                  <a:pt x="4398" y="14453"/>
                </a:moveTo>
                <a:cubicBezTo>
                  <a:pt x="3776" y="13124"/>
                  <a:pt x="3776" y="13124"/>
                  <a:pt x="3776" y="13124"/>
                </a:cubicBezTo>
                <a:cubicBezTo>
                  <a:pt x="4324" y="12899"/>
                  <a:pt x="4324" y="12899"/>
                  <a:pt x="4324" y="12899"/>
                </a:cubicBezTo>
                <a:cubicBezTo>
                  <a:pt x="5094" y="13924"/>
                  <a:pt x="5094" y="13924"/>
                  <a:pt x="5094" y="13924"/>
                </a:cubicBezTo>
                <a:cubicBezTo>
                  <a:pt x="4567" y="14317"/>
                  <a:pt x="4567" y="14317"/>
                  <a:pt x="4567" y="14317"/>
                </a:cubicBezTo>
                <a:cubicBezTo>
                  <a:pt x="4567" y="14317"/>
                  <a:pt x="4567" y="14317"/>
                  <a:pt x="4567" y="14317"/>
                </a:cubicBezTo>
                <a:lnTo>
                  <a:pt x="4398" y="14453"/>
                </a:lnTo>
                <a:close/>
                <a:moveTo>
                  <a:pt x="8174" y="8926"/>
                </a:moveTo>
                <a:cubicBezTo>
                  <a:pt x="8184" y="9140"/>
                  <a:pt x="8058" y="9342"/>
                  <a:pt x="7868" y="9410"/>
                </a:cubicBezTo>
                <a:cubicBezTo>
                  <a:pt x="7868" y="8498"/>
                  <a:pt x="7868" y="8498"/>
                  <a:pt x="7868" y="8498"/>
                </a:cubicBezTo>
                <a:cubicBezTo>
                  <a:pt x="8047" y="8566"/>
                  <a:pt x="8163" y="8735"/>
                  <a:pt x="8174" y="8926"/>
                </a:cubicBezTo>
                <a:moveTo>
                  <a:pt x="11950" y="3230"/>
                </a:moveTo>
                <a:cubicBezTo>
                  <a:pt x="12234" y="3557"/>
                  <a:pt x="12414" y="3748"/>
                  <a:pt x="12477" y="3838"/>
                </a:cubicBezTo>
                <a:cubicBezTo>
                  <a:pt x="12477" y="5650"/>
                  <a:pt x="12477" y="5650"/>
                  <a:pt x="12477" y="5650"/>
                </a:cubicBezTo>
                <a:cubicBezTo>
                  <a:pt x="12477" y="6641"/>
                  <a:pt x="11728" y="7440"/>
                  <a:pt x="10800" y="7440"/>
                </a:cubicBezTo>
                <a:cubicBezTo>
                  <a:pt x="9766" y="7440"/>
                  <a:pt x="9070" y="6585"/>
                  <a:pt x="9070" y="5650"/>
                </a:cubicBezTo>
                <a:cubicBezTo>
                  <a:pt x="9070" y="4075"/>
                  <a:pt x="9070" y="4075"/>
                  <a:pt x="9070" y="4075"/>
                </a:cubicBezTo>
                <a:cubicBezTo>
                  <a:pt x="10072" y="4108"/>
                  <a:pt x="11106" y="3793"/>
                  <a:pt x="11950" y="3230"/>
                </a:cubicBezTo>
                <a:moveTo>
                  <a:pt x="13416" y="4885"/>
                </a:moveTo>
                <a:cubicBezTo>
                  <a:pt x="13416" y="5031"/>
                  <a:pt x="13363" y="5166"/>
                  <a:pt x="13257" y="5256"/>
                </a:cubicBezTo>
                <a:cubicBezTo>
                  <a:pt x="13215" y="5290"/>
                  <a:pt x="13162" y="5324"/>
                  <a:pt x="13110" y="5347"/>
                </a:cubicBezTo>
                <a:cubicBezTo>
                  <a:pt x="13110" y="4424"/>
                  <a:pt x="13110" y="4424"/>
                  <a:pt x="13110" y="4424"/>
                </a:cubicBezTo>
                <a:cubicBezTo>
                  <a:pt x="13300" y="4502"/>
                  <a:pt x="13416" y="4682"/>
                  <a:pt x="13416" y="4885"/>
                </a:cubicBezTo>
                <a:moveTo>
                  <a:pt x="14586" y="11684"/>
                </a:moveTo>
                <a:cubicBezTo>
                  <a:pt x="14586" y="12258"/>
                  <a:pt x="14586" y="12258"/>
                  <a:pt x="14586" y="12258"/>
                </a:cubicBezTo>
                <a:cubicBezTo>
                  <a:pt x="11897" y="13372"/>
                  <a:pt x="11897" y="13372"/>
                  <a:pt x="11897" y="13372"/>
                </a:cubicBezTo>
                <a:cubicBezTo>
                  <a:pt x="11559" y="11211"/>
                  <a:pt x="11559" y="11211"/>
                  <a:pt x="11559" y="11211"/>
                </a:cubicBezTo>
                <a:cubicBezTo>
                  <a:pt x="11686" y="10997"/>
                  <a:pt x="11686" y="10997"/>
                  <a:pt x="11686" y="10997"/>
                </a:cubicBezTo>
                <a:cubicBezTo>
                  <a:pt x="11718" y="11031"/>
                  <a:pt x="11718" y="11031"/>
                  <a:pt x="11718" y="11031"/>
                </a:cubicBezTo>
                <a:cubicBezTo>
                  <a:pt x="11844" y="11121"/>
                  <a:pt x="11992" y="11143"/>
                  <a:pt x="12129" y="11110"/>
                </a:cubicBezTo>
                <a:cubicBezTo>
                  <a:pt x="12266" y="11076"/>
                  <a:pt x="12382" y="10974"/>
                  <a:pt x="12456" y="10828"/>
                </a:cubicBezTo>
                <a:cubicBezTo>
                  <a:pt x="12456" y="10828"/>
                  <a:pt x="12456" y="10828"/>
                  <a:pt x="12456" y="10828"/>
                </a:cubicBezTo>
                <a:cubicBezTo>
                  <a:pt x="12983" y="9691"/>
                  <a:pt x="12983" y="9691"/>
                  <a:pt x="12983" y="9691"/>
                </a:cubicBezTo>
                <a:cubicBezTo>
                  <a:pt x="13173" y="9928"/>
                  <a:pt x="13437" y="10074"/>
                  <a:pt x="13711" y="10119"/>
                </a:cubicBezTo>
                <a:cubicBezTo>
                  <a:pt x="13806" y="10761"/>
                  <a:pt x="14133" y="11312"/>
                  <a:pt x="14586" y="11684"/>
                </a:cubicBezTo>
                <a:moveTo>
                  <a:pt x="10800" y="14340"/>
                </a:moveTo>
                <a:cubicBezTo>
                  <a:pt x="10673" y="14115"/>
                  <a:pt x="10494" y="13901"/>
                  <a:pt x="10283" y="13732"/>
                </a:cubicBezTo>
                <a:cubicBezTo>
                  <a:pt x="10642" y="11470"/>
                  <a:pt x="10642" y="11470"/>
                  <a:pt x="10642" y="11470"/>
                </a:cubicBezTo>
                <a:cubicBezTo>
                  <a:pt x="10958" y="11470"/>
                  <a:pt x="10958" y="11470"/>
                  <a:pt x="10958" y="11470"/>
                </a:cubicBezTo>
                <a:cubicBezTo>
                  <a:pt x="11317" y="13732"/>
                  <a:pt x="11317" y="13732"/>
                  <a:pt x="11317" y="13732"/>
                </a:cubicBezTo>
                <a:cubicBezTo>
                  <a:pt x="11095" y="13912"/>
                  <a:pt x="10927" y="14126"/>
                  <a:pt x="10800" y="14340"/>
                </a:cubicBezTo>
                <a:moveTo>
                  <a:pt x="7003" y="11650"/>
                </a:moveTo>
                <a:cubicBezTo>
                  <a:pt x="7457" y="11256"/>
                  <a:pt x="7752" y="10716"/>
                  <a:pt x="7847" y="10119"/>
                </a:cubicBezTo>
                <a:cubicBezTo>
                  <a:pt x="8142" y="10074"/>
                  <a:pt x="8416" y="9905"/>
                  <a:pt x="8596" y="9646"/>
                </a:cubicBezTo>
                <a:cubicBezTo>
                  <a:pt x="9144" y="10828"/>
                  <a:pt x="9144" y="10828"/>
                  <a:pt x="9144" y="10828"/>
                </a:cubicBezTo>
                <a:cubicBezTo>
                  <a:pt x="9144" y="10828"/>
                  <a:pt x="9144" y="10828"/>
                  <a:pt x="9144" y="10828"/>
                </a:cubicBezTo>
                <a:cubicBezTo>
                  <a:pt x="9207" y="10974"/>
                  <a:pt x="9334" y="11076"/>
                  <a:pt x="9471" y="11110"/>
                </a:cubicBezTo>
                <a:cubicBezTo>
                  <a:pt x="9608" y="11143"/>
                  <a:pt x="9756" y="11121"/>
                  <a:pt x="9882" y="11031"/>
                </a:cubicBezTo>
                <a:cubicBezTo>
                  <a:pt x="9914" y="10997"/>
                  <a:pt x="9914" y="10997"/>
                  <a:pt x="9914" y="10997"/>
                </a:cubicBezTo>
                <a:cubicBezTo>
                  <a:pt x="10041" y="11211"/>
                  <a:pt x="10041" y="11211"/>
                  <a:pt x="10041" y="11211"/>
                </a:cubicBezTo>
                <a:cubicBezTo>
                  <a:pt x="9703" y="13372"/>
                  <a:pt x="9703" y="13372"/>
                  <a:pt x="9703" y="13372"/>
                </a:cubicBezTo>
                <a:cubicBezTo>
                  <a:pt x="7003" y="12258"/>
                  <a:pt x="7003" y="12258"/>
                  <a:pt x="7003" y="12258"/>
                </a:cubicBezTo>
                <a:cubicBezTo>
                  <a:pt x="7003" y="11650"/>
                  <a:pt x="7003" y="11650"/>
                  <a:pt x="7003" y="11650"/>
                </a:cubicBezTo>
                <a:close/>
                <a:moveTo>
                  <a:pt x="10800" y="8115"/>
                </a:moveTo>
                <a:cubicBezTo>
                  <a:pt x="10800" y="8115"/>
                  <a:pt x="10800" y="8115"/>
                  <a:pt x="10800" y="8115"/>
                </a:cubicBezTo>
                <a:cubicBezTo>
                  <a:pt x="10800" y="8115"/>
                  <a:pt x="10800" y="8115"/>
                  <a:pt x="10800" y="8115"/>
                </a:cubicBezTo>
                <a:cubicBezTo>
                  <a:pt x="11085" y="8115"/>
                  <a:pt x="11359" y="8059"/>
                  <a:pt x="11612" y="7958"/>
                </a:cubicBezTo>
                <a:cubicBezTo>
                  <a:pt x="11612" y="8296"/>
                  <a:pt x="11612" y="8296"/>
                  <a:pt x="11612" y="8296"/>
                </a:cubicBezTo>
                <a:cubicBezTo>
                  <a:pt x="10800" y="9376"/>
                  <a:pt x="10800" y="9376"/>
                  <a:pt x="10800" y="9376"/>
                </a:cubicBezTo>
                <a:cubicBezTo>
                  <a:pt x="9977" y="8296"/>
                  <a:pt x="9977" y="8296"/>
                  <a:pt x="9977" y="8296"/>
                </a:cubicBezTo>
                <a:cubicBezTo>
                  <a:pt x="9977" y="7969"/>
                  <a:pt x="9977" y="7969"/>
                  <a:pt x="9977" y="7969"/>
                </a:cubicBezTo>
                <a:cubicBezTo>
                  <a:pt x="10241" y="8070"/>
                  <a:pt x="10536" y="8115"/>
                  <a:pt x="10800" y="8115"/>
                </a:cubicBezTo>
                <a:moveTo>
                  <a:pt x="13679" y="9410"/>
                </a:moveTo>
                <a:cubicBezTo>
                  <a:pt x="13489" y="9342"/>
                  <a:pt x="13373" y="9162"/>
                  <a:pt x="13373" y="8960"/>
                </a:cubicBezTo>
                <a:cubicBezTo>
                  <a:pt x="13373" y="8757"/>
                  <a:pt x="13511" y="8588"/>
                  <a:pt x="13679" y="8521"/>
                </a:cubicBezTo>
                <a:lnTo>
                  <a:pt x="13679" y="9410"/>
                </a:lnTo>
                <a:close/>
                <a:moveTo>
                  <a:pt x="11960" y="10378"/>
                </a:moveTo>
                <a:cubicBezTo>
                  <a:pt x="11791" y="10254"/>
                  <a:pt x="11791" y="10254"/>
                  <a:pt x="11791" y="10254"/>
                </a:cubicBezTo>
                <a:cubicBezTo>
                  <a:pt x="11791" y="10254"/>
                  <a:pt x="11791" y="10254"/>
                  <a:pt x="11791" y="10254"/>
                </a:cubicBezTo>
                <a:cubicBezTo>
                  <a:pt x="11254" y="9849"/>
                  <a:pt x="11254" y="9849"/>
                  <a:pt x="11254" y="9849"/>
                </a:cubicBezTo>
                <a:cubicBezTo>
                  <a:pt x="11528" y="9489"/>
                  <a:pt x="11528" y="9489"/>
                  <a:pt x="11528" y="9489"/>
                </a:cubicBezTo>
                <a:cubicBezTo>
                  <a:pt x="12034" y="8825"/>
                  <a:pt x="12034" y="8825"/>
                  <a:pt x="12034" y="8825"/>
                </a:cubicBezTo>
                <a:cubicBezTo>
                  <a:pt x="12582" y="9050"/>
                  <a:pt x="12582" y="9050"/>
                  <a:pt x="12582" y="9050"/>
                </a:cubicBezTo>
                <a:lnTo>
                  <a:pt x="11960" y="10378"/>
                </a:lnTo>
                <a:close/>
                <a:moveTo>
                  <a:pt x="11053" y="10794"/>
                </a:moveTo>
                <a:cubicBezTo>
                  <a:pt x="10547" y="10794"/>
                  <a:pt x="10547" y="10794"/>
                  <a:pt x="10547" y="10794"/>
                </a:cubicBezTo>
                <a:cubicBezTo>
                  <a:pt x="10431" y="10614"/>
                  <a:pt x="10431" y="10614"/>
                  <a:pt x="10431" y="10614"/>
                </a:cubicBezTo>
                <a:cubicBezTo>
                  <a:pt x="10800" y="10333"/>
                  <a:pt x="10800" y="10333"/>
                  <a:pt x="10800" y="10333"/>
                </a:cubicBezTo>
                <a:cubicBezTo>
                  <a:pt x="11169" y="10614"/>
                  <a:pt x="11169" y="10614"/>
                  <a:pt x="11169" y="10614"/>
                </a:cubicBezTo>
                <a:lnTo>
                  <a:pt x="11053" y="10794"/>
                </a:lnTo>
                <a:close/>
                <a:moveTo>
                  <a:pt x="9640" y="10378"/>
                </a:moveTo>
                <a:cubicBezTo>
                  <a:pt x="9018" y="9050"/>
                  <a:pt x="9018" y="9050"/>
                  <a:pt x="9018" y="9050"/>
                </a:cubicBezTo>
                <a:cubicBezTo>
                  <a:pt x="9566" y="8825"/>
                  <a:pt x="9566" y="8825"/>
                  <a:pt x="9566" y="8825"/>
                </a:cubicBezTo>
                <a:cubicBezTo>
                  <a:pt x="10336" y="9849"/>
                  <a:pt x="10336" y="9849"/>
                  <a:pt x="10336" y="9849"/>
                </a:cubicBezTo>
                <a:cubicBezTo>
                  <a:pt x="9809" y="10254"/>
                  <a:pt x="9809" y="10254"/>
                  <a:pt x="9809" y="10254"/>
                </a:cubicBezTo>
                <a:cubicBezTo>
                  <a:pt x="9809" y="10254"/>
                  <a:pt x="9809" y="10254"/>
                  <a:pt x="9809" y="10254"/>
                </a:cubicBezTo>
                <a:lnTo>
                  <a:pt x="9640" y="10378"/>
                </a:lnTo>
                <a:close/>
                <a:moveTo>
                  <a:pt x="12983" y="7305"/>
                </a:moveTo>
                <a:cubicBezTo>
                  <a:pt x="12983" y="8239"/>
                  <a:pt x="12983" y="8239"/>
                  <a:pt x="12983" y="8239"/>
                </a:cubicBezTo>
                <a:cubicBezTo>
                  <a:pt x="12941" y="8307"/>
                  <a:pt x="12899" y="8374"/>
                  <a:pt x="12857" y="8442"/>
                </a:cubicBezTo>
                <a:cubicBezTo>
                  <a:pt x="12245" y="8183"/>
                  <a:pt x="12245" y="8183"/>
                  <a:pt x="12245" y="8183"/>
                </a:cubicBezTo>
                <a:cubicBezTo>
                  <a:pt x="12245" y="7575"/>
                  <a:pt x="12245" y="7575"/>
                  <a:pt x="12245" y="7575"/>
                </a:cubicBezTo>
                <a:cubicBezTo>
                  <a:pt x="12688" y="7204"/>
                  <a:pt x="12994" y="6652"/>
                  <a:pt x="13089" y="6044"/>
                </a:cubicBezTo>
                <a:cubicBezTo>
                  <a:pt x="13141" y="6033"/>
                  <a:pt x="13194" y="6022"/>
                  <a:pt x="13247" y="6011"/>
                </a:cubicBezTo>
                <a:cubicBezTo>
                  <a:pt x="13078" y="6405"/>
                  <a:pt x="12983" y="6844"/>
                  <a:pt x="12983" y="7305"/>
                </a:cubicBezTo>
                <a:moveTo>
                  <a:pt x="8438" y="4446"/>
                </a:moveTo>
                <a:cubicBezTo>
                  <a:pt x="8438" y="5347"/>
                  <a:pt x="8438" y="5347"/>
                  <a:pt x="8438" y="5347"/>
                </a:cubicBezTo>
                <a:cubicBezTo>
                  <a:pt x="8248" y="5268"/>
                  <a:pt x="8132" y="5088"/>
                  <a:pt x="8132" y="4885"/>
                </a:cubicBezTo>
                <a:cubicBezTo>
                  <a:pt x="8132" y="4682"/>
                  <a:pt x="8269" y="4525"/>
                  <a:pt x="8438" y="4446"/>
                </a:cubicBezTo>
                <a:moveTo>
                  <a:pt x="8469" y="6044"/>
                </a:moveTo>
                <a:cubicBezTo>
                  <a:pt x="8564" y="6641"/>
                  <a:pt x="8870" y="7215"/>
                  <a:pt x="9345" y="7609"/>
                </a:cubicBezTo>
                <a:cubicBezTo>
                  <a:pt x="9345" y="8183"/>
                  <a:pt x="9345" y="8183"/>
                  <a:pt x="9345" y="8183"/>
                </a:cubicBezTo>
                <a:cubicBezTo>
                  <a:pt x="8701" y="8453"/>
                  <a:pt x="8701" y="8453"/>
                  <a:pt x="8701" y="8453"/>
                </a:cubicBezTo>
                <a:cubicBezTo>
                  <a:pt x="8670" y="8374"/>
                  <a:pt x="8617" y="8296"/>
                  <a:pt x="8564" y="8217"/>
                </a:cubicBezTo>
                <a:cubicBezTo>
                  <a:pt x="8564" y="7305"/>
                  <a:pt x="8564" y="7305"/>
                  <a:pt x="8564" y="7305"/>
                </a:cubicBezTo>
                <a:cubicBezTo>
                  <a:pt x="8564" y="6855"/>
                  <a:pt x="8469" y="6405"/>
                  <a:pt x="8311" y="6011"/>
                </a:cubicBezTo>
                <a:cubicBezTo>
                  <a:pt x="8364" y="6022"/>
                  <a:pt x="8416" y="6033"/>
                  <a:pt x="8469" y="6044"/>
                </a:cubicBezTo>
                <a:moveTo>
                  <a:pt x="5400" y="15544"/>
                </a:moveTo>
                <a:cubicBezTo>
                  <a:pt x="5716" y="15544"/>
                  <a:pt x="5716" y="15544"/>
                  <a:pt x="5716" y="15544"/>
                </a:cubicBezTo>
                <a:cubicBezTo>
                  <a:pt x="6391" y="19777"/>
                  <a:pt x="6391" y="19777"/>
                  <a:pt x="6391" y="19777"/>
                </a:cubicBezTo>
                <a:cubicBezTo>
                  <a:pt x="5558" y="20756"/>
                  <a:pt x="5558" y="20756"/>
                  <a:pt x="5558" y="20756"/>
                </a:cubicBezTo>
                <a:cubicBezTo>
                  <a:pt x="4725" y="19777"/>
                  <a:pt x="4725" y="19777"/>
                  <a:pt x="4725" y="19777"/>
                </a:cubicBezTo>
                <a:lnTo>
                  <a:pt x="5400" y="15544"/>
                </a:lnTo>
                <a:close/>
                <a:moveTo>
                  <a:pt x="5811" y="14869"/>
                </a:moveTo>
                <a:cubicBezTo>
                  <a:pt x="5305" y="14869"/>
                  <a:pt x="5305" y="14869"/>
                  <a:pt x="5305" y="14869"/>
                </a:cubicBezTo>
                <a:cubicBezTo>
                  <a:pt x="5189" y="14678"/>
                  <a:pt x="5189" y="14678"/>
                  <a:pt x="5189" y="14678"/>
                </a:cubicBezTo>
                <a:cubicBezTo>
                  <a:pt x="5558" y="14396"/>
                  <a:pt x="5558" y="14396"/>
                  <a:pt x="5558" y="14396"/>
                </a:cubicBezTo>
                <a:cubicBezTo>
                  <a:pt x="5927" y="14678"/>
                  <a:pt x="5927" y="14678"/>
                  <a:pt x="5927" y="14678"/>
                </a:cubicBezTo>
                <a:lnTo>
                  <a:pt x="5811" y="14869"/>
                </a:lnTo>
                <a:close/>
                <a:moveTo>
                  <a:pt x="16854" y="12033"/>
                </a:moveTo>
                <a:cubicBezTo>
                  <a:pt x="16854" y="12370"/>
                  <a:pt x="16854" y="12370"/>
                  <a:pt x="16854" y="12370"/>
                </a:cubicBezTo>
                <a:cubicBezTo>
                  <a:pt x="16042" y="13451"/>
                  <a:pt x="16042" y="13451"/>
                  <a:pt x="16042" y="13451"/>
                </a:cubicBezTo>
                <a:cubicBezTo>
                  <a:pt x="15219" y="12370"/>
                  <a:pt x="15219" y="12370"/>
                  <a:pt x="15219" y="12370"/>
                </a:cubicBezTo>
                <a:cubicBezTo>
                  <a:pt x="15219" y="12044"/>
                  <a:pt x="15219" y="12044"/>
                  <a:pt x="15219" y="12044"/>
                </a:cubicBezTo>
                <a:cubicBezTo>
                  <a:pt x="15493" y="12145"/>
                  <a:pt x="15778" y="12190"/>
                  <a:pt x="16042" y="12190"/>
                </a:cubicBezTo>
                <a:cubicBezTo>
                  <a:pt x="16042" y="12190"/>
                  <a:pt x="16042" y="12190"/>
                  <a:pt x="16042" y="12190"/>
                </a:cubicBezTo>
                <a:cubicBezTo>
                  <a:pt x="16042" y="12190"/>
                  <a:pt x="16042" y="12190"/>
                  <a:pt x="16042" y="12190"/>
                </a:cubicBezTo>
                <a:cubicBezTo>
                  <a:pt x="16327" y="12190"/>
                  <a:pt x="16611" y="12134"/>
                  <a:pt x="16854" y="12033"/>
                </a:cubicBezTo>
                <a:moveTo>
                  <a:pt x="16042" y="11515"/>
                </a:moveTo>
                <a:cubicBezTo>
                  <a:pt x="14966" y="11515"/>
                  <a:pt x="14312" y="10614"/>
                  <a:pt x="14312" y="9725"/>
                </a:cubicBezTo>
                <a:cubicBezTo>
                  <a:pt x="14312" y="8138"/>
                  <a:pt x="14312" y="8138"/>
                  <a:pt x="14312" y="8138"/>
                </a:cubicBezTo>
                <a:cubicBezTo>
                  <a:pt x="15304" y="8183"/>
                  <a:pt x="16337" y="7868"/>
                  <a:pt x="17191" y="7305"/>
                </a:cubicBezTo>
                <a:cubicBezTo>
                  <a:pt x="17476" y="7631"/>
                  <a:pt x="17655" y="7823"/>
                  <a:pt x="17719" y="7913"/>
                </a:cubicBezTo>
                <a:cubicBezTo>
                  <a:pt x="17719" y="9725"/>
                  <a:pt x="17719" y="9725"/>
                  <a:pt x="17719" y="9725"/>
                </a:cubicBezTo>
                <a:cubicBezTo>
                  <a:pt x="17719" y="10682"/>
                  <a:pt x="16991" y="11515"/>
                  <a:pt x="16042" y="11515"/>
                </a:cubicBezTo>
                <a:moveTo>
                  <a:pt x="18352" y="9410"/>
                </a:moveTo>
                <a:cubicBezTo>
                  <a:pt x="18352" y="8498"/>
                  <a:pt x="18352" y="8498"/>
                  <a:pt x="18352" y="8498"/>
                </a:cubicBezTo>
                <a:cubicBezTo>
                  <a:pt x="18541" y="8566"/>
                  <a:pt x="18657" y="8757"/>
                  <a:pt x="18657" y="8960"/>
                </a:cubicBezTo>
                <a:cubicBezTo>
                  <a:pt x="18657" y="9162"/>
                  <a:pt x="18541" y="9342"/>
                  <a:pt x="18352" y="9410"/>
                </a:cubicBezTo>
                <a:moveTo>
                  <a:pt x="16021" y="4750"/>
                </a:moveTo>
                <a:cubicBezTo>
                  <a:pt x="17339" y="4750"/>
                  <a:pt x="18415" y="5898"/>
                  <a:pt x="18415" y="7305"/>
                </a:cubicBezTo>
                <a:cubicBezTo>
                  <a:pt x="18415" y="7812"/>
                  <a:pt x="18415" y="7812"/>
                  <a:pt x="18415" y="7812"/>
                </a:cubicBezTo>
                <a:cubicBezTo>
                  <a:pt x="18404" y="7812"/>
                  <a:pt x="18362" y="7800"/>
                  <a:pt x="18352" y="7800"/>
                </a:cubicBezTo>
                <a:cubicBezTo>
                  <a:pt x="18352" y="7710"/>
                  <a:pt x="18330" y="7654"/>
                  <a:pt x="18278" y="7575"/>
                </a:cubicBezTo>
                <a:cubicBezTo>
                  <a:pt x="18193" y="7451"/>
                  <a:pt x="18056" y="7294"/>
                  <a:pt x="17582" y="6754"/>
                </a:cubicBezTo>
                <a:cubicBezTo>
                  <a:pt x="17423" y="6573"/>
                  <a:pt x="17149" y="6528"/>
                  <a:pt x="16938" y="6675"/>
                </a:cubicBezTo>
                <a:cubicBezTo>
                  <a:pt x="16168" y="7215"/>
                  <a:pt x="15177" y="7530"/>
                  <a:pt x="14238" y="7463"/>
                </a:cubicBezTo>
                <a:cubicBezTo>
                  <a:pt x="13975" y="7440"/>
                  <a:pt x="13785" y="7575"/>
                  <a:pt x="13711" y="7812"/>
                </a:cubicBezTo>
                <a:cubicBezTo>
                  <a:pt x="13700" y="7812"/>
                  <a:pt x="13627" y="7823"/>
                  <a:pt x="13616" y="7823"/>
                </a:cubicBezTo>
                <a:cubicBezTo>
                  <a:pt x="13616" y="7305"/>
                  <a:pt x="13616" y="7305"/>
                  <a:pt x="13616" y="7305"/>
                </a:cubicBezTo>
                <a:cubicBezTo>
                  <a:pt x="13616" y="5898"/>
                  <a:pt x="14692" y="4750"/>
                  <a:pt x="16021" y="4750"/>
                </a:cubicBezTo>
                <a:moveTo>
                  <a:pt x="8374" y="3242"/>
                </a:moveTo>
                <a:cubicBezTo>
                  <a:pt x="8374" y="1823"/>
                  <a:pt x="9450" y="675"/>
                  <a:pt x="10779" y="675"/>
                </a:cubicBezTo>
                <a:cubicBezTo>
                  <a:pt x="12097" y="675"/>
                  <a:pt x="13173" y="1823"/>
                  <a:pt x="13173" y="3242"/>
                </a:cubicBezTo>
                <a:cubicBezTo>
                  <a:pt x="13173" y="3748"/>
                  <a:pt x="13173" y="3748"/>
                  <a:pt x="13173" y="3748"/>
                </a:cubicBezTo>
                <a:cubicBezTo>
                  <a:pt x="13162" y="3737"/>
                  <a:pt x="13120" y="3737"/>
                  <a:pt x="13110" y="3737"/>
                </a:cubicBezTo>
                <a:cubicBezTo>
                  <a:pt x="13110" y="3624"/>
                  <a:pt x="13078" y="3568"/>
                  <a:pt x="13025" y="3478"/>
                </a:cubicBezTo>
                <a:cubicBezTo>
                  <a:pt x="12941" y="3354"/>
                  <a:pt x="12783" y="3197"/>
                  <a:pt x="12340" y="2690"/>
                </a:cubicBezTo>
                <a:cubicBezTo>
                  <a:pt x="12182" y="2499"/>
                  <a:pt x="11907" y="2465"/>
                  <a:pt x="11696" y="2600"/>
                </a:cubicBezTo>
                <a:cubicBezTo>
                  <a:pt x="10874" y="3174"/>
                  <a:pt x="9882" y="3456"/>
                  <a:pt x="8975" y="3388"/>
                </a:cubicBezTo>
                <a:cubicBezTo>
                  <a:pt x="8754" y="3366"/>
                  <a:pt x="8543" y="3512"/>
                  <a:pt x="8469" y="3737"/>
                </a:cubicBezTo>
                <a:cubicBezTo>
                  <a:pt x="8459" y="3737"/>
                  <a:pt x="8385" y="3759"/>
                  <a:pt x="8374" y="3759"/>
                </a:cubicBezTo>
                <a:cubicBezTo>
                  <a:pt x="8374" y="3242"/>
                  <a:pt x="8374" y="3242"/>
                  <a:pt x="8374" y="3242"/>
                </a:cubicBezTo>
                <a:close/>
                <a:moveTo>
                  <a:pt x="2890" y="8960"/>
                </a:moveTo>
                <a:cubicBezTo>
                  <a:pt x="2890" y="8757"/>
                  <a:pt x="3027" y="8588"/>
                  <a:pt x="3196" y="8521"/>
                </a:cubicBezTo>
                <a:cubicBezTo>
                  <a:pt x="3196" y="9410"/>
                  <a:pt x="3196" y="9410"/>
                  <a:pt x="3196" y="9410"/>
                </a:cubicBezTo>
                <a:cubicBezTo>
                  <a:pt x="3006" y="9342"/>
                  <a:pt x="2890" y="9162"/>
                  <a:pt x="2890" y="8960"/>
                </a:cubicBezTo>
                <a:moveTo>
                  <a:pt x="3829" y="9725"/>
                </a:moveTo>
                <a:cubicBezTo>
                  <a:pt x="3829" y="8138"/>
                  <a:pt x="3829" y="8138"/>
                  <a:pt x="3829" y="8138"/>
                </a:cubicBezTo>
                <a:cubicBezTo>
                  <a:pt x="4830" y="8183"/>
                  <a:pt x="5875" y="7868"/>
                  <a:pt x="6708" y="7305"/>
                </a:cubicBezTo>
                <a:cubicBezTo>
                  <a:pt x="6993" y="7631"/>
                  <a:pt x="7172" y="7823"/>
                  <a:pt x="7235" y="7913"/>
                </a:cubicBezTo>
                <a:cubicBezTo>
                  <a:pt x="7235" y="9725"/>
                  <a:pt x="7235" y="9725"/>
                  <a:pt x="7235" y="9725"/>
                </a:cubicBezTo>
                <a:cubicBezTo>
                  <a:pt x="7235" y="10704"/>
                  <a:pt x="6486" y="11515"/>
                  <a:pt x="5558" y="11515"/>
                </a:cubicBezTo>
                <a:cubicBezTo>
                  <a:pt x="4525" y="11515"/>
                  <a:pt x="3829" y="10659"/>
                  <a:pt x="3829" y="9725"/>
                </a:cubicBezTo>
                <a:moveTo>
                  <a:pt x="5558" y="12190"/>
                </a:moveTo>
                <a:cubicBezTo>
                  <a:pt x="5558" y="12190"/>
                  <a:pt x="5558" y="12190"/>
                  <a:pt x="5558" y="12190"/>
                </a:cubicBezTo>
                <a:cubicBezTo>
                  <a:pt x="5843" y="12190"/>
                  <a:pt x="6128" y="12134"/>
                  <a:pt x="6370" y="12033"/>
                </a:cubicBezTo>
                <a:cubicBezTo>
                  <a:pt x="6370" y="12370"/>
                  <a:pt x="6370" y="12370"/>
                  <a:pt x="6370" y="12370"/>
                </a:cubicBezTo>
                <a:cubicBezTo>
                  <a:pt x="5558" y="13451"/>
                  <a:pt x="5558" y="13451"/>
                  <a:pt x="5558" y="13451"/>
                </a:cubicBezTo>
                <a:cubicBezTo>
                  <a:pt x="4736" y="12370"/>
                  <a:pt x="4736" y="12370"/>
                  <a:pt x="4736" y="12370"/>
                </a:cubicBezTo>
                <a:cubicBezTo>
                  <a:pt x="4736" y="12044"/>
                  <a:pt x="4736" y="12044"/>
                  <a:pt x="4736" y="12044"/>
                </a:cubicBezTo>
                <a:cubicBezTo>
                  <a:pt x="4999" y="12145"/>
                  <a:pt x="5295" y="12190"/>
                  <a:pt x="5558" y="12190"/>
                </a:cubicBezTo>
                <a:moveTo>
                  <a:pt x="633" y="20868"/>
                </a:moveTo>
                <a:cubicBezTo>
                  <a:pt x="633" y="15567"/>
                  <a:pt x="633" y="15567"/>
                  <a:pt x="633" y="15567"/>
                </a:cubicBezTo>
                <a:cubicBezTo>
                  <a:pt x="633" y="14486"/>
                  <a:pt x="1487" y="14070"/>
                  <a:pt x="1540" y="14047"/>
                </a:cubicBezTo>
                <a:cubicBezTo>
                  <a:pt x="3185" y="13361"/>
                  <a:pt x="3185" y="13361"/>
                  <a:pt x="3185" y="13361"/>
                </a:cubicBezTo>
                <a:cubicBezTo>
                  <a:pt x="3902" y="14903"/>
                  <a:pt x="3902" y="14903"/>
                  <a:pt x="3902" y="14903"/>
                </a:cubicBezTo>
                <a:cubicBezTo>
                  <a:pt x="3902" y="14903"/>
                  <a:pt x="3902" y="14903"/>
                  <a:pt x="3902" y="14903"/>
                </a:cubicBezTo>
                <a:cubicBezTo>
                  <a:pt x="3966" y="15038"/>
                  <a:pt x="4092" y="15139"/>
                  <a:pt x="4229" y="15184"/>
                </a:cubicBezTo>
                <a:cubicBezTo>
                  <a:pt x="4366" y="15218"/>
                  <a:pt x="4514" y="15184"/>
                  <a:pt x="4641" y="15094"/>
                </a:cubicBezTo>
                <a:cubicBezTo>
                  <a:pt x="4672" y="15072"/>
                  <a:pt x="4672" y="15072"/>
                  <a:pt x="4672" y="15072"/>
                </a:cubicBezTo>
                <a:cubicBezTo>
                  <a:pt x="4799" y="15285"/>
                  <a:pt x="4799" y="15285"/>
                  <a:pt x="4799" y="15285"/>
                </a:cubicBezTo>
                <a:cubicBezTo>
                  <a:pt x="4092" y="19743"/>
                  <a:pt x="4092" y="19743"/>
                  <a:pt x="4092" y="19743"/>
                </a:cubicBezTo>
                <a:cubicBezTo>
                  <a:pt x="4092" y="19743"/>
                  <a:pt x="4092" y="19743"/>
                  <a:pt x="4092" y="19743"/>
                </a:cubicBezTo>
                <a:cubicBezTo>
                  <a:pt x="4071" y="19900"/>
                  <a:pt x="4113" y="20069"/>
                  <a:pt x="4219" y="20182"/>
                </a:cubicBezTo>
                <a:cubicBezTo>
                  <a:pt x="4841" y="20925"/>
                  <a:pt x="4841" y="20925"/>
                  <a:pt x="4841" y="20925"/>
                </a:cubicBezTo>
                <a:cubicBezTo>
                  <a:pt x="2521" y="20925"/>
                  <a:pt x="2521" y="20925"/>
                  <a:pt x="2521" y="20925"/>
                </a:cubicBezTo>
                <a:cubicBezTo>
                  <a:pt x="2521" y="15983"/>
                  <a:pt x="2521" y="15983"/>
                  <a:pt x="2521" y="15983"/>
                </a:cubicBezTo>
                <a:cubicBezTo>
                  <a:pt x="2521" y="15803"/>
                  <a:pt x="2384" y="15646"/>
                  <a:pt x="2204" y="15646"/>
                </a:cubicBezTo>
                <a:cubicBezTo>
                  <a:pt x="2025" y="15646"/>
                  <a:pt x="1888" y="15803"/>
                  <a:pt x="1888" y="15983"/>
                </a:cubicBezTo>
                <a:cubicBezTo>
                  <a:pt x="1888" y="20925"/>
                  <a:pt x="1888" y="20925"/>
                  <a:pt x="1888" y="20925"/>
                </a:cubicBezTo>
                <a:cubicBezTo>
                  <a:pt x="686" y="20925"/>
                  <a:pt x="686" y="20925"/>
                  <a:pt x="686" y="20925"/>
                </a:cubicBezTo>
                <a:cubicBezTo>
                  <a:pt x="654" y="20925"/>
                  <a:pt x="633" y="20891"/>
                  <a:pt x="633" y="20868"/>
                </a:cubicBezTo>
                <a:moveTo>
                  <a:pt x="10431" y="20925"/>
                </a:moveTo>
                <a:cubicBezTo>
                  <a:pt x="9229" y="20925"/>
                  <a:pt x="9229" y="20925"/>
                  <a:pt x="9229" y="20925"/>
                </a:cubicBezTo>
                <a:cubicBezTo>
                  <a:pt x="9229" y="15983"/>
                  <a:pt x="9229" y="15983"/>
                  <a:pt x="9229" y="15983"/>
                </a:cubicBezTo>
                <a:cubicBezTo>
                  <a:pt x="9229" y="15803"/>
                  <a:pt x="9091" y="15646"/>
                  <a:pt x="8912" y="15646"/>
                </a:cubicBezTo>
                <a:cubicBezTo>
                  <a:pt x="8733" y="15646"/>
                  <a:pt x="8596" y="15803"/>
                  <a:pt x="8596" y="15983"/>
                </a:cubicBezTo>
                <a:cubicBezTo>
                  <a:pt x="8596" y="20925"/>
                  <a:pt x="8596" y="20925"/>
                  <a:pt x="8596" y="20925"/>
                </a:cubicBezTo>
                <a:cubicBezTo>
                  <a:pt x="6275" y="20925"/>
                  <a:pt x="6275" y="20925"/>
                  <a:pt x="6275" y="20925"/>
                </a:cubicBezTo>
                <a:cubicBezTo>
                  <a:pt x="6898" y="20182"/>
                  <a:pt x="6898" y="20182"/>
                  <a:pt x="6898" y="20182"/>
                </a:cubicBezTo>
                <a:cubicBezTo>
                  <a:pt x="7003" y="20069"/>
                  <a:pt x="7045" y="19900"/>
                  <a:pt x="7024" y="19743"/>
                </a:cubicBezTo>
                <a:cubicBezTo>
                  <a:pt x="7024" y="19743"/>
                  <a:pt x="7024" y="19743"/>
                  <a:pt x="7024" y="19743"/>
                </a:cubicBezTo>
                <a:cubicBezTo>
                  <a:pt x="6318" y="15285"/>
                  <a:pt x="6318" y="15285"/>
                  <a:pt x="6318" y="15285"/>
                </a:cubicBezTo>
                <a:cubicBezTo>
                  <a:pt x="6444" y="15072"/>
                  <a:pt x="6444" y="15072"/>
                  <a:pt x="6444" y="15072"/>
                </a:cubicBezTo>
                <a:cubicBezTo>
                  <a:pt x="6476" y="15094"/>
                  <a:pt x="6476" y="15094"/>
                  <a:pt x="6476" y="15094"/>
                </a:cubicBezTo>
                <a:cubicBezTo>
                  <a:pt x="6560" y="15162"/>
                  <a:pt x="6666" y="15195"/>
                  <a:pt x="6761" y="15195"/>
                </a:cubicBezTo>
                <a:cubicBezTo>
                  <a:pt x="6950" y="15195"/>
                  <a:pt x="7119" y="15083"/>
                  <a:pt x="7214" y="14903"/>
                </a:cubicBezTo>
                <a:cubicBezTo>
                  <a:pt x="7214" y="14903"/>
                  <a:pt x="7214" y="14903"/>
                  <a:pt x="7214" y="14903"/>
                </a:cubicBezTo>
                <a:cubicBezTo>
                  <a:pt x="7931" y="13361"/>
                  <a:pt x="7931" y="13361"/>
                  <a:pt x="7931" y="13361"/>
                </a:cubicBezTo>
                <a:cubicBezTo>
                  <a:pt x="9566" y="14047"/>
                  <a:pt x="9566" y="14047"/>
                  <a:pt x="9566" y="14047"/>
                </a:cubicBezTo>
                <a:cubicBezTo>
                  <a:pt x="10051" y="14261"/>
                  <a:pt x="10484" y="14835"/>
                  <a:pt x="10484" y="15567"/>
                </a:cubicBezTo>
                <a:cubicBezTo>
                  <a:pt x="10484" y="20857"/>
                  <a:pt x="10484" y="20857"/>
                  <a:pt x="10484" y="20857"/>
                </a:cubicBezTo>
                <a:cubicBezTo>
                  <a:pt x="10484" y="20891"/>
                  <a:pt x="10463" y="20925"/>
                  <a:pt x="10431" y="20925"/>
                </a:cubicBezTo>
                <a:moveTo>
                  <a:pt x="13004" y="20925"/>
                </a:moveTo>
                <a:cubicBezTo>
                  <a:pt x="13004" y="15983"/>
                  <a:pt x="13004" y="15983"/>
                  <a:pt x="13004" y="15983"/>
                </a:cubicBezTo>
                <a:cubicBezTo>
                  <a:pt x="13004" y="15803"/>
                  <a:pt x="12867" y="15646"/>
                  <a:pt x="12688" y="15646"/>
                </a:cubicBezTo>
                <a:cubicBezTo>
                  <a:pt x="12509" y="15646"/>
                  <a:pt x="12371" y="15803"/>
                  <a:pt x="12371" y="15983"/>
                </a:cubicBezTo>
                <a:cubicBezTo>
                  <a:pt x="12371" y="20925"/>
                  <a:pt x="12371" y="20925"/>
                  <a:pt x="12371" y="20925"/>
                </a:cubicBezTo>
                <a:cubicBezTo>
                  <a:pt x="11169" y="20925"/>
                  <a:pt x="11169" y="20925"/>
                  <a:pt x="11169" y="20925"/>
                </a:cubicBezTo>
                <a:cubicBezTo>
                  <a:pt x="11137" y="20925"/>
                  <a:pt x="11116" y="20891"/>
                  <a:pt x="11116" y="20868"/>
                </a:cubicBezTo>
                <a:cubicBezTo>
                  <a:pt x="11116" y="15567"/>
                  <a:pt x="11116" y="15567"/>
                  <a:pt x="11116" y="15567"/>
                </a:cubicBezTo>
                <a:cubicBezTo>
                  <a:pt x="11116" y="15162"/>
                  <a:pt x="11232" y="14801"/>
                  <a:pt x="11486" y="14486"/>
                </a:cubicBezTo>
                <a:cubicBezTo>
                  <a:pt x="11654" y="14284"/>
                  <a:pt x="11876" y="14115"/>
                  <a:pt x="12023" y="14047"/>
                </a:cubicBezTo>
                <a:cubicBezTo>
                  <a:pt x="13669" y="13361"/>
                  <a:pt x="13669" y="13361"/>
                  <a:pt x="13669" y="13361"/>
                </a:cubicBezTo>
                <a:cubicBezTo>
                  <a:pt x="14386" y="14903"/>
                  <a:pt x="14386" y="14903"/>
                  <a:pt x="14386" y="14903"/>
                </a:cubicBezTo>
                <a:cubicBezTo>
                  <a:pt x="14386" y="14903"/>
                  <a:pt x="14386" y="14903"/>
                  <a:pt x="14386" y="14903"/>
                </a:cubicBezTo>
                <a:cubicBezTo>
                  <a:pt x="14449" y="15038"/>
                  <a:pt x="14576" y="15139"/>
                  <a:pt x="14713" y="15184"/>
                </a:cubicBezTo>
                <a:cubicBezTo>
                  <a:pt x="14850" y="15218"/>
                  <a:pt x="14998" y="15184"/>
                  <a:pt x="15124" y="15094"/>
                </a:cubicBezTo>
                <a:cubicBezTo>
                  <a:pt x="15156" y="15072"/>
                  <a:pt x="15156" y="15072"/>
                  <a:pt x="15156" y="15072"/>
                </a:cubicBezTo>
                <a:cubicBezTo>
                  <a:pt x="15282" y="15285"/>
                  <a:pt x="15282" y="15285"/>
                  <a:pt x="15282" y="15285"/>
                </a:cubicBezTo>
                <a:cubicBezTo>
                  <a:pt x="14576" y="19743"/>
                  <a:pt x="14576" y="19743"/>
                  <a:pt x="14576" y="19743"/>
                </a:cubicBezTo>
                <a:cubicBezTo>
                  <a:pt x="14576" y="19743"/>
                  <a:pt x="14576" y="19743"/>
                  <a:pt x="14576" y="19743"/>
                </a:cubicBezTo>
                <a:cubicBezTo>
                  <a:pt x="14555" y="19900"/>
                  <a:pt x="14597" y="20069"/>
                  <a:pt x="14702" y="20182"/>
                </a:cubicBezTo>
                <a:cubicBezTo>
                  <a:pt x="15325" y="20925"/>
                  <a:pt x="15325" y="20925"/>
                  <a:pt x="15325" y="20925"/>
                </a:cubicBezTo>
                <a:cubicBezTo>
                  <a:pt x="13004" y="20925"/>
                  <a:pt x="13004" y="20925"/>
                  <a:pt x="13004" y="20925"/>
                </a:cubicBezTo>
                <a:close/>
                <a:moveTo>
                  <a:pt x="16042" y="20756"/>
                </a:moveTo>
                <a:cubicBezTo>
                  <a:pt x="15209" y="19777"/>
                  <a:pt x="15209" y="19777"/>
                  <a:pt x="15209" y="19777"/>
                </a:cubicBezTo>
                <a:cubicBezTo>
                  <a:pt x="15884" y="15544"/>
                  <a:pt x="15884" y="15544"/>
                  <a:pt x="15884" y="15544"/>
                </a:cubicBezTo>
                <a:cubicBezTo>
                  <a:pt x="16200" y="15544"/>
                  <a:pt x="16200" y="15544"/>
                  <a:pt x="16200" y="15544"/>
                </a:cubicBezTo>
                <a:cubicBezTo>
                  <a:pt x="16875" y="19777"/>
                  <a:pt x="16875" y="19777"/>
                  <a:pt x="16875" y="19777"/>
                </a:cubicBezTo>
                <a:lnTo>
                  <a:pt x="16042" y="20756"/>
                </a:lnTo>
                <a:close/>
                <a:moveTo>
                  <a:pt x="16295" y="14869"/>
                </a:moveTo>
                <a:cubicBezTo>
                  <a:pt x="15789" y="14869"/>
                  <a:pt x="15789" y="14869"/>
                  <a:pt x="15789" y="14869"/>
                </a:cubicBezTo>
                <a:cubicBezTo>
                  <a:pt x="15673" y="14678"/>
                  <a:pt x="15673" y="14678"/>
                  <a:pt x="15673" y="14678"/>
                </a:cubicBezTo>
                <a:cubicBezTo>
                  <a:pt x="16042" y="14396"/>
                  <a:pt x="16042" y="14396"/>
                  <a:pt x="16042" y="14396"/>
                </a:cubicBezTo>
                <a:cubicBezTo>
                  <a:pt x="16411" y="14678"/>
                  <a:pt x="16411" y="14678"/>
                  <a:pt x="16411" y="14678"/>
                </a:cubicBezTo>
                <a:lnTo>
                  <a:pt x="16295" y="14869"/>
                </a:lnTo>
                <a:close/>
                <a:moveTo>
                  <a:pt x="17202" y="14453"/>
                </a:moveTo>
                <a:cubicBezTo>
                  <a:pt x="17202" y="14453"/>
                  <a:pt x="16506" y="13924"/>
                  <a:pt x="16495" y="13912"/>
                </a:cubicBezTo>
                <a:cubicBezTo>
                  <a:pt x="16801" y="13530"/>
                  <a:pt x="16654" y="13710"/>
                  <a:pt x="17276" y="12899"/>
                </a:cubicBezTo>
                <a:cubicBezTo>
                  <a:pt x="17824" y="13124"/>
                  <a:pt x="17824" y="13124"/>
                  <a:pt x="17824" y="13124"/>
                </a:cubicBezTo>
                <a:lnTo>
                  <a:pt x="17202" y="1445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77" name="Rectangle 136"/>
          <p:cNvSpPr txBox="1"/>
          <p:nvPr/>
        </p:nvSpPr>
        <p:spPr>
          <a:xfrm>
            <a:off x="4996253" y="1868003"/>
            <a:ext cx="2191726" cy="215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lnSpc>
                <a:spcPct val="150000"/>
              </a:lnSpc>
              <a:defRPr sz="1400" b="1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Construction of a House</a:t>
            </a:r>
          </a:p>
        </p:txBody>
      </p:sp>
      <p:sp>
        <p:nvSpPr>
          <p:cNvPr id="578" name="Rectangle 60"/>
          <p:cNvSpPr/>
          <p:nvPr/>
        </p:nvSpPr>
        <p:spPr>
          <a:xfrm flipH="1">
            <a:off x="1907932" y="2970060"/>
            <a:ext cx="1562729" cy="82143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79" name="Rectangle 61"/>
          <p:cNvSpPr/>
          <p:nvPr/>
        </p:nvSpPr>
        <p:spPr>
          <a:xfrm flipH="1">
            <a:off x="1969521" y="3042534"/>
            <a:ext cx="1439555" cy="67649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80" name="Rectangle 63"/>
          <p:cNvSpPr/>
          <p:nvPr/>
        </p:nvSpPr>
        <p:spPr>
          <a:xfrm flipH="1">
            <a:off x="3609342" y="2970060"/>
            <a:ext cx="1562729" cy="82143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81" name="Rectangle 64"/>
          <p:cNvSpPr/>
          <p:nvPr/>
        </p:nvSpPr>
        <p:spPr>
          <a:xfrm flipH="1">
            <a:off x="3670929" y="3042534"/>
            <a:ext cx="1439554" cy="67649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82" name="Rectangle 66"/>
          <p:cNvSpPr/>
          <p:nvPr/>
        </p:nvSpPr>
        <p:spPr>
          <a:xfrm flipH="1">
            <a:off x="5310750" y="2970060"/>
            <a:ext cx="1562730" cy="82143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83" name="Rectangle 67"/>
          <p:cNvSpPr/>
          <p:nvPr/>
        </p:nvSpPr>
        <p:spPr>
          <a:xfrm flipH="1">
            <a:off x="5372339" y="3042534"/>
            <a:ext cx="1439554" cy="67649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84" name="Rectangle 69"/>
          <p:cNvSpPr/>
          <p:nvPr/>
        </p:nvSpPr>
        <p:spPr>
          <a:xfrm flipH="1">
            <a:off x="7012161" y="2970060"/>
            <a:ext cx="1562729" cy="82143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85" name="Rectangle 70"/>
          <p:cNvSpPr/>
          <p:nvPr/>
        </p:nvSpPr>
        <p:spPr>
          <a:xfrm flipH="1">
            <a:off x="7073748" y="3042534"/>
            <a:ext cx="1439554" cy="67649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86" name="Rectangle 73"/>
          <p:cNvSpPr/>
          <p:nvPr/>
        </p:nvSpPr>
        <p:spPr>
          <a:xfrm flipH="1">
            <a:off x="8713568" y="2970060"/>
            <a:ext cx="1562729" cy="821437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587" name="Rectangle 75"/>
          <p:cNvSpPr/>
          <p:nvPr/>
        </p:nvSpPr>
        <p:spPr>
          <a:xfrm flipH="1">
            <a:off x="8775155" y="3042534"/>
            <a:ext cx="1439554" cy="67649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grpSp>
        <p:nvGrpSpPr>
          <p:cNvPr id="594" name="Group 84"/>
          <p:cNvGrpSpPr/>
          <p:nvPr/>
        </p:nvGrpSpPr>
        <p:grpSpPr>
          <a:xfrm>
            <a:off x="7613183" y="3084030"/>
            <a:ext cx="360688" cy="360029"/>
            <a:chOff x="0" y="-4"/>
            <a:chExt cx="360686" cy="360027"/>
          </a:xfrm>
        </p:grpSpPr>
        <p:sp>
          <p:nvSpPr>
            <p:cNvPr id="588" name="Freeform 42"/>
            <p:cNvSpPr/>
            <p:nvPr/>
          </p:nvSpPr>
          <p:spPr>
            <a:xfrm>
              <a:off x="0" y="-5"/>
              <a:ext cx="360687" cy="36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19795" y="3154"/>
                  </a:moveTo>
                  <a:cubicBezTo>
                    <a:pt x="12759" y="3154"/>
                    <a:pt x="12759" y="3154"/>
                    <a:pt x="12759" y="3154"/>
                  </a:cubicBezTo>
                  <a:cubicBezTo>
                    <a:pt x="12523" y="2492"/>
                    <a:pt x="11970" y="1976"/>
                    <a:pt x="11290" y="1794"/>
                  </a:cubicBezTo>
                  <a:cubicBezTo>
                    <a:pt x="10601" y="1604"/>
                    <a:pt x="9875" y="1767"/>
                    <a:pt x="9331" y="2230"/>
                  </a:cubicBezTo>
                  <a:cubicBezTo>
                    <a:pt x="7399" y="299"/>
                    <a:pt x="7399" y="299"/>
                    <a:pt x="7399" y="299"/>
                  </a:cubicBezTo>
                  <a:cubicBezTo>
                    <a:pt x="6973" y="-100"/>
                    <a:pt x="6311" y="-100"/>
                    <a:pt x="5894" y="299"/>
                  </a:cubicBezTo>
                  <a:cubicBezTo>
                    <a:pt x="5504" y="680"/>
                    <a:pt x="5468" y="1296"/>
                    <a:pt x="5822" y="1713"/>
                  </a:cubicBezTo>
                  <a:cubicBezTo>
                    <a:pt x="5976" y="2184"/>
                    <a:pt x="5994" y="2683"/>
                    <a:pt x="5876" y="3154"/>
                  </a:cubicBezTo>
                  <a:cubicBezTo>
                    <a:pt x="1805" y="3154"/>
                    <a:pt x="1805" y="3154"/>
                    <a:pt x="1805" y="3154"/>
                  </a:cubicBezTo>
                  <a:cubicBezTo>
                    <a:pt x="807" y="3154"/>
                    <a:pt x="9" y="3961"/>
                    <a:pt x="0" y="4958"/>
                  </a:cubicBezTo>
                  <a:cubicBezTo>
                    <a:pt x="0" y="16823"/>
                    <a:pt x="0" y="16823"/>
                    <a:pt x="0" y="16823"/>
                  </a:cubicBezTo>
                  <a:cubicBezTo>
                    <a:pt x="9" y="17820"/>
                    <a:pt x="807" y="18627"/>
                    <a:pt x="1805" y="18627"/>
                  </a:cubicBezTo>
                  <a:cubicBezTo>
                    <a:pt x="7563" y="18627"/>
                    <a:pt x="7563" y="18627"/>
                    <a:pt x="7563" y="18627"/>
                  </a:cubicBezTo>
                  <a:cubicBezTo>
                    <a:pt x="7563" y="19343"/>
                    <a:pt x="7563" y="19343"/>
                    <a:pt x="7563" y="19343"/>
                  </a:cubicBezTo>
                  <a:cubicBezTo>
                    <a:pt x="5042" y="19343"/>
                    <a:pt x="5042" y="19343"/>
                    <a:pt x="5042" y="19343"/>
                  </a:cubicBezTo>
                  <a:cubicBezTo>
                    <a:pt x="4842" y="19343"/>
                    <a:pt x="4679" y="19506"/>
                    <a:pt x="4679" y="19705"/>
                  </a:cubicBezTo>
                  <a:cubicBezTo>
                    <a:pt x="4679" y="21146"/>
                    <a:pt x="4679" y="21146"/>
                    <a:pt x="4679" y="21146"/>
                  </a:cubicBezTo>
                  <a:cubicBezTo>
                    <a:pt x="4679" y="21346"/>
                    <a:pt x="4842" y="21500"/>
                    <a:pt x="5042" y="21500"/>
                  </a:cubicBezTo>
                  <a:cubicBezTo>
                    <a:pt x="16558" y="21500"/>
                    <a:pt x="16558" y="21500"/>
                    <a:pt x="16558" y="21500"/>
                  </a:cubicBezTo>
                  <a:cubicBezTo>
                    <a:pt x="16758" y="21500"/>
                    <a:pt x="16921" y="21346"/>
                    <a:pt x="16921" y="21146"/>
                  </a:cubicBezTo>
                  <a:cubicBezTo>
                    <a:pt x="16921" y="19705"/>
                    <a:pt x="16921" y="19705"/>
                    <a:pt x="16921" y="19705"/>
                  </a:cubicBezTo>
                  <a:cubicBezTo>
                    <a:pt x="16921" y="19506"/>
                    <a:pt x="16758" y="19343"/>
                    <a:pt x="16558" y="19343"/>
                  </a:cubicBezTo>
                  <a:cubicBezTo>
                    <a:pt x="14037" y="19343"/>
                    <a:pt x="14037" y="19343"/>
                    <a:pt x="14037" y="19343"/>
                  </a:cubicBezTo>
                  <a:cubicBezTo>
                    <a:pt x="14037" y="18627"/>
                    <a:pt x="14037" y="18627"/>
                    <a:pt x="14037" y="18627"/>
                  </a:cubicBezTo>
                  <a:cubicBezTo>
                    <a:pt x="19795" y="18627"/>
                    <a:pt x="19795" y="18627"/>
                    <a:pt x="19795" y="18627"/>
                  </a:cubicBezTo>
                  <a:cubicBezTo>
                    <a:pt x="20793" y="18627"/>
                    <a:pt x="21591" y="17820"/>
                    <a:pt x="21600" y="16823"/>
                  </a:cubicBezTo>
                  <a:cubicBezTo>
                    <a:pt x="21600" y="4958"/>
                    <a:pt x="21600" y="4958"/>
                    <a:pt x="21600" y="4958"/>
                  </a:cubicBezTo>
                  <a:cubicBezTo>
                    <a:pt x="21591" y="3961"/>
                    <a:pt x="20793" y="3154"/>
                    <a:pt x="19795" y="3154"/>
                  </a:cubicBezTo>
                  <a:close/>
                  <a:moveTo>
                    <a:pt x="11226" y="2529"/>
                  </a:moveTo>
                  <a:cubicBezTo>
                    <a:pt x="11698" y="2701"/>
                    <a:pt x="12042" y="3109"/>
                    <a:pt x="12133" y="3589"/>
                  </a:cubicBezTo>
                  <a:cubicBezTo>
                    <a:pt x="12133" y="3589"/>
                    <a:pt x="12133" y="3589"/>
                    <a:pt x="12133" y="3589"/>
                  </a:cubicBezTo>
                  <a:cubicBezTo>
                    <a:pt x="12151" y="3689"/>
                    <a:pt x="12169" y="3779"/>
                    <a:pt x="12160" y="3879"/>
                  </a:cubicBezTo>
                  <a:cubicBezTo>
                    <a:pt x="12160" y="4196"/>
                    <a:pt x="12060" y="4505"/>
                    <a:pt x="11861" y="4758"/>
                  </a:cubicBezTo>
                  <a:cubicBezTo>
                    <a:pt x="9839" y="2746"/>
                    <a:pt x="9839" y="2746"/>
                    <a:pt x="9839" y="2746"/>
                  </a:cubicBezTo>
                  <a:cubicBezTo>
                    <a:pt x="10229" y="2438"/>
                    <a:pt x="10755" y="2356"/>
                    <a:pt x="11226" y="2529"/>
                  </a:cubicBezTo>
                  <a:close/>
                  <a:moveTo>
                    <a:pt x="6402" y="806"/>
                  </a:moveTo>
                  <a:cubicBezTo>
                    <a:pt x="6465" y="743"/>
                    <a:pt x="6556" y="707"/>
                    <a:pt x="6647" y="707"/>
                  </a:cubicBezTo>
                  <a:cubicBezTo>
                    <a:pt x="6738" y="707"/>
                    <a:pt x="6828" y="743"/>
                    <a:pt x="6892" y="806"/>
                  </a:cubicBezTo>
                  <a:cubicBezTo>
                    <a:pt x="9050" y="2964"/>
                    <a:pt x="9050" y="2964"/>
                    <a:pt x="9050" y="2964"/>
                  </a:cubicBezTo>
                  <a:cubicBezTo>
                    <a:pt x="9059" y="2973"/>
                    <a:pt x="9068" y="2982"/>
                    <a:pt x="9077" y="2991"/>
                  </a:cubicBezTo>
                  <a:cubicBezTo>
                    <a:pt x="13865" y="7777"/>
                    <a:pt x="13865" y="7777"/>
                    <a:pt x="13865" y="7777"/>
                  </a:cubicBezTo>
                  <a:cubicBezTo>
                    <a:pt x="13928" y="7840"/>
                    <a:pt x="13965" y="7931"/>
                    <a:pt x="13965" y="8022"/>
                  </a:cubicBezTo>
                  <a:cubicBezTo>
                    <a:pt x="13965" y="8112"/>
                    <a:pt x="13928" y="8203"/>
                    <a:pt x="13865" y="8266"/>
                  </a:cubicBezTo>
                  <a:cubicBezTo>
                    <a:pt x="13865" y="8266"/>
                    <a:pt x="13865" y="8266"/>
                    <a:pt x="13865" y="8266"/>
                  </a:cubicBezTo>
                  <a:cubicBezTo>
                    <a:pt x="13802" y="8330"/>
                    <a:pt x="13711" y="8366"/>
                    <a:pt x="13620" y="8366"/>
                  </a:cubicBezTo>
                  <a:cubicBezTo>
                    <a:pt x="13620" y="8366"/>
                    <a:pt x="13620" y="8366"/>
                    <a:pt x="13620" y="8366"/>
                  </a:cubicBezTo>
                  <a:cubicBezTo>
                    <a:pt x="13529" y="8366"/>
                    <a:pt x="13439" y="8330"/>
                    <a:pt x="13375" y="8266"/>
                  </a:cubicBezTo>
                  <a:cubicBezTo>
                    <a:pt x="6402" y="1296"/>
                    <a:pt x="6402" y="1296"/>
                    <a:pt x="6402" y="1296"/>
                  </a:cubicBezTo>
                  <a:cubicBezTo>
                    <a:pt x="6339" y="1232"/>
                    <a:pt x="6302" y="1142"/>
                    <a:pt x="6302" y="1051"/>
                  </a:cubicBezTo>
                  <a:cubicBezTo>
                    <a:pt x="6302" y="961"/>
                    <a:pt x="6339" y="870"/>
                    <a:pt x="6402" y="806"/>
                  </a:cubicBezTo>
                  <a:close/>
                  <a:moveTo>
                    <a:pt x="6674" y="2583"/>
                  </a:moveTo>
                  <a:cubicBezTo>
                    <a:pt x="7164" y="3072"/>
                    <a:pt x="7164" y="3072"/>
                    <a:pt x="7164" y="3072"/>
                  </a:cubicBezTo>
                  <a:cubicBezTo>
                    <a:pt x="12088" y="7994"/>
                    <a:pt x="12088" y="7994"/>
                    <a:pt x="12088" y="7994"/>
                  </a:cubicBezTo>
                  <a:cubicBezTo>
                    <a:pt x="9884" y="8058"/>
                    <a:pt x="7236" y="10088"/>
                    <a:pt x="6411" y="10768"/>
                  </a:cubicBezTo>
                  <a:cubicBezTo>
                    <a:pt x="3890" y="8248"/>
                    <a:pt x="3890" y="8248"/>
                    <a:pt x="3890" y="8248"/>
                  </a:cubicBezTo>
                  <a:cubicBezTo>
                    <a:pt x="4570" y="7423"/>
                    <a:pt x="6611" y="4786"/>
                    <a:pt x="6674" y="2583"/>
                  </a:cubicBezTo>
                  <a:close/>
                  <a:moveTo>
                    <a:pt x="1678" y="11013"/>
                  </a:moveTo>
                  <a:cubicBezTo>
                    <a:pt x="1532" y="10877"/>
                    <a:pt x="1532" y="10650"/>
                    <a:pt x="1678" y="10505"/>
                  </a:cubicBezTo>
                  <a:cubicBezTo>
                    <a:pt x="3401" y="8783"/>
                    <a:pt x="3401" y="8783"/>
                    <a:pt x="3401" y="8783"/>
                  </a:cubicBezTo>
                  <a:cubicBezTo>
                    <a:pt x="5885" y="11257"/>
                    <a:pt x="5885" y="11257"/>
                    <a:pt x="5885" y="11257"/>
                  </a:cubicBezTo>
                  <a:cubicBezTo>
                    <a:pt x="4226" y="12916"/>
                    <a:pt x="4226" y="12916"/>
                    <a:pt x="4226" y="12916"/>
                  </a:cubicBezTo>
                  <a:cubicBezTo>
                    <a:pt x="4153" y="12989"/>
                    <a:pt x="4153" y="12989"/>
                    <a:pt x="4153" y="12989"/>
                  </a:cubicBezTo>
                  <a:cubicBezTo>
                    <a:pt x="4017" y="13125"/>
                    <a:pt x="3790" y="13125"/>
                    <a:pt x="3645" y="12989"/>
                  </a:cubicBezTo>
                  <a:lnTo>
                    <a:pt x="1678" y="11013"/>
                  </a:lnTo>
                  <a:close/>
                  <a:moveTo>
                    <a:pt x="2893" y="13252"/>
                  </a:moveTo>
                  <a:cubicBezTo>
                    <a:pt x="2421" y="13732"/>
                    <a:pt x="2421" y="13732"/>
                    <a:pt x="2421" y="13732"/>
                  </a:cubicBezTo>
                  <a:cubicBezTo>
                    <a:pt x="2140" y="14013"/>
                    <a:pt x="1687" y="14013"/>
                    <a:pt x="1396" y="13732"/>
                  </a:cubicBezTo>
                  <a:cubicBezTo>
                    <a:pt x="934" y="13261"/>
                    <a:pt x="934" y="13261"/>
                    <a:pt x="934" y="13261"/>
                  </a:cubicBezTo>
                  <a:cubicBezTo>
                    <a:pt x="798" y="13125"/>
                    <a:pt x="725" y="12943"/>
                    <a:pt x="725" y="12753"/>
                  </a:cubicBezTo>
                  <a:cubicBezTo>
                    <a:pt x="725" y="12563"/>
                    <a:pt x="798" y="12381"/>
                    <a:pt x="934" y="12245"/>
                  </a:cubicBezTo>
                  <a:cubicBezTo>
                    <a:pt x="1415" y="11765"/>
                    <a:pt x="1415" y="11765"/>
                    <a:pt x="1415" y="11765"/>
                  </a:cubicBezTo>
                  <a:lnTo>
                    <a:pt x="2893" y="13252"/>
                  </a:lnTo>
                  <a:close/>
                  <a:moveTo>
                    <a:pt x="5785" y="12381"/>
                  </a:moveTo>
                  <a:cubicBezTo>
                    <a:pt x="6393" y="11765"/>
                    <a:pt x="6393" y="11765"/>
                    <a:pt x="6393" y="11765"/>
                  </a:cubicBezTo>
                  <a:cubicBezTo>
                    <a:pt x="8878" y="14249"/>
                    <a:pt x="8878" y="14249"/>
                    <a:pt x="8878" y="14249"/>
                  </a:cubicBezTo>
                  <a:cubicBezTo>
                    <a:pt x="8179" y="14938"/>
                    <a:pt x="8179" y="14938"/>
                    <a:pt x="8179" y="14938"/>
                  </a:cubicBezTo>
                  <a:cubicBezTo>
                    <a:pt x="4996" y="13170"/>
                    <a:pt x="4996" y="13170"/>
                    <a:pt x="4996" y="13170"/>
                  </a:cubicBezTo>
                  <a:lnTo>
                    <a:pt x="5785" y="12381"/>
                  </a:lnTo>
                  <a:close/>
                  <a:moveTo>
                    <a:pt x="725" y="4958"/>
                  </a:moveTo>
                  <a:cubicBezTo>
                    <a:pt x="725" y="4360"/>
                    <a:pt x="1206" y="3879"/>
                    <a:pt x="1805" y="3879"/>
                  </a:cubicBezTo>
                  <a:cubicBezTo>
                    <a:pt x="5677" y="3879"/>
                    <a:pt x="5677" y="3879"/>
                    <a:pt x="5677" y="3879"/>
                  </a:cubicBezTo>
                  <a:cubicBezTo>
                    <a:pt x="5114" y="5511"/>
                    <a:pt x="3809" y="7269"/>
                    <a:pt x="3138" y="8031"/>
                  </a:cubicBezTo>
                  <a:cubicBezTo>
                    <a:pt x="1170" y="9998"/>
                    <a:pt x="1170" y="9998"/>
                    <a:pt x="1170" y="9998"/>
                  </a:cubicBezTo>
                  <a:cubicBezTo>
                    <a:pt x="852" y="10315"/>
                    <a:pt x="762" y="10804"/>
                    <a:pt x="952" y="11212"/>
                  </a:cubicBezTo>
                  <a:cubicBezTo>
                    <a:pt x="725" y="11439"/>
                    <a:pt x="725" y="11439"/>
                    <a:pt x="725" y="11439"/>
                  </a:cubicBezTo>
                  <a:cubicBezTo>
                    <a:pt x="725" y="4958"/>
                    <a:pt x="725" y="4958"/>
                    <a:pt x="725" y="4958"/>
                  </a:cubicBezTo>
                  <a:close/>
                  <a:moveTo>
                    <a:pt x="725" y="14067"/>
                  </a:moveTo>
                  <a:cubicBezTo>
                    <a:pt x="889" y="14240"/>
                    <a:pt x="889" y="14240"/>
                    <a:pt x="889" y="14240"/>
                  </a:cubicBezTo>
                  <a:cubicBezTo>
                    <a:pt x="1451" y="14802"/>
                    <a:pt x="2367" y="14802"/>
                    <a:pt x="2929" y="14240"/>
                  </a:cubicBezTo>
                  <a:cubicBezTo>
                    <a:pt x="3455" y="13714"/>
                    <a:pt x="3455" y="13714"/>
                    <a:pt x="3455" y="13714"/>
                  </a:cubicBezTo>
                  <a:cubicBezTo>
                    <a:pt x="3763" y="13859"/>
                    <a:pt x="4126" y="13841"/>
                    <a:pt x="4416" y="13678"/>
                  </a:cubicBezTo>
                  <a:cubicBezTo>
                    <a:pt x="6855" y="15028"/>
                    <a:pt x="6855" y="15028"/>
                    <a:pt x="6855" y="15028"/>
                  </a:cubicBezTo>
                  <a:cubicBezTo>
                    <a:pt x="725" y="15028"/>
                    <a:pt x="725" y="15028"/>
                    <a:pt x="725" y="15028"/>
                  </a:cubicBezTo>
                  <a:lnTo>
                    <a:pt x="725" y="14067"/>
                  </a:lnTo>
                  <a:close/>
                  <a:moveTo>
                    <a:pt x="16195" y="20068"/>
                  </a:moveTo>
                  <a:cubicBezTo>
                    <a:pt x="16195" y="20784"/>
                    <a:pt x="16195" y="20784"/>
                    <a:pt x="16195" y="20784"/>
                  </a:cubicBezTo>
                  <a:cubicBezTo>
                    <a:pt x="5405" y="20784"/>
                    <a:pt x="5405" y="20784"/>
                    <a:pt x="5405" y="20784"/>
                  </a:cubicBezTo>
                  <a:cubicBezTo>
                    <a:pt x="5405" y="20068"/>
                    <a:pt x="5405" y="20068"/>
                    <a:pt x="5405" y="20068"/>
                  </a:cubicBezTo>
                  <a:lnTo>
                    <a:pt x="16195" y="20068"/>
                  </a:lnTo>
                  <a:close/>
                  <a:moveTo>
                    <a:pt x="8279" y="19343"/>
                  </a:moveTo>
                  <a:cubicBezTo>
                    <a:pt x="8279" y="18627"/>
                    <a:pt x="8279" y="18627"/>
                    <a:pt x="8279" y="18627"/>
                  </a:cubicBezTo>
                  <a:cubicBezTo>
                    <a:pt x="13321" y="18627"/>
                    <a:pt x="13321" y="18627"/>
                    <a:pt x="13321" y="18627"/>
                  </a:cubicBezTo>
                  <a:cubicBezTo>
                    <a:pt x="13321" y="19343"/>
                    <a:pt x="13321" y="19343"/>
                    <a:pt x="13321" y="19343"/>
                  </a:cubicBezTo>
                  <a:lnTo>
                    <a:pt x="8279" y="19343"/>
                  </a:lnTo>
                  <a:close/>
                  <a:moveTo>
                    <a:pt x="20875" y="16823"/>
                  </a:moveTo>
                  <a:cubicBezTo>
                    <a:pt x="20875" y="17421"/>
                    <a:pt x="20394" y="17902"/>
                    <a:pt x="19795" y="17902"/>
                  </a:cubicBezTo>
                  <a:cubicBezTo>
                    <a:pt x="1805" y="17902"/>
                    <a:pt x="1805" y="17902"/>
                    <a:pt x="1805" y="17902"/>
                  </a:cubicBezTo>
                  <a:cubicBezTo>
                    <a:pt x="1206" y="17902"/>
                    <a:pt x="725" y="17421"/>
                    <a:pt x="725" y="16823"/>
                  </a:cubicBezTo>
                  <a:cubicBezTo>
                    <a:pt x="725" y="15744"/>
                    <a:pt x="725" y="15744"/>
                    <a:pt x="725" y="15744"/>
                  </a:cubicBezTo>
                  <a:cubicBezTo>
                    <a:pt x="20875" y="15744"/>
                    <a:pt x="20875" y="15744"/>
                    <a:pt x="20875" y="15744"/>
                  </a:cubicBezTo>
                  <a:cubicBezTo>
                    <a:pt x="20875" y="16823"/>
                    <a:pt x="20875" y="16823"/>
                    <a:pt x="20875" y="16823"/>
                  </a:cubicBezTo>
                  <a:close/>
                  <a:moveTo>
                    <a:pt x="20875" y="15028"/>
                  </a:moveTo>
                  <a:cubicBezTo>
                    <a:pt x="9113" y="15028"/>
                    <a:pt x="9113" y="15028"/>
                    <a:pt x="9113" y="15028"/>
                  </a:cubicBezTo>
                  <a:cubicBezTo>
                    <a:pt x="9639" y="14502"/>
                    <a:pt x="9639" y="14502"/>
                    <a:pt x="9639" y="14502"/>
                  </a:cubicBezTo>
                  <a:cubicBezTo>
                    <a:pt x="9703" y="14439"/>
                    <a:pt x="9748" y="14348"/>
                    <a:pt x="9748" y="14249"/>
                  </a:cubicBezTo>
                  <a:cubicBezTo>
                    <a:pt x="9748" y="14149"/>
                    <a:pt x="9703" y="14058"/>
                    <a:pt x="9639" y="13995"/>
                  </a:cubicBezTo>
                  <a:cubicBezTo>
                    <a:pt x="6928" y="11285"/>
                    <a:pt x="6928" y="11285"/>
                    <a:pt x="6928" y="11285"/>
                  </a:cubicBezTo>
                  <a:cubicBezTo>
                    <a:pt x="8252" y="10188"/>
                    <a:pt x="11208" y="8194"/>
                    <a:pt x="12949" y="8846"/>
                  </a:cubicBezTo>
                  <a:cubicBezTo>
                    <a:pt x="13140" y="9000"/>
                    <a:pt x="13375" y="9091"/>
                    <a:pt x="13620" y="9091"/>
                  </a:cubicBezTo>
                  <a:cubicBezTo>
                    <a:pt x="13620" y="9091"/>
                    <a:pt x="13620" y="9091"/>
                    <a:pt x="13620" y="9091"/>
                  </a:cubicBezTo>
                  <a:cubicBezTo>
                    <a:pt x="14055" y="9082"/>
                    <a:pt x="14445" y="8828"/>
                    <a:pt x="14609" y="8429"/>
                  </a:cubicBezTo>
                  <a:cubicBezTo>
                    <a:pt x="14772" y="8031"/>
                    <a:pt x="14681" y="7577"/>
                    <a:pt x="14373" y="7269"/>
                  </a:cubicBezTo>
                  <a:cubicBezTo>
                    <a:pt x="12369" y="5266"/>
                    <a:pt x="12369" y="5266"/>
                    <a:pt x="12369" y="5266"/>
                  </a:cubicBezTo>
                  <a:cubicBezTo>
                    <a:pt x="12704" y="4885"/>
                    <a:pt x="12886" y="4387"/>
                    <a:pt x="12886" y="3879"/>
                  </a:cubicBezTo>
                  <a:cubicBezTo>
                    <a:pt x="19795" y="3879"/>
                    <a:pt x="19795" y="3879"/>
                    <a:pt x="19795" y="3879"/>
                  </a:cubicBezTo>
                  <a:cubicBezTo>
                    <a:pt x="20394" y="3879"/>
                    <a:pt x="20875" y="4360"/>
                    <a:pt x="20875" y="4958"/>
                  </a:cubicBezTo>
                  <a:lnTo>
                    <a:pt x="20875" y="1502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89" name="Freeform 43"/>
            <p:cNvSpPr/>
            <p:nvPr/>
          </p:nvSpPr>
          <p:spPr>
            <a:xfrm>
              <a:off x="222037" y="178854"/>
              <a:ext cx="6631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32" y="21600"/>
                  </a:moveTo>
                  <a:cubicBezTo>
                    <a:pt x="19668" y="21600"/>
                    <a:pt x="19668" y="21600"/>
                    <a:pt x="19668" y="21600"/>
                  </a:cubicBezTo>
                  <a:cubicBezTo>
                    <a:pt x="20758" y="21600"/>
                    <a:pt x="21600" y="16678"/>
                    <a:pt x="21600" y="10663"/>
                  </a:cubicBezTo>
                  <a:cubicBezTo>
                    <a:pt x="21600" y="4648"/>
                    <a:pt x="20758" y="0"/>
                    <a:pt x="19668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892" y="0"/>
                    <a:pt x="0" y="4648"/>
                    <a:pt x="0" y="10663"/>
                  </a:cubicBezTo>
                  <a:cubicBezTo>
                    <a:pt x="0" y="16678"/>
                    <a:pt x="892" y="21600"/>
                    <a:pt x="1932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90" name="Freeform 44"/>
            <p:cNvSpPr/>
            <p:nvPr/>
          </p:nvSpPr>
          <p:spPr>
            <a:xfrm>
              <a:off x="264234" y="154741"/>
              <a:ext cx="3014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5" y="21600"/>
                  </a:moveTo>
                  <a:cubicBezTo>
                    <a:pt x="17236" y="21600"/>
                    <a:pt x="17236" y="21600"/>
                    <a:pt x="17236" y="21600"/>
                  </a:cubicBezTo>
                  <a:cubicBezTo>
                    <a:pt x="19636" y="21600"/>
                    <a:pt x="21600" y="16952"/>
                    <a:pt x="21600" y="10937"/>
                  </a:cubicBezTo>
                  <a:cubicBezTo>
                    <a:pt x="21600" y="4922"/>
                    <a:pt x="19636" y="0"/>
                    <a:pt x="17236" y="0"/>
                  </a:cubicBezTo>
                  <a:cubicBezTo>
                    <a:pt x="4255" y="0"/>
                    <a:pt x="4255" y="0"/>
                    <a:pt x="4255" y="0"/>
                  </a:cubicBezTo>
                  <a:cubicBezTo>
                    <a:pt x="1855" y="0"/>
                    <a:pt x="0" y="4922"/>
                    <a:pt x="0" y="10937"/>
                  </a:cubicBezTo>
                  <a:cubicBezTo>
                    <a:pt x="0" y="16952"/>
                    <a:pt x="1855" y="21600"/>
                    <a:pt x="425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91" name="Freeform 45"/>
            <p:cNvSpPr/>
            <p:nvPr/>
          </p:nvSpPr>
          <p:spPr>
            <a:xfrm>
              <a:off x="306431" y="154741"/>
              <a:ext cx="3014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8" y="0"/>
                  </a:moveTo>
                  <a:cubicBezTo>
                    <a:pt x="4342" y="0"/>
                    <a:pt x="4342" y="0"/>
                    <a:pt x="4342" y="0"/>
                  </a:cubicBezTo>
                  <a:cubicBezTo>
                    <a:pt x="1954" y="0"/>
                    <a:pt x="0" y="4922"/>
                    <a:pt x="0" y="10937"/>
                  </a:cubicBezTo>
                  <a:cubicBezTo>
                    <a:pt x="0" y="16952"/>
                    <a:pt x="1954" y="21600"/>
                    <a:pt x="4342" y="21600"/>
                  </a:cubicBezTo>
                  <a:cubicBezTo>
                    <a:pt x="17258" y="21600"/>
                    <a:pt x="17258" y="21600"/>
                    <a:pt x="17258" y="21600"/>
                  </a:cubicBezTo>
                  <a:cubicBezTo>
                    <a:pt x="19646" y="21600"/>
                    <a:pt x="21600" y="16952"/>
                    <a:pt x="21600" y="10937"/>
                  </a:cubicBezTo>
                  <a:cubicBezTo>
                    <a:pt x="21600" y="4922"/>
                    <a:pt x="19646" y="0"/>
                    <a:pt x="1725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92" name="Freeform 46"/>
            <p:cNvSpPr/>
            <p:nvPr/>
          </p:nvSpPr>
          <p:spPr>
            <a:xfrm>
              <a:off x="300403" y="178854"/>
              <a:ext cx="3617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0" y="0"/>
                  </a:moveTo>
                  <a:cubicBezTo>
                    <a:pt x="3539" y="0"/>
                    <a:pt x="3539" y="0"/>
                    <a:pt x="3539" y="0"/>
                  </a:cubicBezTo>
                  <a:cubicBezTo>
                    <a:pt x="1543" y="0"/>
                    <a:pt x="0" y="4648"/>
                    <a:pt x="0" y="10663"/>
                  </a:cubicBezTo>
                  <a:cubicBezTo>
                    <a:pt x="0" y="16678"/>
                    <a:pt x="1543" y="21600"/>
                    <a:pt x="3539" y="21600"/>
                  </a:cubicBezTo>
                  <a:cubicBezTo>
                    <a:pt x="17970" y="21600"/>
                    <a:pt x="17970" y="21600"/>
                    <a:pt x="17970" y="21600"/>
                  </a:cubicBezTo>
                  <a:cubicBezTo>
                    <a:pt x="19966" y="21600"/>
                    <a:pt x="21600" y="16678"/>
                    <a:pt x="21600" y="10663"/>
                  </a:cubicBezTo>
                  <a:cubicBezTo>
                    <a:pt x="21600" y="4648"/>
                    <a:pt x="19966" y="0"/>
                    <a:pt x="1797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93" name="Freeform 47"/>
            <p:cNvSpPr/>
            <p:nvPr/>
          </p:nvSpPr>
          <p:spPr>
            <a:xfrm>
              <a:off x="222037" y="203288"/>
              <a:ext cx="114537" cy="3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91" y="0"/>
                  </a:moveTo>
                  <a:cubicBezTo>
                    <a:pt x="3409" y="0"/>
                    <a:pt x="3409" y="0"/>
                    <a:pt x="3409" y="0"/>
                  </a:cubicBezTo>
                  <a:cubicBezTo>
                    <a:pt x="1518" y="0"/>
                    <a:pt x="0" y="4880"/>
                    <a:pt x="0" y="10845"/>
                  </a:cubicBezTo>
                  <a:cubicBezTo>
                    <a:pt x="0" y="16720"/>
                    <a:pt x="1518" y="21600"/>
                    <a:pt x="3409" y="21600"/>
                  </a:cubicBezTo>
                  <a:cubicBezTo>
                    <a:pt x="18191" y="21600"/>
                    <a:pt x="18191" y="21600"/>
                    <a:pt x="18191" y="21600"/>
                  </a:cubicBezTo>
                  <a:cubicBezTo>
                    <a:pt x="20082" y="21600"/>
                    <a:pt x="21600" y="16720"/>
                    <a:pt x="21600" y="10845"/>
                  </a:cubicBezTo>
                  <a:cubicBezTo>
                    <a:pt x="21600" y="4880"/>
                    <a:pt x="20082" y="0"/>
                    <a:pt x="18191" y="0"/>
                  </a:cubicBezTo>
                  <a:close/>
                  <a:moveTo>
                    <a:pt x="18191" y="14370"/>
                  </a:moveTo>
                  <a:cubicBezTo>
                    <a:pt x="3409" y="14370"/>
                    <a:pt x="3409" y="14370"/>
                    <a:pt x="3409" y="14370"/>
                  </a:cubicBezTo>
                  <a:cubicBezTo>
                    <a:pt x="2779" y="14370"/>
                    <a:pt x="2263" y="12743"/>
                    <a:pt x="2263" y="10845"/>
                  </a:cubicBezTo>
                  <a:cubicBezTo>
                    <a:pt x="2263" y="8857"/>
                    <a:pt x="2779" y="7230"/>
                    <a:pt x="3409" y="7230"/>
                  </a:cubicBezTo>
                  <a:cubicBezTo>
                    <a:pt x="18191" y="7230"/>
                    <a:pt x="18191" y="7230"/>
                    <a:pt x="18191" y="7230"/>
                  </a:cubicBezTo>
                  <a:cubicBezTo>
                    <a:pt x="18821" y="7230"/>
                    <a:pt x="19308" y="8857"/>
                    <a:pt x="19308" y="10845"/>
                  </a:cubicBezTo>
                  <a:cubicBezTo>
                    <a:pt x="19308" y="12743"/>
                    <a:pt x="18821" y="14370"/>
                    <a:pt x="18191" y="1437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</p:grpSp>
      <p:grpSp>
        <p:nvGrpSpPr>
          <p:cNvPr id="611" name="Group 91"/>
          <p:cNvGrpSpPr/>
          <p:nvPr/>
        </p:nvGrpSpPr>
        <p:grpSpPr>
          <a:xfrm>
            <a:off x="9315090" y="3082867"/>
            <a:ext cx="359684" cy="360690"/>
            <a:chOff x="-1" y="-1"/>
            <a:chExt cx="359683" cy="360689"/>
          </a:xfrm>
        </p:grpSpPr>
        <p:sp>
          <p:nvSpPr>
            <p:cNvPr id="595" name="Freeform 51"/>
            <p:cNvSpPr/>
            <p:nvPr/>
          </p:nvSpPr>
          <p:spPr>
            <a:xfrm>
              <a:off x="-2" y="-2"/>
              <a:ext cx="359684" cy="360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03" y="3246"/>
                  </a:moveTo>
                  <a:cubicBezTo>
                    <a:pt x="15746" y="3246"/>
                    <a:pt x="15746" y="3246"/>
                    <a:pt x="15746" y="3246"/>
                  </a:cubicBezTo>
                  <a:cubicBezTo>
                    <a:pt x="14893" y="1279"/>
                    <a:pt x="12951" y="0"/>
                    <a:pt x="10800" y="0"/>
                  </a:cubicBezTo>
                  <a:cubicBezTo>
                    <a:pt x="8649" y="0"/>
                    <a:pt x="6707" y="1279"/>
                    <a:pt x="5854" y="3246"/>
                  </a:cubicBezTo>
                  <a:cubicBezTo>
                    <a:pt x="1797" y="3246"/>
                    <a:pt x="1797" y="3246"/>
                    <a:pt x="1797" y="3246"/>
                  </a:cubicBezTo>
                  <a:cubicBezTo>
                    <a:pt x="799" y="3246"/>
                    <a:pt x="0" y="4053"/>
                    <a:pt x="0" y="5042"/>
                  </a:cubicBezTo>
                  <a:cubicBezTo>
                    <a:pt x="0" y="16921"/>
                    <a:pt x="0" y="16921"/>
                    <a:pt x="0" y="16921"/>
                  </a:cubicBezTo>
                  <a:cubicBezTo>
                    <a:pt x="0" y="17909"/>
                    <a:pt x="799" y="18716"/>
                    <a:pt x="1797" y="18716"/>
                  </a:cubicBezTo>
                  <a:cubicBezTo>
                    <a:pt x="7560" y="18716"/>
                    <a:pt x="7560" y="18716"/>
                    <a:pt x="7560" y="18716"/>
                  </a:cubicBezTo>
                  <a:cubicBezTo>
                    <a:pt x="7560" y="19433"/>
                    <a:pt x="7560" y="19433"/>
                    <a:pt x="7560" y="19433"/>
                  </a:cubicBezTo>
                  <a:cubicBezTo>
                    <a:pt x="5037" y="19433"/>
                    <a:pt x="5037" y="19433"/>
                    <a:pt x="5037" y="19433"/>
                  </a:cubicBezTo>
                  <a:cubicBezTo>
                    <a:pt x="4946" y="19433"/>
                    <a:pt x="4846" y="19478"/>
                    <a:pt x="4783" y="19542"/>
                  </a:cubicBezTo>
                  <a:cubicBezTo>
                    <a:pt x="4719" y="19614"/>
                    <a:pt x="4674" y="19705"/>
                    <a:pt x="4674" y="19795"/>
                  </a:cubicBezTo>
                  <a:cubicBezTo>
                    <a:pt x="4674" y="21237"/>
                    <a:pt x="4674" y="21237"/>
                    <a:pt x="4674" y="21237"/>
                  </a:cubicBezTo>
                  <a:cubicBezTo>
                    <a:pt x="4674" y="21328"/>
                    <a:pt x="4719" y="21419"/>
                    <a:pt x="4783" y="21491"/>
                  </a:cubicBezTo>
                  <a:cubicBezTo>
                    <a:pt x="4846" y="21555"/>
                    <a:pt x="4946" y="21600"/>
                    <a:pt x="5037" y="21600"/>
                  </a:cubicBezTo>
                  <a:cubicBezTo>
                    <a:pt x="16563" y="21600"/>
                    <a:pt x="16563" y="21600"/>
                    <a:pt x="16563" y="21600"/>
                  </a:cubicBezTo>
                  <a:cubicBezTo>
                    <a:pt x="16654" y="21600"/>
                    <a:pt x="16754" y="21555"/>
                    <a:pt x="16817" y="21491"/>
                  </a:cubicBezTo>
                  <a:cubicBezTo>
                    <a:pt x="16881" y="21428"/>
                    <a:pt x="16926" y="21328"/>
                    <a:pt x="16926" y="21237"/>
                  </a:cubicBezTo>
                  <a:cubicBezTo>
                    <a:pt x="16926" y="19795"/>
                    <a:pt x="16926" y="19795"/>
                    <a:pt x="16926" y="19795"/>
                  </a:cubicBezTo>
                  <a:cubicBezTo>
                    <a:pt x="16926" y="19705"/>
                    <a:pt x="16881" y="19614"/>
                    <a:pt x="16817" y="19542"/>
                  </a:cubicBezTo>
                  <a:cubicBezTo>
                    <a:pt x="16754" y="19478"/>
                    <a:pt x="16654" y="19433"/>
                    <a:pt x="16563" y="19433"/>
                  </a:cubicBezTo>
                  <a:cubicBezTo>
                    <a:pt x="14040" y="19433"/>
                    <a:pt x="14040" y="19433"/>
                    <a:pt x="14040" y="19433"/>
                  </a:cubicBezTo>
                  <a:cubicBezTo>
                    <a:pt x="14040" y="18716"/>
                    <a:pt x="14040" y="18716"/>
                    <a:pt x="14040" y="18716"/>
                  </a:cubicBezTo>
                  <a:cubicBezTo>
                    <a:pt x="19803" y="18716"/>
                    <a:pt x="19803" y="18716"/>
                    <a:pt x="19803" y="18716"/>
                  </a:cubicBezTo>
                  <a:cubicBezTo>
                    <a:pt x="20801" y="18716"/>
                    <a:pt x="21600" y="17909"/>
                    <a:pt x="21600" y="16921"/>
                  </a:cubicBezTo>
                  <a:cubicBezTo>
                    <a:pt x="21600" y="5042"/>
                    <a:pt x="21600" y="5042"/>
                    <a:pt x="21600" y="5042"/>
                  </a:cubicBezTo>
                  <a:cubicBezTo>
                    <a:pt x="21600" y="4053"/>
                    <a:pt x="20801" y="3246"/>
                    <a:pt x="19803" y="3246"/>
                  </a:cubicBezTo>
                  <a:close/>
                  <a:moveTo>
                    <a:pt x="7487" y="2095"/>
                  </a:moveTo>
                  <a:cubicBezTo>
                    <a:pt x="7487" y="2095"/>
                    <a:pt x="7487" y="2095"/>
                    <a:pt x="7487" y="2095"/>
                  </a:cubicBezTo>
                  <a:cubicBezTo>
                    <a:pt x="9203" y="381"/>
                    <a:pt x="11934" y="263"/>
                    <a:pt x="13795" y="1805"/>
                  </a:cubicBezTo>
                  <a:cubicBezTo>
                    <a:pt x="15655" y="3355"/>
                    <a:pt x="16028" y="6066"/>
                    <a:pt x="14657" y="8052"/>
                  </a:cubicBezTo>
                  <a:cubicBezTo>
                    <a:pt x="14421" y="8379"/>
                    <a:pt x="14158" y="8669"/>
                    <a:pt x="13868" y="8932"/>
                  </a:cubicBezTo>
                  <a:cubicBezTo>
                    <a:pt x="13577" y="9195"/>
                    <a:pt x="13323" y="9485"/>
                    <a:pt x="13078" y="9784"/>
                  </a:cubicBezTo>
                  <a:cubicBezTo>
                    <a:pt x="12533" y="10510"/>
                    <a:pt x="12161" y="11353"/>
                    <a:pt x="11989" y="12242"/>
                  </a:cubicBezTo>
                  <a:cubicBezTo>
                    <a:pt x="11880" y="12242"/>
                    <a:pt x="11880" y="12242"/>
                    <a:pt x="11880" y="12242"/>
                  </a:cubicBezTo>
                  <a:cubicBezTo>
                    <a:pt x="11880" y="10202"/>
                    <a:pt x="11880" y="10202"/>
                    <a:pt x="11880" y="10202"/>
                  </a:cubicBezTo>
                  <a:cubicBezTo>
                    <a:pt x="12887" y="8859"/>
                    <a:pt x="12887" y="8859"/>
                    <a:pt x="12887" y="8859"/>
                  </a:cubicBezTo>
                  <a:cubicBezTo>
                    <a:pt x="12933" y="8796"/>
                    <a:pt x="12960" y="8723"/>
                    <a:pt x="12960" y="8642"/>
                  </a:cubicBezTo>
                  <a:cubicBezTo>
                    <a:pt x="12960" y="6846"/>
                    <a:pt x="12960" y="6846"/>
                    <a:pt x="12960" y="6846"/>
                  </a:cubicBezTo>
                  <a:cubicBezTo>
                    <a:pt x="12960" y="6747"/>
                    <a:pt x="12924" y="6656"/>
                    <a:pt x="12851" y="6592"/>
                  </a:cubicBezTo>
                  <a:cubicBezTo>
                    <a:pt x="12788" y="6520"/>
                    <a:pt x="12697" y="6484"/>
                    <a:pt x="12597" y="6484"/>
                  </a:cubicBezTo>
                  <a:cubicBezTo>
                    <a:pt x="11517" y="6484"/>
                    <a:pt x="11517" y="6484"/>
                    <a:pt x="11517" y="6484"/>
                  </a:cubicBezTo>
                  <a:cubicBezTo>
                    <a:pt x="11317" y="6484"/>
                    <a:pt x="11163" y="6647"/>
                    <a:pt x="11163" y="6846"/>
                  </a:cubicBezTo>
                  <a:cubicBezTo>
                    <a:pt x="11163" y="7037"/>
                    <a:pt x="11317" y="7200"/>
                    <a:pt x="11517" y="7200"/>
                  </a:cubicBezTo>
                  <a:cubicBezTo>
                    <a:pt x="12243" y="7200"/>
                    <a:pt x="12243" y="7200"/>
                    <a:pt x="12243" y="7200"/>
                  </a:cubicBezTo>
                  <a:cubicBezTo>
                    <a:pt x="12243" y="8524"/>
                    <a:pt x="12243" y="8524"/>
                    <a:pt x="12243" y="8524"/>
                  </a:cubicBezTo>
                  <a:cubicBezTo>
                    <a:pt x="11236" y="9866"/>
                    <a:pt x="11236" y="9866"/>
                    <a:pt x="11236" y="9866"/>
                  </a:cubicBezTo>
                  <a:cubicBezTo>
                    <a:pt x="11181" y="9929"/>
                    <a:pt x="11163" y="10002"/>
                    <a:pt x="11163" y="10084"/>
                  </a:cubicBezTo>
                  <a:cubicBezTo>
                    <a:pt x="11163" y="12242"/>
                    <a:pt x="11163" y="12242"/>
                    <a:pt x="11163" y="12242"/>
                  </a:cubicBezTo>
                  <a:cubicBezTo>
                    <a:pt x="10437" y="12242"/>
                    <a:pt x="10437" y="12242"/>
                    <a:pt x="10437" y="12242"/>
                  </a:cubicBezTo>
                  <a:cubicBezTo>
                    <a:pt x="10437" y="10084"/>
                    <a:pt x="10437" y="10084"/>
                    <a:pt x="10437" y="10084"/>
                  </a:cubicBezTo>
                  <a:cubicBezTo>
                    <a:pt x="10437" y="10002"/>
                    <a:pt x="10419" y="9929"/>
                    <a:pt x="10364" y="9866"/>
                  </a:cubicBezTo>
                  <a:cubicBezTo>
                    <a:pt x="9357" y="8524"/>
                    <a:pt x="9357" y="8524"/>
                    <a:pt x="9357" y="8524"/>
                  </a:cubicBezTo>
                  <a:cubicBezTo>
                    <a:pt x="9357" y="7200"/>
                    <a:pt x="9357" y="7200"/>
                    <a:pt x="9357" y="7200"/>
                  </a:cubicBezTo>
                  <a:cubicBezTo>
                    <a:pt x="10083" y="7200"/>
                    <a:pt x="10083" y="7200"/>
                    <a:pt x="10083" y="7200"/>
                  </a:cubicBezTo>
                  <a:cubicBezTo>
                    <a:pt x="10283" y="7200"/>
                    <a:pt x="10437" y="7037"/>
                    <a:pt x="10437" y="6846"/>
                  </a:cubicBezTo>
                  <a:cubicBezTo>
                    <a:pt x="10437" y="6647"/>
                    <a:pt x="10283" y="6484"/>
                    <a:pt x="10083" y="6484"/>
                  </a:cubicBezTo>
                  <a:cubicBezTo>
                    <a:pt x="9003" y="6484"/>
                    <a:pt x="9003" y="6484"/>
                    <a:pt x="9003" y="6484"/>
                  </a:cubicBezTo>
                  <a:cubicBezTo>
                    <a:pt x="8903" y="6484"/>
                    <a:pt x="8812" y="6520"/>
                    <a:pt x="8749" y="6592"/>
                  </a:cubicBezTo>
                  <a:cubicBezTo>
                    <a:pt x="8676" y="6656"/>
                    <a:pt x="8640" y="6747"/>
                    <a:pt x="8640" y="6846"/>
                  </a:cubicBezTo>
                  <a:cubicBezTo>
                    <a:pt x="8640" y="8642"/>
                    <a:pt x="8640" y="8642"/>
                    <a:pt x="8640" y="8642"/>
                  </a:cubicBezTo>
                  <a:cubicBezTo>
                    <a:pt x="8640" y="8723"/>
                    <a:pt x="8667" y="8796"/>
                    <a:pt x="8713" y="8859"/>
                  </a:cubicBezTo>
                  <a:cubicBezTo>
                    <a:pt x="9720" y="10202"/>
                    <a:pt x="9720" y="10202"/>
                    <a:pt x="9720" y="10202"/>
                  </a:cubicBezTo>
                  <a:cubicBezTo>
                    <a:pt x="9720" y="12242"/>
                    <a:pt x="9720" y="12242"/>
                    <a:pt x="9720" y="12242"/>
                  </a:cubicBezTo>
                  <a:cubicBezTo>
                    <a:pt x="9611" y="12242"/>
                    <a:pt x="9611" y="12242"/>
                    <a:pt x="9611" y="12242"/>
                  </a:cubicBezTo>
                  <a:cubicBezTo>
                    <a:pt x="9439" y="11353"/>
                    <a:pt x="9067" y="10510"/>
                    <a:pt x="8522" y="9784"/>
                  </a:cubicBezTo>
                  <a:cubicBezTo>
                    <a:pt x="8277" y="9485"/>
                    <a:pt x="8023" y="9195"/>
                    <a:pt x="7732" y="8932"/>
                  </a:cubicBezTo>
                  <a:cubicBezTo>
                    <a:pt x="7442" y="8669"/>
                    <a:pt x="7179" y="8370"/>
                    <a:pt x="6943" y="8052"/>
                  </a:cubicBezTo>
                  <a:cubicBezTo>
                    <a:pt x="5663" y="6193"/>
                    <a:pt x="5890" y="3691"/>
                    <a:pt x="7487" y="2095"/>
                  </a:cubicBezTo>
                  <a:close/>
                  <a:moveTo>
                    <a:pt x="9003" y="15116"/>
                  </a:moveTo>
                  <a:cubicBezTo>
                    <a:pt x="9003" y="12958"/>
                    <a:pt x="9003" y="12958"/>
                    <a:pt x="9003" y="12958"/>
                  </a:cubicBezTo>
                  <a:cubicBezTo>
                    <a:pt x="12597" y="12958"/>
                    <a:pt x="12597" y="12958"/>
                    <a:pt x="12597" y="12958"/>
                  </a:cubicBezTo>
                  <a:cubicBezTo>
                    <a:pt x="12597" y="15116"/>
                    <a:pt x="12597" y="15116"/>
                    <a:pt x="12597" y="15116"/>
                  </a:cubicBezTo>
                  <a:lnTo>
                    <a:pt x="9003" y="15116"/>
                  </a:lnTo>
                  <a:close/>
                  <a:moveTo>
                    <a:pt x="11880" y="15842"/>
                  </a:moveTo>
                  <a:cubicBezTo>
                    <a:pt x="11553" y="16268"/>
                    <a:pt x="11553" y="16268"/>
                    <a:pt x="11553" y="16268"/>
                  </a:cubicBezTo>
                  <a:cubicBezTo>
                    <a:pt x="11417" y="16449"/>
                    <a:pt x="11208" y="16558"/>
                    <a:pt x="10982" y="16558"/>
                  </a:cubicBezTo>
                  <a:cubicBezTo>
                    <a:pt x="10618" y="16558"/>
                    <a:pt x="10618" y="16558"/>
                    <a:pt x="10618" y="16558"/>
                  </a:cubicBezTo>
                  <a:cubicBezTo>
                    <a:pt x="10392" y="16558"/>
                    <a:pt x="10183" y="16449"/>
                    <a:pt x="10047" y="16268"/>
                  </a:cubicBezTo>
                  <a:cubicBezTo>
                    <a:pt x="9720" y="15842"/>
                    <a:pt x="9720" y="15842"/>
                    <a:pt x="9720" y="15842"/>
                  </a:cubicBezTo>
                  <a:cubicBezTo>
                    <a:pt x="11880" y="15842"/>
                    <a:pt x="11880" y="15842"/>
                    <a:pt x="11880" y="15842"/>
                  </a:cubicBezTo>
                  <a:close/>
                  <a:moveTo>
                    <a:pt x="717" y="5042"/>
                  </a:moveTo>
                  <a:cubicBezTo>
                    <a:pt x="717" y="4443"/>
                    <a:pt x="1198" y="3963"/>
                    <a:pt x="1797" y="3963"/>
                  </a:cubicBezTo>
                  <a:cubicBezTo>
                    <a:pt x="5600" y="3963"/>
                    <a:pt x="5600" y="3963"/>
                    <a:pt x="5600" y="3963"/>
                  </a:cubicBezTo>
                  <a:cubicBezTo>
                    <a:pt x="5164" y="5504"/>
                    <a:pt x="5445" y="7155"/>
                    <a:pt x="6353" y="8460"/>
                  </a:cubicBezTo>
                  <a:cubicBezTo>
                    <a:pt x="6616" y="8823"/>
                    <a:pt x="6907" y="9150"/>
                    <a:pt x="7233" y="9449"/>
                  </a:cubicBezTo>
                  <a:cubicBezTo>
                    <a:pt x="7487" y="9685"/>
                    <a:pt x="7723" y="9948"/>
                    <a:pt x="7941" y="10220"/>
                  </a:cubicBezTo>
                  <a:cubicBezTo>
                    <a:pt x="8404" y="10818"/>
                    <a:pt x="8722" y="11516"/>
                    <a:pt x="8885" y="12251"/>
                  </a:cubicBezTo>
                  <a:cubicBezTo>
                    <a:pt x="8531" y="12305"/>
                    <a:pt x="8277" y="12605"/>
                    <a:pt x="8277" y="12958"/>
                  </a:cubicBezTo>
                  <a:cubicBezTo>
                    <a:pt x="8277" y="15116"/>
                    <a:pt x="8277" y="15116"/>
                    <a:pt x="8277" y="15116"/>
                  </a:cubicBezTo>
                  <a:cubicBezTo>
                    <a:pt x="717" y="15116"/>
                    <a:pt x="717" y="15116"/>
                    <a:pt x="717" y="15116"/>
                  </a:cubicBezTo>
                  <a:cubicBezTo>
                    <a:pt x="717" y="5042"/>
                    <a:pt x="717" y="5042"/>
                    <a:pt x="717" y="5042"/>
                  </a:cubicBezTo>
                  <a:close/>
                  <a:moveTo>
                    <a:pt x="16200" y="20158"/>
                  </a:moveTo>
                  <a:cubicBezTo>
                    <a:pt x="16200" y="20875"/>
                    <a:pt x="16200" y="20875"/>
                    <a:pt x="16200" y="20875"/>
                  </a:cubicBezTo>
                  <a:cubicBezTo>
                    <a:pt x="5400" y="20875"/>
                    <a:pt x="5400" y="20875"/>
                    <a:pt x="5400" y="20875"/>
                  </a:cubicBezTo>
                  <a:cubicBezTo>
                    <a:pt x="5400" y="20158"/>
                    <a:pt x="5400" y="20158"/>
                    <a:pt x="5400" y="20158"/>
                  </a:cubicBezTo>
                  <a:lnTo>
                    <a:pt x="16200" y="20158"/>
                  </a:lnTo>
                  <a:close/>
                  <a:moveTo>
                    <a:pt x="8277" y="19433"/>
                  </a:moveTo>
                  <a:cubicBezTo>
                    <a:pt x="8277" y="18716"/>
                    <a:pt x="8277" y="18716"/>
                    <a:pt x="8277" y="18716"/>
                  </a:cubicBezTo>
                  <a:cubicBezTo>
                    <a:pt x="13323" y="18716"/>
                    <a:pt x="13323" y="18716"/>
                    <a:pt x="13323" y="18716"/>
                  </a:cubicBezTo>
                  <a:cubicBezTo>
                    <a:pt x="13323" y="19433"/>
                    <a:pt x="13323" y="19433"/>
                    <a:pt x="13323" y="19433"/>
                  </a:cubicBezTo>
                  <a:lnTo>
                    <a:pt x="8277" y="19433"/>
                  </a:lnTo>
                  <a:close/>
                  <a:moveTo>
                    <a:pt x="20883" y="16921"/>
                  </a:moveTo>
                  <a:cubicBezTo>
                    <a:pt x="20883" y="17510"/>
                    <a:pt x="20402" y="18000"/>
                    <a:pt x="19803" y="18000"/>
                  </a:cubicBezTo>
                  <a:cubicBezTo>
                    <a:pt x="1797" y="18000"/>
                    <a:pt x="1797" y="18000"/>
                    <a:pt x="1797" y="18000"/>
                  </a:cubicBezTo>
                  <a:cubicBezTo>
                    <a:pt x="1198" y="18000"/>
                    <a:pt x="717" y="17510"/>
                    <a:pt x="717" y="16921"/>
                  </a:cubicBezTo>
                  <a:cubicBezTo>
                    <a:pt x="717" y="15842"/>
                    <a:pt x="717" y="15842"/>
                    <a:pt x="717" y="15842"/>
                  </a:cubicBezTo>
                  <a:cubicBezTo>
                    <a:pt x="8822" y="15842"/>
                    <a:pt x="8822" y="15842"/>
                    <a:pt x="8822" y="15842"/>
                  </a:cubicBezTo>
                  <a:cubicBezTo>
                    <a:pt x="9466" y="16703"/>
                    <a:pt x="9466" y="16703"/>
                    <a:pt x="9466" y="16703"/>
                  </a:cubicBezTo>
                  <a:cubicBezTo>
                    <a:pt x="9738" y="17066"/>
                    <a:pt x="10165" y="17275"/>
                    <a:pt x="10618" y="17275"/>
                  </a:cubicBezTo>
                  <a:cubicBezTo>
                    <a:pt x="10982" y="17275"/>
                    <a:pt x="10982" y="17275"/>
                    <a:pt x="10982" y="17275"/>
                  </a:cubicBezTo>
                  <a:cubicBezTo>
                    <a:pt x="11435" y="17275"/>
                    <a:pt x="11862" y="17066"/>
                    <a:pt x="12134" y="16703"/>
                  </a:cubicBezTo>
                  <a:cubicBezTo>
                    <a:pt x="12778" y="15842"/>
                    <a:pt x="12778" y="15842"/>
                    <a:pt x="12778" y="15842"/>
                  </a:cubicBezTo>
                  <a:cubicBezTo>
                    <a:pt x="20883" y="15842"/>
                    <a:pt x="20883" y="15842"/>
                    <a:pt x="20883" y="15842"/>
                  </a:cubicBezTo>
                  <a:cubicBezTo>
                    <a:pt x="20883" y="16921"/>
                    <a:pt x="20883" y="16921"/>
                    <a:pt x="20883" y="16921"/>
                  </a:cubicBezTo>
                  <a:close/>
                  <a:moveTo>
                    <a:pt x="20883" y="15116"/>
                  </a:moveTo>
                  <a:cubicBezTo>
                    <a:pt x="13323" y="15116"/>
                    <a:pt x="13323" y="15116"/>
                    <a:pt x="13323" y="15116"/>
                  </a:cubicBezTo>
                  <a:cubicBezTo>
                    <a:pt x="13323" y="12958"/>
                    <a:pt x="13323" y="12958"/>
                    <a:pt x="13323" y="12958"/>
                  </a:cubicBezTo>
                  <a:cubicBezTo>
                    <a:pt x="13323" y="12605"/>
                    <a:pt x="13069" y="12305"/>
                    <a:pt x="12715" y="12251"/>
                  </a:cubicBezTo>
                  <a:cubicBezTo>
                    <a:pt x="12878" y="11516"/>
                    <a:pt x="13196" y="10818"/>
                    <a:pt x="13659" y="10220"/>
                  </a:cubicBezTo>
                  <a:cubicBezTo>
                    <a:pt x="13877" y="9948"/>
                    <a:pt x="14113" y="9685"/>
                    <a:pt x="14367" y="9449"/>
                  </a:cubicBezTo>
                  <a:cubicBezTo>
                    <a:pt x="14693" y="9150"/>
                    <a:pt x="14984" y="8823"/>
                    <a:pt x="15247" y="8470"/>
                  </a:cubicBezTo>
                  <a:cubicBezTo>
                    <a:pt x="16155" y="7155"/>
                    <a:pt x="16436" y="5504"/>
                    <a:pt x="16000" y="3963"/>
                  </a:cubicBezTo>
                  <a:cubicBezTo>
                    <a:pt x="19803" y="3963"/>
                    <a:pt x="19803" y="3963"/>
                    <a:pt x="19803" y="3963"/>
                  </a:cubicBezTo>
                  <a:cubicBezTo>
                    <a:pt x="20402" y="3963"/>
                    <a:pt x="20883" y="4443"/>
                    <a:pt x="20883" y="5042"/>
                  </a:cubicBezTo>
                  <a:lnTo>
                    <a:pt x="20883" y="151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96" name="Freeform 52"/>
            <p:cNvSpPr/>
            <p:nvPr/>
          </p:nvSpPr>
          <p:spPr>
            <a:xfrm>
              <a:off x="161756" y="228749"/>
              <a:ext cx="3617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0" y="0"/>
                  </a:moveTo>
                  <a:cubicBezTo>
                    <a:pt x="3630" y="0"/>
                    <a:pt x="3630" y="0"/>
                    <a:pt x="3630" y="0"/>
                  </a:cubicBezTo>
                  <a:cubicBezTo>
                    <a:pt x="1634" y="0"/>
                    <a:pt x="0" y="4648"/>
                    <a:pt x="0" y="10663"/>
                  </a:cubicBezTo>
                  <a:cubicBezTo>
                    <a:pt x="0" y="16678"/>
                    <a:pt x="1634" y="21600"/>
                    <a:pt x="3630" y="21600"/>
                  </a:cubicBezTo>
                  <a:cubicBezTo>
                    <a:pt x="17970" y="21600"/>
                    <a:pt x="17970" y="21600"/>
                    <a:pt x="17970" y="21600"/>
                  </a:cubicBezTo>
                  <a:cubicBezTo>
                    <a:pt x="19966" y="21600"/>
                    <a:pt x="21600" y="16678"/>
                    <a:pt x="21600" y="10663"/>
                  </a:cubicBezTo>
                  <a:cubicBezTo>
                    <a:pt x="21600" y="4648"/>
                    <a:pt x="19966" y="0"/>
                    <a:pt x="1797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97" name="Freeform 53"/>
            <p:cNvSpPr/>
            <p:nvPr/>
          </p:nvSpPr>
          <p:spPr>
            <a:xfrm>
              <a:off x="24112" y="174495"/>
              <a:ext cx="3617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30" y="21600"/>
                  </a:moveTo>
                  <a:cubicBezTo>
                    <a:pt x="18061" y="21600"/>
                    <a:pt x="18061" y="21600"/>
                    <a:pt x="18061" y="21600"/>
                  </a:cubicBezTo>
                  <a:cubicBezTo>
                    <a:pt x="20057" y="21600"/>
                    <a:pt x="21600" y="16740"/>
                    <a:pt x="21600" y="10800"/>
                  </a:cubicBezTo>
                  <a:cubicBezTo>
                    <a:pt x="21600" y="4860"/>
                    <a:pt x="20057" y="0"/>
                    <a:pt x="18061" y="0"/>
                  </a:cubicBezTo>
                  <a:cubicBezTo>
                    <a:pt x="3630" y="0"/>
                    <a:pt x="3630" y="0"/>
                    <a:pt x="3630" y="0"/>
                  </a:cubicBezTo>
                  <a:cubicBezTo>
                    <a:pt x="1634" y="0"/>
                    <a:pt x="0" y="4860"/>
                    <a:pt x="0" y="10800"/>
                  </a:cubicBezTo>
                  <a:cubicBezTo>
                    <a:pt x="0" y="16740"/>
                    <a:pt x="1634" y="21600"/>
                    <a:pt x="363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98" name="Freeform 54"/>
            <p:cNvSpPr/>
            <p:nvPr/>
          </p:nvSpPr>
          <p:spPr>
            <a:xfrm>
              <a:off x="54253" y="198608"/>
              <a:ext cx="3617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11" y="18592"/>
                  </a:moveTo>
                  <a:cubicBezTo>
                    <a:pt x="21237" y="16405"/>
                    <a:pt x="21600" y="13671"/>
                    <a:pt x="21600" y="10937"/>
                  </a:cubicBezTo>
                  <a:cubicBezTo>
                    <a:pt x="21600" y="7929"/>
                    <a:pt x="21237" y="5195"/>
                    <a:pt x="20511" y="3281"/>
                  </a:cubicBezTo>
                  <a:cubicBezTo>
                    <a:pt x="19876" y="1094"/>
                    <a:pt x="18968" y="0"/>
                    <a:pt x="17970" y="0"/>
                  </a:cubicBezTo>
                  <a:cubicBezTo>
                    <a:pt x="3539" y="0"/>
                    <a:pt x="3539" y="0"/>
                    <a:pt x="3539" y="0"/>
                  </a:cubicBezTo>
                  <a:cubicBezTo>
                    <a:pt x="1543" y="0"/>
                    <a:pt x="0" y="4922"/>
                    <a:pt x="0" y="10937"/>
                  </a:cubicBezTo>
                  <a:cubicBezTo>
                    <a:pt x="0" y="16952"/>
                    <a:pt x="1543" y="21600"/>
                    <a:pt x="3539" y="21600"/>
                  </a:cubicBezTo>
                  <a:cubicBezTo>
                    <a:pt x="17970" y="21600"/>
                    <a:pt x="17970" y="21600"/>
                    <a:pt x="17970" y="21600"/>
                  </a:cubicBezTo>
                  <a:cubicBezTo>
                    <a:pt x="18968" y="21600"/>
                    <a:pt x="19876" y="20506"/>
                    <a:pt x="20511" y="185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599" name="Freeform 55"/>
            <p:cNvSpPr/>
            <p:nvPr/>
          </p:nvSpPr>
          <p:spPr>
            <a:xfrm>
              <a:off x="72338" y="174495"/>
              <a:ext cx="4722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4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1158" y="0"/>
                    <a:pt x="0" y="4860"/>
                    <a:pt x="0" y="10800"/>
                  </a:cubicBezTo>
                  <a:cubicBezTo>
                    <a:pt x="0" y="16740"/>
                    <a:pt x="1158" y="21600"/>
                    <a:pt x="2657" y="21600"/>
                  </a:cubicBezTo>
                  <a:cubicBezTo>
                    <a:pt x="18874" y="21600"/>
                    <a:pt x="18874" y="21600"/>
                    <a:pt x="18874" y="21600"/>
                  </a:cubicBezTo>
                  <a:cubicBezTo>
                    <a:pt x="20374" y="21600"/>
                    <a:pt x="21600" y="16740"/>
                    <a:pt x="21600" y="10800"/>
                  </a:cubicBezTo>
                  <a:cubicBezTo>
                    <a:pt x="21600" y="4860"/>
                    <a:pt x="20374" y="0"/>
                    <a:pt x="188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0" name="Freeform 56"/>
            <p:cNvSpPr/>
            <p:nvPr/>
          </p:nvSpPr>
          <p:spPr>
            <a:xfrm>
              <a:off x="24112" y="222218"/>
              <a:ext cx="3617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61" y="0"/>
                  </a:moveTo>
                  <a:cubicBezTo>
                    <a:pt x="3630" y="0"/>
                    <a:pt x="3630" y="0"/>
                    <a:pt x="3630" y="0"/>
                  </a:cubicBezTo>
                  <a:cubicBezTo>
                    <a:pt x="1634" y="0"/>
                    <a:pt x="0" y="4922"/>
                    <a:pt x="0" y="10937"/>
                  </a:cubicBezTo>
                  <a:cubicBezTo>
                    <a:pt x="0" y="16678"/>
                    <a:pt x="1634" y="21600"/>
                    <a:pt x="3630" y="21600"/>
                  </a:cubicBezTo>
                  <a:cubicBezTo>
                    <a:pt x="18061" y="21600"/>
                    <a:pt x="18061" y="21600"/>
                    <a:pt x="18061" y="21600"/>
                  </a:cubicBezTo>
                  <a:cubicBezTo>
                    <a:pt x="20057" y="21600"/>
                    <a:pt x="21600" y="16678"/>
                    <a:pt x="21600" y="10937"/>
                  </a:cubicBezTo>
                  <a:cubicBezTo>
                    <a:pt x="21600" y="4922"/>
                    <a:pt x="20057" y="0"/>
                    <a:pt x="1806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1" name="Freeform 57"/>
            <p:cNvSpPr/>
            <p:nvPr/>
          </p:nvSpPr>
          <p:spPr>
            <a:xfrm>
              <a:off x="72338" y="222218"/>
              <a:ext cx="4722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74" y="0"/>
                  </a:moveTo>
                  <a:cubicBezTo>
                    <a:pt x="2657" y="0"/>
                    <a:pt x="2657" y="0"/>
                    <a:pt x="2657" y="0"/>
                  </a:cubicBezTo>
                  <a:cubicBezTo>
                    <a:pt x="1158" y="0"/>
                    <a:pt x="0" y="4922"/>
                    <a:pt x="0" y="10937"/>
                  </a:cubicBezTo>
                  <a:cubicBezTo>
                    <a:pt x="0" y="16678"/>
                    <a:pt x="1158" y="21600"/>
                    <a:pt x="2657" y="21600"/>
                  </a:cubicBezTo>
                  <a:cubicBezTo>
                    <a:pt x="18874" y="21600"/>
                    <a:pt x="18874" y="21600"/>
                    <a:pt x="18874" y="21600"/>
                  </a:cubicBezTo>
                  <a:cubicBezTo>
                    <a:pt x="20374" y="21600"/>
                    <a:pt x="21600" y="16678"/>
                    <a:pt x="21600" y="10937"/>
                  </a:cubicBezTo>
                  <a:cubicBezTo>
                    <a:pt x="21600" y="4922"/>
                    <a:pt x="20374" y="0"/>
                    <a:pt x="1887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2" name="Freeform 58"/>
            <p:cNvSpPr/>
            <p:nvPr/>
          </p:nvSpPr>
          <p:spPr>
            <a:xfrm>
              <a:off x="24112" y="198608"/>
              <a:ext cx="1808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61" y="21600"/>
                  </a:moveTo>
                  <a:cubicBezTo>
                    <a:pt x="14521" y="21600"/>
                    <a:pt x="14521" y="21600"/>
                    <a:pt x="14521" y="21600"/>
                  </a:cubicBezTo>
                  <a:cubicBezTo>
                    <a:pt x="18514" y="21600"/>
                    <a:pt x="21600" y="16952"/>
                    <a:pt x="21600" y="10937"/>
                  </a:cubicBezTo>
                  <a:cubicBezTo>
                    <a:pt x="21600" y="4922"/>
                    <a:pt x="18514" y="0"/>
                    <a:pt x="14521" y="0"/>
                  </a:cubicBezTo>
                  <a:cubicBezTo>
                    <a:pt x="7261" y="0"/>
                    <a:pt x="7261" y="0"/>
                    <a:pt x="7261" y="0"/>
                  </a:cubicBezTo>
                  <a:cubicBezTo>
                    <a:pt x="3267" y="0"/>
                    <a:pt x="0" y="4922"/>
                    <a:pt x="0" y="10937"/>
                  </a:cubicBezTo>
                  <a:cubicBezTo>
                    <a:pt x="0" y="16952"/>
                    <a:pt x="3267" y="21600"/>
                    <a:pt x="7261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3" name="Freeform 59"/>
            <p:cNvSpPr/>
            <p:nvPr/>
          </p:nvSpPr>
          <p:spPr>
            <a:xfrm>
              <a:off x="101474" y="198608"/>
              <a:ext cx="1808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39" y="0"/>
                  </a:moveTo>
                  <a:cubicBezTo>
                    <a:pt x="7261" y="0"/>
                    <a:pt x="7261" y="0"/>
                    <a:pt x="7261" y="0"/>
                  </a:cubicBezTo>
                  <a:cubicBezTo>
                    <a:pt x="3267" y="0"/>
                    <a:pt x="0" y="4922"/>
                    <a:pt x="0" y="10937"/>
                  </a:cubicBezTo>
                  <a:cubicBezTo>
                    <a:pt x="0" y="16952"/>
                    <a:pt x="3267" y="21600"/>
                    <a:pt x="7261" y="21600"/>
                  </a:cubicBezTo>
                  <a:cubicBezTo>
                    <a:pt x="14339" y="21600"/>
                    <a:pt x="14339" y="21600"/>
                    <a:pt x="14339" y="21600"/>
                  </a:cubicBezTo>
                  <a:cubicBezTo>
                    <a:pt x="18333" y="21600"/>
                    <a:pt x="21600" y="16952"/>
                    <a:pt x="21600" y="10937"/>
                  </a:cubicBezTo>
                  <a:cubicBezTo>
                    <a:pt x="21600" y="4922"/>
                    <a:pt x="18333" y="0"/>
                    <a:pt x="143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4" name="Freeform 60"/>
            <p:cNvSpPr/>
            <p:nvPr/>
          </p:nvSpPr>
          <p:spPr>
            <a:xfrm>
              <a:off x="240122" y="174495"/>
              <a:ext cx="3617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30" y="21600"/>
                  </a:moveTo>
                  <a:cubicBezTo>
                    <a:pt x="17970" y="21600"/>
                    <a:pt x="17970" y="21600"/>
                    <a:pt x="17970" y="21600"/>
                  </a:cubicBezTo>
                  <a:cubicBezTo>
                    <a:pt x="19966" y="21600"/>
                    <a:pt x="21600" y="16740"/>
                    <a:pt x="21600" y="10800"/>
                  </a:cubicBezTo>
                  <a:cubicBezTo>
                    <a:pt x="21600" y="4860"/>
                    <a:pt x="19966" y="0"/>
                    <a:pt x="17970" y="0"/>
                  </a:cubicBezTo>
                  <a:cubicBezTo>
                    <a:pt x="3630" y="0"/>
                    <a:pt x="3630" y="0"/>
                    <a:pt x="3630" y="0"/>
                  </a:cubicBezTo>
                  <a:cubicBezTo>
                    <a:pt x="1634" y="0"/>
                    <a:pt x="0" y="4860"/>
                    <a:pt x="0" y="10800"/>
                  </a:cubicBezTo>
                  <a:cubicBezTo>
                    <a:pt x="0" y="16740"/>
                    <a:pt x="1634" y="21600"/>
                    <a:pt x="363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5" name="Freeform 61"/>
            <p:cNvSpPr/>
            <p:nvPr/>
          </p:nvSpPr>
          <p:spPr>
            <a:xfrm>
              <a:off x="270263" y="198608"/>
              <a:ext cx="3516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02" y="18592"/>
                  </a:moveTo>
                  <a:cubicBezTo>
                    <a:pt x="21237" y="16405"/>
                    <a:pt x="21600" y="13671"/>
                    <a:pt x="21600" y="10937"/>
                  </a:cubicBezTo>
                  <a:cubicBezTo>
                    <a:pt x="21600" y="7929"/>
                    <a:pt x="21237" y="5195"/>
                    <a:pt x="20602" y="3281"/>
                  </a:cubicBezTo>
                  <a:cubicBezTo>
                    <a:pt x="19876" y="1094"/>
                    <a:pt x="18968" y="0"/>
                    <a:pt x="18061" y="0"/>
                  </a:cubicBezTo>
                  <a:cubicBezTo>
                    <a:pt x="3630" y="0"/>
                    <a:pt x="3630" y="0"/>
                    <a:pt x="3630" y="0"/>
                  </a:cubicBezTo>
                  <a:cubicBezTo>
                    <a:pt x="1634" y="0"/>
                    <a:pt x="0" y="4922"/>
                    <a:pt x="0" y="10937"/>
                  </a:cubicBezTo>
                  <a:cubicBezTo>
                    <a:pt x="0" y="16952"/>
                    <a:pt x="1634" y="21600"/>
                    <a:pt x="3630" y="21600"/>
                  </a:cubicBezTo>
                  <a:cubicBezTo>
                    <a:pt x="18061" y="21600"/>
                    <a:pt x="18061" y="21600"/>
                    <a:pt x="18061" y="21600"/>
                  </a:cubicBezTo>
                  <a:cubicBezTo>
                    <a:pt x="18968" y="21600"/>
                    <a:pt x="19876" y="20506"/>
                    <a:pt x="20602" y="185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6" name="Freeform 62"/>
            <p:cNvSpPr/>
            <p:nvPr/>
          </p:nvSpPr>
          <p:spPr>
            <a:xfrm>
              <a:off x="288347" y="174495"/>
              <a:ext cx="4722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83" y="0"/>
                  </a:moveTo>
                  <a:cubicBezTo>
                    <a:pt x="2717" y="0"/>
                    <a:pt x="2717" y="0"/>
                    <a:pt x="2717" y="0"/>
                  </a:cubicBezTo>
                  <a:cubicBezTo>
                    <a:pt x="1223" y="0"/>
                    <a:pt x="0" y="4860"/>
                    <a:pt x="0" y="10800"/>
                  </a:cubicBezTo>
                  <a:cubicBezTo>
                    <a:pt x="0" y="16740"/>
                    <a:pt x="1223" y="21600"/>
                    <a:pt x="2717" y="21600"/>
                  </a:cubicBezTo>
                  <a:cubicBezTo>
                    <a:pt x="18883" y="21600"/>
                    <a:pt x="18883" y="21600"/>
                    <a:pt x="18883" y="21600"/>
                  </a:cubicBezTo>
                  <a:cubicBezTo>
                    <a:pt x="20377" y="21600"/>
                    <a:pt x="21600" y="16740"/>
                    <a:pt x="21600" y="10800"/>
                  </a:cubicBezTo>
                  <a:cubicBezTo>
                    <a:pt x="21600" y="4860"/>
                    <a:pt x="20377" y="0"/>
                    <a:pt x="188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7" name="Freeform 63"/>
            <p:cNvSpPr/>
            <p:nvPr/>
          </p:nvSpPr>
          <p:spPr>
            <a:xfrm>
              <a:off x="240122" y="222218"/>
              <a:ext cx="3617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0" y="0"/>
                  </a:moveTo>
                  <a:cubicBezTo>
                    <a:pt x="3630" y="0"/>
                    <a:pt x="3630" y="0"/>
                    <a:pt x="3630" y="0"/>
                  </a:cubicBezTo>
                  <a:cubicBezTo>
                    <a:pt x="1634" y="0"/>
                    <a:pt x="0" y="4922"/>
                    <a:pt x="0" y="10937"/>
                  </a:cubicBezTo>
                  <a:cubicBezTo>
                    <a:pt x="0" y="16678"/>
                    <a:pt x="1634" y="21600"/>
                    <a:pt x="3630" y="21600"/>
                  </a:cubicBezTo>
                  <a:cubicBezTo>
                    <a:pt x="17970" y="21600"/>
                    <a:pt x="17970" y="21600"/>
                    <a:pt x="17970" y="21600"/>
                  </a:cubicBezTo>
                  <a:cubicBezTo>
                    <a:pt x="19966" y="21600"/>
                    <a:pt x="21600" y="16678"/>
                    <a:pt x="21600" y="10937"/>
                  </a:cubicBezTo>
                  <a:cubicBezTo>
                    <a:pt x="21600" y="4922"/>
                    <a:pt x="19966" y="0"/>
                    <a:pt x="1797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8" name="Freeform 64"/>
            <p:cNvSpPr/>
            <p:nvPr/>
          </p:nvSpPr>
          <p:spPr>
            <a:xfrm>
              <a:off x="288347" y="222218"/>
              <a:ext cx="4722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83" y="0"/>
                  </a:moveTo>
                  <a:cubicBezTo>
                    <a:pt x="2717" y="0"/>
                    <a:pt x="2717" y="0"/>
                    <a:pt x="2717" y="0"/>
                  </a:cubicBezTo>
                  <a:cubicBezTo>
                    <a:pt x="1223" y="0"/>
                    <a:pt x="0" y="4922"/>
                    <a:pt x="0" y="10937"/>
                  </a:cubicBezTo>
                  <a:cubicBezTo>
                    <a:pt x="0" y="16678"/>
                    <a:pt x="1223" y="21600"/>
                    <a:pt x="2717" y="21600"/>
                  </a:cubicBezTo>
                  <a:cubicBezTo>
                    <a:pt x="18883" y="21600"/>
                    <a:pt x="18883" y="21600"/>
                    <a:pt x="18883" y="21600"/>
                  </a:cubicBezTo>
                  <a:cubicBezTo>
                    <a:pt x="20377" y="21600"/>
                    <a:pt x="21600" y="16678"/>
                    <a:pt x="21600" y="10937"/>
                  </a:cubicBezTo>
                  <a:cubicBezTo>
                    <a:pt x="21600" y="4922"/>
                    <a:pt x="20377" y="0"/>
                    <a:pt x="1888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09" name="Freeform 65"/>
            <p:cNvSpPr/>
            <p:nvPr/>
          </p:nvSpPr>
          <p:spPr>
            <a:xfrm>
              <a:off x="240122" y="198608"/>
              <a:ext cx="1808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61" y="21600"/>
                  </a:moveTo>
                  <a:cubicBezTo>
                    <a:pt x="14339" y="21600"/>
                    <a:pt x="14339" y="21600"/>
                    <a:pt x="14339" y="21600"/>
                  </a:cubicBezTo>
                  <a:cubicBezTo>
                    <a:pt x="18333" y="21600"/>
                    <a:pt x="21600" y="16952"/>
                    <a:pt x="21600" y="10937"/>
                  </a:cubicBezTo>
                  <a:cubicBezTo>
                    <a:pt x="21600" y="4922"/>
                    <a:pt x="18333" y="0"/>
                    <a:pt x="14339" y="0"/>
                  </a:cubicBezTo>
                  <a:cubicBezTo>
                    <a:pt x="7261" y="0"/>
                    <a:pt x="7261" y="0"/>
                    <a:pt x="7261" y="0"/>
                  </a:cubicBezTo>
                  <a:cubicBezTo>
                    <a:pt x="3267" y="0"/>
                    <a:pt x="0" y="4922"/>
                    <a:pt x="0" y="10937"/>
                  </a:cubicBezTo>
                  <a:cubicBezTo>
                    <a:pt x="0" y="16952"/>
                    <a:pt x="3267" y="21600"/>
                    <a:pt x="7261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10" name="Freeform 66"/>
            <p:cNvSpPr/>
            <p:nvPr/>
          </p:nvSpPr>
          <p:spPr>
            <a:xfrm>
              <a:off x="318488" y="198608"/>
              <a:ext cx="170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39" y="0"/>
                  </a:moveTo>
                  <a:cubicBezTo>
                    <a:pt x="7079" y="0"/>
                    <a:pt x="7079" y="0"/>
                    <a:pt x="7079" y="0"/>
                  </a:cubicBezTo>
                  <a:cubicBezTo>
                    <a:pt x="3086" y="0"/>
                    <a:pt x="0" y="4922"/>
                    <a:pt x="0" y="10937"/>
                  </a:cubicBezTo>
                  <a:cubicBezTo>
                    <a:pt x="0" y="16952"/>
                    <a:pt x="3086" y="21600"/>
                    <a:pt x="7079" y="21600"/>
                  </a:cubicBezTo>
                  <a:cubicBezTo>
                    <a:pt x="14339" y="21600"/>
                    <a:pt x="14339" y="21600"/>
                    <a:pt x="14339" y="21600"/>
                  </a:cubicBezTo>
                  <a:cubicBezTo>
                    <a:pt x="18333" y="21600"/>
                    <a:pt x="21600" y="16952"/>
                    <a:pt x="21600" y="10937"/>
                  </a:cubicBezTo>
                  <a:cubicBezTo>
                    <a:pt x="21600" y="4922"/>
                    <a:pt x="18333" y="0"/>
                    <a:pt x="1433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</p:grpSp>
      <p:grpSp>
        <p:nvGrpSpPr>
          <p:cNvPr id="623" name="Group 108"/>
          <p:cNvGrpSpPr/>
          <p:nvPr/>
        </p:nvGrpSpPr>
        <p:grpSpPr>
          <a:xfrm>
            <a:off x="2520508" y="3094420"/>
            <a:ext cx="337580" cy="337582"/>
            <a:chOff x="0" y="0"/>
            <a:chExt cx="337579" cy="337580"/>
          </a:xfrm>
        </p:grpSpPr>
        <p:sp>
          <p:nvSpPr>
            <p:cNvPr id="612" name="Freeform 70"/>
            <p:cNvSpPr/>
            <p:nvPr/>
          </p:nvSpPr>
          <p:spPr>
            <a:xfrm>
              <a:off x="-1" y="-1"/>
              <a:ext cx="337580" cy="337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95" y="3246"/>
                  </a:moveTo>
                  <a:cubicBezTo>
                    <a:pt x="10954" y="3246"/>
                    <a:pt x="10954" y="3246"/>
                    <a:pt x="10954" y="3246"/>
                  </a:cubicBezTo>
                  <a:cubicBezTo>
                    <a:pt x="11208" y="2711"/>
                    <a:pt x="11398" y="2149"/>
                    <a:pt x="11507" y="1569"/>
                  </a:cubicBezTo>
                  <a:cubicBezTo>
                    <a:pt x="11507" y="1560"/>
                    <a:pt x="11507" y="1560"/>
                    <a:pt x="11507" y="1560"/>
                  </a:cubicBezTo>
                  <a:cubicBezTo>
                    <a:pt x="11516" y="1523"/>
                    <a:pt x="11516" y="1496"/>
                    <a:pt x="11516" y="1487"/>
                  </a:cubicBezTo>
                  <a:cubicBezTo>
                    <a:pt x="11516" y="1487"/>
                    <a:pt x="11516" y="1478"/>
                    <a:pt x="11516" y="1478"/>
                  </a:cubicBezTo>
                  <a:cubicBezTo>
                    <a:pt x="11516" y="1469"/>
                    <a:pt x="11516" y="1451"/>
                    <a:pt x="11516" y="1442"/>
                  </a:cubicBezTo>
                  <a:cubicBezTo>
                    <a:pt x="11516" y="45"/>
                    <a:pt x="6348" y="0"/>
                    <a:pt x="5758" y="0"/>
                  </a:cubicBezTo>
                  <a:cubicBezTo>
                    <a:pt x="5169" y="0"/>
                    <a:pt x="0" y="45"/>
                    <a:pt x="0" y="1442"/>
                  </a:cubicBezTo>
                  <a:cubicBezTo>
                    <a:pt x="0" y="1451"/>
                    <a:pt x="9" y="1469"/>
                    <a:pt x="9" y="1478"/>
                  </a:cubicBezTo>
                  <a:cubicBezTo>
                    <a:pt x="9" y="1478"/>
                    <a:pt x="9" y="1487"/>
                    <a:pt x="9" y="1487"/>
                  </a:cubicBezTo>
                  <a:cubicBezTo>
                    <a:pt x="9" y="1496"/>
                    <a:pt x="9" y="1523"/>
                    <a:pt x="18" y="1560"/>
                  </a:cubicBezTo>
                  <a:cubicBezTo>
                    <a:pt x="18" y="1569"/>
                    <a:pt x="18" y="1569"/>
                    <a:pt x="18" y="1569"/>
                  </a:cubicBezTo>
                  <a:cubicBezTo>
                    <a:pt x="154" y="2276"/>
                    <a:pt x="399" y="2965"/>
                    <a:pt x="744" y="3591"/>
                  </a:cubicBezTo>
                  <a:cubicBezTo>
                    <a:pt x="281" y="3926"/>
                    <a:pt x="0" y="4471"/>
                    <a:pt x="0" y="5042"/>
                  </a:cubicBezTo>
                  <a:cubicBezTo>
                    <a:pt x="0" y="16921"/>
                    <a:pt x="0" y="16921"/>
                    <a:pt x="0" y="16921"/>
                  </a:cubicBezTo>
                  <a:cubicBezTo>
                    <a:pt x="9" y="17909"/>
                    <a:pt x="807" y="18716"/>
                    <a:pt x="1805" y="18716"/>
                  </a:cubicBezTo>
                  <a:cubicBezTo>
                    <a:pt x="7563" y="18716"/>
                    <a:pt x="7563" y="18716"/>
                    <a:pt x="7563" y="18716"/>
                  </a:cubicBezTo>
                  <a:cubicBezTo>
                    <a:pt x="7563" y="19433"/>
                    <a:pt x="7563" y="19433"/>
                    <a:pt x="7563" y="19433"/>
                  </a:cubicBezTo>
                  <a:cubicBezTo>
                    <a:pt x="5042" y="19433"/>
                    <a:pt x="5042" y="19433"/>
                    <a:pt x="5042" y="19433"/>
                  </a:cubicBezTo>
                  <a:cubicBezTo>
                    <a:pt x="4842" y="19433"/>
                    <a:pt x="4679" y="19596"/>
                    <a:pt x="4679" y="19795"/>
                  </a:cubicBezTo>
                  <a:cubicBezTo>
                    <a:pt x="4679" y="21237"/>
                    <a:pt x="4679" y="21237"/>
                    <a:pt x="4679" y="21237"/>
                  </a:cubicBezTo>
                  <a:cubicBezTo>
                    <a:pt x="4679" y="21437"/>
                    <a:pt x="4842" y="21600"/>
                    <a:pt x="5042" y="21600"/>
                  </a:cubicBezTo>
                  <a:cubicBezTo>
                    <a:pt x="16558" y="21600"/>
                    <a:pt x="16558" y="21600"/>
                    <a:pt x="16558" y="21600"/>
                  </a:cubicBezTo>
                  <a:cubicBezTo>
                    <a:pt x="16758" y="21600"/>
                    <a:pt x="16921" y="21437"/>
                    <a:pt x="16921" y="21237"/>
                  </a:cubicBezTo>
                  <a:cubicBezTo>
                    <a:pt x="16921" y="19795"/>
                    <a:pt x="16921" y="19795"/>
                    <a:pt x="16921" y="19795"/>
                  </a:cubicBezTo>
                  <a:cubicBezTo>
                    <a:pt x="16921" y="19596"/>
                    <a:pt x="16758" y="19433"/>
                    <a:pt x="16558" y="19433"/>
                  </a:cubicBezTo>
                  <a:cubicBezTo>
                    <a:pt x="14037" y="19433"/>
                    <a:pt x="14037" y="19433"/>
                    <a:pt x="14037" y="19433"/>
                  </a:cubicBezTo>
                  <a:cubicBezTo>
                    <a:pt x="14037" y="18716"/>
                    <a:pt x="14037" y="18716"/>
                    <a:pt x="14037" y="18716"/>
                  </a:cubicBezTo>
                  <a:cubicBezTo>
                    <a:pt x="19795" y="18716"/>
                    <a:pt x="19795" y="18716"/>
                    <a:pt x="19795" y="18716"/>
                  </a:cubicBezTo>
                  <a:cubicBezTo>
                    <a:pt x="20793" y="18716"/>
                    <a:pt x="21591" y="17909"/>
                    <a:pt x="21600" y="16921"/>
                  </a:cubicBezTo>
                  <a:cubicBezTo>
                    <a:pt x="21600" y="5042"/>
                    <a:pt x="21600" y="5042"/>
                    <a:pt x="21600" y="5042"/>
                  </a:cubicBezTo>
                  <a:cubicBezTo>
                    <a:pt x="21591" y="4044"/>
                    <a:pt x="20793" y="3246"/>
                    <a:pt x="19795" y="3246"/>
                  </a:cubicBezTo>
                  <a:close/>
                  <a:moveTo>
                    <a:pt x="5758" y="725"/>
                  </a:moveTo>
                  <a:cubicBezTo>
                    <a:pt x="8723" y="725"/>
                    <a:pt x="10410" y="1170"/>
                    <a:pt x="10755" y="1442"/>
                  </a:cubicBezTo>
                  <a:cubicBezTo>
                    <a:pt x="10410" y="1714"/>
                    <a:pt x="8723" y="2167"/>
                    <a:pt x="5758" y="2167"/>
                  </a:cubicBezTo>
                  <a:cubicBezTo>
                    <a:pt x="2802" y="2167"/>
                    <a:pt x="1115" y="1714"/>
                    <a:pt x="762" y="1442"/>
                  </a:cubicBezTo>
                  <a:cubicBezTo>
                    <a:pt x="1115" y="1170"/>
                    <a:pt x="2802" y="725"/>
                    <a:pt x="5758" y="725"/>
                  </a:cubicBezTo>
                  <a:close/>
                  <a:moveTo>
                    <a:pt x="5033" y="6792"/>
                  </a:moveTo>
                  <a:cubicBezTo>
                    <a:pt x="5033" y="6765"/>
                    <a:pt x="5024" y="6738"/>
                    <a:pt x="5015" y="6710"/>
                  </a:cubicBezTo>
                  <a:cubicBezTo>
                    <a:pt x="4996" y="6674"/>
                    <a:pt x="4969" y="6638"/>
                    <a:pt x="4942" y="6602"/>
                  </a:cubicBezTo>
                  <a:cubicBezTo>
                    <a:pt x="4924" y="6583"/>
                    <a:pt x="4906" y="6565"/>
                    <a:pt x="4888" y="6547"/>
                  </a:cubicBezTo>
                  <a:cubicBezTo>
                    <a:pt x="4870" y="6538"/>
                    <a:pt x="4860" y="6529"/>
                    <a:pt x="4842" y="6520"/>
                  </a:cubicBezTo>
                  <a:cubicBezTo>
                    <a:pt x="4126" y="6166"/>
                    <a:pt x="3464" y="5713"/>
                    <a:pt x="2875" y="5169"/>
                  </a:cubicBezTo>
                  <a:cubicBezTo>
                    <a:pt x="3537" y="5359"/>
                    <a:pt x="4217" y="5459"/>
                    <a:pt x="4906" y="5468"/>
                  </a:cubicBezTo>
                  <a:cubicBezTo>
                    <a:pt x="5459" y="5468"/>
                    <a:pt x="6003" y="5386"/>
                    <a:pt x="6520" y="5214"/>
                  </a:cubicBezTo>
                  <a:cubicBezTo>
                    <a:pt x="6728" y="5151"/>
                    <a:pt x="6928" y="5078"/>
                    <a:pt x="7137" y="5006"/>
                  </a:cubicBezTo>
                  <a:cubicBezTo>
                    <a:pt x="7862" y="4724"/>
                    <a:pt x="8615" y="4516"/>
                    <a:pt x="9385" y="4380"/>
                  </a:cubicBezTo>
                  <a:cubicBezTo>
                    <a:pt x="8651" y="5278"/>
                    <a:pt x="7726" y="6012"/>
                    <a:pt x="6683" y="6520"/>
                  </a:cubicBezTo>
                  <a:cubicBezTo>
                    <a:pt x="6665" y="6529"/>
                    <a:pt x="6656" y="6538"/>
                    <a:pt x="6638" y="6547"/>
                  </a:cubicBezTo>
                  <a:cubicBezTo>
                    <a:pt x="6620" y="6565"/>
                    <a:pt x="6602" y="6583"/>
                    <a:pt x="6583" y="6602"/>
                  </a:cubicBezTo>
                  <a:cubicBezTo>
                    <a:pt x="6556" y="6638"/>
                    <a:pt x="6529" y="6674"/>
                    <a:pt x="6511" y="6710"/>
                  </a:cubicBezTo>
                  <a:cubicBezTo>
                    <a:pt x="6502" y="6738"/>
                    <a:pt x="6493" y="6765"/>
                    <a:pt x="6493" y="6792"/>
                  </a:cubicBezTo>
                  <a:cubicBezTo>
                    <a:pt x="6484" y="6810"/>
                    <a:pt x="6484" y="6828"/>
                    <a:pt x="6484" y="6837"/>
                  </a:cubicBezTo>
                  <a:cubicBezTo>
                    <a:pt x="6484" y="10347"/>
                    <a:pt x="6484" y="10347"/>
                    <a:pt x="6484" y="10347"/>
                  </a:cubicBezTo>
                  <a:cubicBezTo>
                    <a:pt x="6012" y="10455"/>
                    <a:pt x="5513" y="10455"/>
                    <a:pt x="5042" y="10347"/>
                  </a:cubicBezTo>
                  <a:cubicBezTo>
                    <a:pt x="5042" y="6837"/>
                    <a:pt x="5042" y="6837"/>
                    <a:pt x="5042" y="6837"/>
                  </a:cubicBezTo>
                  <a:cubicBezTo>
                    <a:pt x="5042" y="6828"/>
                    <a:pt x="5033" y="6810"/>
                    <a:pt x="5033" y="6792"/>
                  </a:cubicBezTo>
                  <a:close/>
                  <a:moveTo>
                    <a:pt x="6892" y="4325"/>
                  </a:moveTo>
                  <a:cubicBezTo>
                    <a:pt x="6692" y="4398"/>
                    <a:pt x="6493" y="4461"/>
                    <a:pt x="6293" y="4534"/>
                  </a:cubicBezTo>
                  <a:cubicBezTo>
                    <a:pt x="4806" y="5033"/>
                    <a:pt x="3101" y="4552"/>
                    <a:pt x="1922" y="4117"/>
                  </a:cubicBezTo>
                  <a:cubicBezTo>
                    <a:pt x="1786" y="3936"/>
                    <a:pt x="1678" y="3763"/>
                    <a:pt x="1569" y="3591"/>
                  </a:cubicBezTo>
                  <a:cubicBezTo>
                    <a:pt x="1569" y="3582"/>
                    <a:pt x="1569" y="3582"/>
                    <a:pt x="1569" y="3582"/>
                  </a:cubicBezTo>
                  <a:cubicBezTo>
                    <a:pt x="1569" y="3573"/>
                    <a:pt x="1560" y="3564"/>
                    <a:pt x="1551" y="3555"/>
                  </a:cubicBezTo>
                  <a:cubicBezTo>
                    <a:pt x="1315" y="3165"/>
                    <a:pt x="1115" y="2748"/>
                    <a:pt x="961" y="2312"/>
                  </a:cubicBezTo>
                  <a:cubicBezTo>
                    <a:pt x="2485" y="2856"/>
                    <a:pt x="5332" y="2884"/>
                    <a:pt x="5758" y="2884"/>
                  </a:cubicBezTo>
                  <a:cubicBezTo>
                    <a:pt x="6193" y="2884"/>
                    <a:pt x="9032" y="2865"/>
                    <a:pt x="10555" y="2312"/>
                  </a:cubicBezTo>
                  <a:cubicBezTo>
                    <a:pt x="10392" y="2766"/>
                    <a:pt x="10183" y="3201"/>
                    <a:pt x="9929" y="3609"/>
                  </a:cubicBezTo>
                  <a:cubicBezTo>
                    <a:pt x="8887" y="3691"/>
                    <a:pt x="7862" y="3926"/>
                    <a:pt x="6892" y="4325"/>
                  </a:cubicBezTo>
                  <a:close/>
                  <a:moveTo>
                    <a:pt x="16195" y="20158"/>
                  </a:moveTo>
                  <a:cubicBezTo>
                    <a:pt x="16195" y="20875"/>
                    <a:pt x="16195" y="20875"/>
                    <a:pt x="16195" y="20875"/>
                  </a:cubicBezTo>
                  <a:cubicBezTo>
                    <a:pt x="5405" y="20875"/>
                    <a:pt x="5405" y="20875"/>
                    <a:pt x="5405" y="20875"/>
                  </a:cubicBezTo>
                  <a:cubicBezTo>
                    <a:pt x="5405" y="20158"/>
                    <a:pt x="5405" y="20158"/>
                    <a:pt x="5405" y="20158"/>
                  </a:cubicBezTo>
                  <a:lnTo>
                    <a:pt x="16195" y="20158"/>
                  </a:lnTo>
                  <a:close/>
                  <a:moveTo>
                    <a:pt x="8279" y="19433"/>
                  </a:moveTo>
                  <a:cubicBezTo>
                    <a:pt x="8279" y="18716"/>
                    <a:pt x="8279" y="18716"/>
                    <a:pt x="8279" y="18716"/>
                  </a:cubicBezTo>
                  <a:cubicBezTo>
                    <a:pt x="13321" y="18716"/>
                    <a:pt x="13321" y="18716"/>
                    <a:pt x="13321" y="18716"/>
                  </a:cubicBezTo>
                  <a:cubicBezTo>
                    <a:pt x="13321" y="19433"/>
                    <a:pt x="13321" y="19433"/>
                    <a:pt x="13321" y="19433"/>
                  </a:cubicBezTo>
                  <a:lnTo>
                    <a:pt x="8279" y="19433"/>
                  </a:lnTo>
                  <a:close/>
                  <a:moveTo>
                    <a:pt x="20875" y="16921"/>
                  </a:moveTo>
                  <a:cubicBezTo>
                    <a:pt x="20875" y="17510"/>
                    <a:pt x="20394" y="18000"/>
                    <a:pt x="19795" y="18000"/>
                  </a:cubicBezTo>
                  <a:cubicBezTo>
                    <a:pt x="1805" y="18000"/>
                    <a:pt x="1805" y="18000"/>
                    <a:pt x="1805" y="18000"/>
                  </a:cubicBezTo>
                  <a:cubicBezTo>
                    <a:pt x="1206" y="18000"/>
                    <a:pt x="725" y="17510"/>
                    <a:pt x="725" y="16921"/>
                  </a:cubicBezTo>
                  <a:cubicBezTo>
                    <a:pt x="725" y="15842"/>
                    <a:pt x="725" y="15842"/>
                    <a:pt x="725" y="15842"/>
                  </a:cubicBezTo>
                  <a:cubicBezTo>
                    <a:pt x="20875" y="15842"/>
                    <a:pt x="20875" y="15842"/>
                    <a:pt x="20875" y="15842"/>
                  </a:cubicBezTo>
                  <a:cubicBezTo>
                    <a:pt x="20875" y="16921"/>
                    <a:pt x="20875" y="16921"/>
                    <a:pt x="20875" y="16921"/>
                  </a:cubicBezTo>
                  <a:close/>
                  <a:moveTo>
                    <a:pt x="20875" y="15116"/>
                  </a:moveTo>
                  <a:cubicBezTo>
                    <a:pt x="725" y="15116"/>
                    <a:pt x="725" y="15116"/>
                    <a:pt x="725" y="15116"/>
                  </a:cubicBezTo>
                  <a:cubicBezTo>
                    <a:pt x="725" y="5042"/>
                    <a:pt x="725" y="5042"/>
                    <a:pt x="725" y="5042"/>
                  </a:cubicBezTo>
                  <a:cubicBezTo>
                    <a:pt x="725" y="4724"/>
                    <a:pt x="871" y="4416"/>
                    <a:pt x="1115" y="4217"/>
                  </a:cubicBezTo>
                  <a:cubicBezTo>
                    <a:pt x="1922" y="5423"/>
                    <a:pt x="3029" y="6402"/>
                    <a:pt x="4325" y="7064"/>
                  </a:cubicBezTo>
                  <a:cubicBezTo>
                    <a:pt x="4325" y="10628"/>
                    <a:pt x="4325" y="10628"/>
                    <a:pt x="4325" y="10628"/>
                  </a:cubicBezTo>
                  <a:cubicBezTo>
                    <a:pt x="4325" y="10637"/>
                    <a:pt x="4325" y="10637"/>
                    <a:pt x="4325" y="10646"/>
                  </a:cubicBezTo>
                  <a:cubicBezTo>
                    <a:pt x="4325" y="10673"/>
                    <a:pt x="4335" y="10691"/>
                    <a:pt x="4344" y="10718"/>
                  </a:cubicBezTo>
                  <a:cubicBezTo>
                    <a:pt x="4344" y="10737"/>
                    <a:pt x="4353" y="10764"/>
                    <a:pt x="4353" y="10782"/>
                  </a:cubicBezTo>
                  <a:cubicBezTo>
                    <a:pt x="4380" y="10845"/>
                    <a:pt x="4425" y="10891"/>
                    <a:pt x="4489" y="10927"/>
                  </a:cubicBezTo>
                  <a:cubicBezTo>
                    <a:pt x="4507" y="10945"/>
                    <a:pt x="4534" y="10954"/>
                    <a:pt x="4552" y="10963"/>
                  </a:cubicBezTo>
                  <a:cubicBezTo>
                    <a:pt x="4561" y="10963"/>
                    <a:pt x="4561" y="10972"/>
                    <a:pt x="4570" y="10972"/>
                  </a:cubicBezTo>
                  <a:cubicBezTo>
                    <a:pt x="4951" y="11099"/>
                    <a:pt x="5359" y="11163"/>
                    <a:pt x="5758" y="11163"/>
                  </a:cubicBezTo>
                  <a:cubicBezTo>
                    <a:pt x="6166" y="11163"/>
                    <a:pt x="6574" y="11099"/>
                    <a:pt x="6955" y="10972"/>
                  </a:cubicBezTo>
                  <a:cubicBezTo>
                    <a:pt x="6964" y="10972"/>
                    <a:pt x="6964" y="10963"/>
                    <a:pt x="6964" y="10963"/>
                  </a:cubicBezTo>
                  <a:cubicBezTo>
                    <a:pt x="6991" y="10954"/>
                    <a:pt x="7019" y="10945"/>
                    <a:pt x="7037" y="10927"/>
                  </a:cubicBezTo>
                  <a:cubicBezTo>
                    <a:pt x="7118" y="10882"/>
                    <a:pt x="7173" y="10809"/>
                    <a:pt x="7182" y="10718"/>
                  </a:cubicBezTo>
                  <a:cubicBezTo>
                    <a:pt x="7191" y="10691"/>
                    <a:pt x="7200" y="10673"/>
                    <a:pt x="7200" y="10646"/>
                  </a:cubicBezTo>
                  <a:cubicBezTo>
                    <a:pt x="7200" y="10637"/>
                    <a:pt x="7200" y="10637"/>
                    <a:pt x="7200" y="10628"/>
                  </a:cubicBezTo>
                  <a:cubicBezTo>
                    <a:pt x="7200" y="7064"/>
                    <a:pt x="7200" y="7064"/>
                    <a:pt x="7200" y="7064"/>
                  </a:cubicBezTo>
                  <a:cubicBezTo>
                    <a:pt x="8587" y="6357"/>
                    <a:pt x="9757" y="5287"/>
                    <a:pt x="10564" y="3963"/>
                  </a:cubicBezTo>
                  <a:cubicBezTo>
                    <a:pt x="19795" y="3963"/>
                    <a:pt x="19795" y="3963"/>
                    <a:pt x="19795" y="3963"/>
                  </a:cubicBezTo>
                  <a:cubicBezTo>
                    <a:pt x="20394" y="3963"/>
                    <a:pt x="20875" y="4443"/>
                    <a:pt x="20875" y="5042"/>
                  </a:cubicBezTo>
                  <a:lnTo>
                    <a:pt x="20875" y="1511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13" name="Freeform 71"/>
            <p:cNvSpPr/>
            <p:nvPr/>
          </p:nvSpPr>
          <p:spPr>
            <a:xfrm>
              <a:off x="275286" y="123256"/>
              <a:ext cx="3416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30" y="21600"/>
                  </a:moveTo>
                  <a:cubicBezTo>
                    <a:pt x="17970" y="21600"/>
                    <a:pt x="17970" y="21600"/>
                    <a:pt x="17970" y="21600"/>
                  </a:cubicBezTo>
                  <a:cubicBezTo>
                    <a:pt x="19966" y="21600"/>
                    <a:pt x="21600" y="16678"/>
                    <a:pt x="21600" y="10663"/>
                  </a:cubicBezTo>
                  <a:cubicBezTo>
                    <a:pt x="21600" y="4648"/>
                    <a:pt x="19966" y="0"/>
                    <a:pt x="17970" y="0"/>
                  </a:cubicBezTo>
                  <a:cubicBezTo>
                    <a:pt x="3630" y="0"/>
                    <a:pt x="3630" y="0"/>
                    <a:pt x="3630" y="0"/>
                  </a:cubicBezTo>
                  <a:cubicBezTo>
                    <a:pt x="1634" y="0"/>
                    <a:pt x="0" y="4648"/>
                    <a:pt x="0" y="10663"/>
                  </a:cubicBezTo>
                  <a:cubicBezTo>
                    <a:pt x="0" y="16678"/>
                    <a:pt x="1634" y="21600"/>
                    <a:pt x="363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14" name="Freeform 72"/>
            <p:cNvSpPr/>
            <p:nvPr/>
          </p:nvSpPr>
          <p:spPr>
            <a:xfrm>
              <a:off x="247154" y="145861"/>
              <a:ext cx="3416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16740"/>
                    <a:pt x="1543" y="21600"/>
                    <a:pt x="3539" y="21600"/>
                  </a:cubicBezTo>
                  <a:cubicBezTo>
                    <a:pt x="17970" y="21600"/>
                    <a:pt x="17970" y="21600"/>
                    <a:pt x="17970" y="21600"/>
                  </a:cubicBezTo>
                  <a:cubicBezTo>
                    <a:pt x="19966" y="21600"/>
                    <a:pt x="21600" y="16740"/>
                    <a:pt x="21600" y="10800"/>
                  </a:cubicBezTo>
                  <a:cubicBezTo>
                    <a:pt x="21600" y="4860"/>
                    <a:pt x="19966" y="0"/>
                    <a:pt x="17970" y="0"/>
                  </a:cubicBezTo>
                  <a:cubicBezTo>
                    <a:pt x="3539" y="0"/>
                    <a:pt x="3539" y="0"/>
                    <a:pt x="3539" y="0"/>
                  </a:cubicBezTo>
                  <a:cubicBezTo>
                    <a:pt x="1543" y="0"/>
                    <a:pt x="0" y="4860"/>
                    <a:pt x="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15" name="Freeform 73"/>
            <p:cNvSpPr/>
            <p:nvPr/>
          </p:nvSpPr>
          <p:spPr>
            <a:xfrm>
              <a:off x="219023" y="123256"/>
              <a:ext cx="4521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7" y="21600"/>
                  </a:moveTo>
                  <a:cubicBezTo>
                    <a:pt x="18883" y="21600"/>
                    <a:pt x="18883" y="21600"/>
                    <a:pt x="18883" y="21600"/>
                  </a:cubicBezTo>
                  <a:cubicBezTo>
                    <a:pt x="20377" y="21600"/>
                    <a:pt x="21600" y="16678"/>
                    <a:pt x="21600" y="10663"/>
                  </a:cubicBezTo>
                  <a:cubicBezTo>
                    <a:pt x="21600" y="4648"/>
                    <a:pt x="20377" y="0"/>
                    <a:pt x="18883" y="0"/>
                  </a:cubicBezTo>
                  <a:cubicBezTo>
                    <a:pt x="2717" y="0"/>
                    <a:pt x="2717" y="0"/>
                    <a:pt x="2717" y="0"/>
                  </a:cubicBezTo>
                  <a:cubicBezTo>
                    <a:pt x="1223" y="0"/>
                    <a:pt x="0" y="4648"/>
                    <a:pt x="0" y="10663"/>
                  </a:cubicBezTo>
                  <a:cubicBezTo>
                    <a:pt x="0" y="16678"/>
                    <a:pt x="1223" y="21600"/>
                    <a:pt x="2717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16" name="Freeform 74"/>
            <p:cNvSpPr/>
            <p:nvPr/>
          </p:nvSpPr>
          <p:spPr>
            <a:xfrm>
              <a:off x="275286" y="167964"/>
              <a:ext cx="34161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0" y="0"/>
                  </a:moveTo>
                  <a:cubicBezTo>
                    <a:pt x="3630" y="0"/>
                    <a:pt x="3630" y="0"/>
                    <a:pt x="3630" y="0"/>
                  </a:cubicBezTo>
                  <a:cubicBezTo>
                    <a:pt x="1634" y="0"/>
                    <a:pt x="0" y="4922"/>
                    <a:pt x="0" y="10937"/>
                  </a:cubicBezTo>
                  <a:cubicBezTo>
                    <a:pt x="0" y="16952"/>
                    <a:pt x="1634" y="21600"/>
                    <a:pt x="3630" y="21600"/>
                  </a:cubicBezTo>
                  <a:cubicBezTo>
                    <a:pt x="17970" y="21600"/>
                    <a:pt x="17970" y="21600"/>
                    <a:pt x="17970" y="21600"/>
                  </a:cubicBezTo>
                  <a:cubicBezTo>
                    <a:pt x="19966" y="21600"/>
                    <a:pt x="21600" y="16952"/>
                    <a:pt x="21600" y="10937"/>
                  </a:cubicBezTo>
                  <a:cubicBezTo>
                    <a:pt x="21600" y="4922"/>
                    <a:pt x="19966" y="0"/>
                    <a:pt x="1797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17" name="Freeform 75"/>
            <p:cNvSpPr/>
            <p:nvPr/>
          </p:nvSpPr>
          <p:spPr>
            <a:xfrm>
              <a:off x="219023" y="167964"/>
              <a:ext cx="45213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7" y="21600"/>
                  </a:moveTo>
                  <a:cubicBezTo>
                    <a:pt x="18883" y="21600"/>
                    <a:pt x="18883" y="21600"/>
                    <a:pt x="18883" y="21600"/>
                  </a:cubicBezTo>
                  <a:cubicBezTo>
                    <a:pt x="20377" y="21600"/>
                    <a:pt x="21600" y="16952"/>
                    <a:pt x="21600" y="10937"/>
                  </a:cubicBezTo>
                  <a:cubicBezTo>
                    <a:pt x="21600" y="4922"/>
                    <a:pt x="20377" y="0"/>
                    <a:pt x="18883" y="0"/>
                  </a:cubicBezTo>
                  <a:cubicBezTo>
                    <a:pt x="2717" y="0"/>
                    <a:pt x="2717" y="0"/>
                    <a:pt x="2717" y="0"/>
                  </a:cubicBezTo>
                  <a:cubicBezTo>
                    <a:pt x="1223" y="0"/>
                    <a:pt x="0" y="4922"/>
                    <a:pt x="0" y="10937"/>
                  </a:cubicBezTo>
                  <a:cubicBezTo>
                    <a:pt x="0" y="16952"/>
                    <a:pt x="1223" y="21600"/>
                    <a:pt x="2717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18" name="Freeform 76"/>
            <p:cNvSpPr/>
            <p:nvPr/>
          </p:nvSpPr>
          <p:spPr>
            <a:xfrm>
              <a:off x="219023" y="145861"/>
              <a:ext cx="1708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61" y="21600"/>
                  </a:moveTo>
                  <a:cubicBezTo>
                    <a:pt x="14521" y="21600"/>
                    <a:pt x="14521" y="21600"/>
                    <a:pt x="14521" y="21600"/>
                  </a:cubicBezTo>
                  <a:cubicBezTo>
                    <a:pt x="18333" y="21600"/>
                    <a:pt x="21600" y="16740"/>
                    <a:pt x="21600" y="10800"/>
                  </a:cubicBezTo>
                  <a:cubicBezTo>
                    <a:pt x="21600" y="4860"/>
                    <a:pt x="18333" y="0"/>
                    <a:pt x="14521" y="0"/>
                  </a:cubicBezTo>
                  <a:cubicBezTo>
                    <a:pt x="7261" y="0"/>
                    <a:pt x="7261" y="0"/>
                    <a:pt x="7261" y="0"/>
                  </a:cubicBezTo>
                  <a:cubicBezTo>
                    <a:pt x="3267" y="0"/>
                    <a:pt x="0" y="4860"/>
                    <a:pt x="0" y="10800"/>
                  </a:cubicBezTo>
                  <a:cubicBezTo>
                    <a:pt x="0" y="16740"/>
                    <a:pt x="3267" y="21600"/>
                    <a:pt x="7261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19" name="Freeform 77"/>
            <p:cNvSpPr/>
            <p:nvPr/>
          </p:nvSpPr>
          <p:spPr>
            <a:xfrm>
              <a:off x="67314" y="185870"/>
              <a:ext cx="45214" cy="45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6" y="0"/>
                  </a:moveTo>
                  <a:cubicBezTo>
                    <a:pt x="4838" y="0"/>
                    <a:pt x="0" y="4823"/>
                    <a:pt x="0" y="10800"/>
                  </a:cubicBezTo>
                  <a:cubicBezTo>
                    <a:pt x="0" y="16709"/>
                    <a:pt x="4838" y="21532"/>
                    <a:pt x="10766" y="21600"/>
                  </a:cubicBezTo>
                  <a:cubicBezTo>
                    <a:pt x="16762" y="21600"/>
                    <a:pt x="21600" y="16709"/>
                    <a:pt x="21600" y="10800"/>
                  </a:cubicBezTo>
                  <a:cubicBezTo>
                    <a:pt x="21600" y="4823"/>
                    <a:pt x="16762" y="0"/>
                    <a:pt x="10766" y="0"/>
                  </a:cubicBezTo>
                  <a:close/>
                  <a:moveTo>
                    <a:pt x="10766" y="16166"/>
                  </a:moveTo>
                  <a:cubicBezTo>
                    <a:pt x="7836" y="16166"/>
                    <a:pt x="5383" y="13789"/>
                    <a:pt x="5383" y="10800"/>
                  </a:cubicBezTo>
                  <a:cubicBezTo>
                    <a:pt x="5383" y="7811"/>
                    <a:pt x="7836" y="5366"/>
                    <a:pt x="10766" y="5366"/>
                  </a:cubicBezTo>
                  <a:cubicBezTo>
                    <a:pt x="13764" y="5366"/>
                    <a:pt x="16217" y="7811"/>
                    <a:pt x="16217" y="10800"/>
                  </a:cubicBezTo>
                  <a:cubicBezTo>
                    <a:pt x="16217" y="13789"/>
                    <a:pt x="13764" y="16166"/>
                    <a:pt x="10766" y="1616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20" name="Freeform 78"/>
            <p:cNvSpPr/>
            <p:nvPr/>
          </p:nvSpPr>
          <p:spPr>
            <a:xfrm>
              <a:off x="157737" y="101474"/>
              <a:ext cx="44208" cy="78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57" y="21600"/>
                  </a:moveTo>
                  <a:cubicBezTo>
                    <a:pt x="18874" y="21600"/>
                    <a:pt x="18874" y="21600"/>
                    <a:pt x="18874" y="21600"/>
                  </a:cubicBezTo>
                  <a:cubicBezTo>
                    <a:pt x="20374" y="21600"/>
                    <a:pt x="21600" y="20938"/>
                    <a:pt x="21600" y="20082"/>
                  </a:cubicBezTo>
                  <a:cubicBezTo>
                    <a:pt x="21600" y="13894"/>
                    <a:pt x="21600" y="13894"/>
                    <a:pt x="21600" y="13894"/>
                  </a:cubicBezTo>
                  <a:cubicBezTo>
                    <a:pt x="21600" y="12493"/>
                    <a:pt x="20782" y="11092"/>
                    <a:pt x="19215" y="10002"/>
                  </a:cubicBezTo>
                  <a:cubicBezTo>
                    <a:pt x="20714" y="8912"/>
                    <a:pt x="21600" y="7589"/>
                    <a:pt x="21600" y="6188"/>
                  </a:cubicBezTo>
                  <a:cubicBezTo>
                    <a:pt x="21600" y="2763"/>
                    <a:pt x="16762" y="0"/>
                    <a:pt x="10766" y="0"/>
                  </a:cubicBezTo>
                  <a:cubicBezTo>
                    <a:pt x="4838" y="0"/>
                    <a:pt x="0" y="2763"/>
                    <a:pt x="0" y="6188"/>
                  </a:cubicBezTo>
                  <a:cubicBezTo>
                    <a:pt x="0" y="7589"/>
                    <a:pt x="818" y="8912"/>
                    <a:pt x="2385" y="10002"/>
                  </a:cubicBezTo>
                  <a:cubicBezTo>
                    <a:pt x="818" y="11092"/>
                    <a:pt x="0" y="12493"/>
                    <a:pt x="0" y="13894"/>
                  </a:cubicBezTo>
                  <a:cubicBezTo>
                    <a:pt x="0" y="20082"/>
                    <a:pt x="0" y="20082"/>
                    <a:pt x="0" y="20082"/>
                  </a:cubicBezTo>
                  <a:cubicBezTo>
                    <a:pt x="0" y="20938"/>
                    <a:pt x="1158" y="21600"/>
                    <a:pt x="2657" y="21600"/>
                  </a:cubicBezTo>
                  <a:close/>
                  <a:moveTo>
                    <a:pt x="10766" y="3075"/>
                  </a:moveTo>
                  <a:cubicBezTo>
                    <a:pt x="13764" y="3075"/>
                    <a:pt x="16217" y="4476"/>
                    <a:pt x="16217" y="6188"/>
                  </a:cubicBezTo>
                  <a:cubicBezTo>
                    <a:pt x="16217" y="7862"/>
                    <a:pt x="13764" y="9263"/>
                    <a:pt x="10766" y="9263"/>
                  </a:cubicBezTo>
                  <a:cubicBezTo>
                    <a:pt x="7836" y="9263"/>
                    <a:pt x="5383" y="7862"/>
                    <a:pt x="5383" y="6188"/>
                  </a:cubicBezTo>
                  <a:cubicBezTo>
                    <a:pt x="5383" y="4476"/>
                    <a:pt x="7836" y="3075"/>
                    <a:pt x="10766" y="3075"/>
                  </a:cubicBezTo>
                  <a:close/>
                  <a:moveTo>
                    <a:pt x="5383" y="13894"/>
                  </a:moveTo>
                  <a:cubicBezTo>
                    <a:pt x="5383" y="13155"/>
                    <a:pt x="5860" y="12454"/>
                    <a:pt x="6678" y="11870"/>
                  </a:cubicBezTo>
                  <a:cubicBezTo>
                    <a:pt x="9335" y="12493"/>
                    <a:pt x="12265" y="12493"/>
                    <a:pt x="14854" y="11870"/>
                  </a:cubicBezTo>
                  <a:cubicBezTo>
                    <a:pt x="15740" y="12454"/>
                    <a:pt x="16217" y="13155"/>
                    <a:pt x="16217" y="13894"/>
                  </a:cubicBezTo>
                  <a:cubicBezTo>
                    <a:pt x="16217" y="18525"/>
                    <a:pt x="16217" y="18525"/>
                    <a:pt x="16217" y="18525"/>
                  </a:cubicBezTo>
                  <a:cubicBezTo>
                    <a:pt x="5383" y="18525"/>
                    <a:pt x="5383" y="18525"/>
                    <a:pt x="5383" y="18525"/>
                  </a:cubicBezTo>
                  <a:lnTo>
                    <a:pt x="5383" y="1389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21" name="Freeform 79"/>
            <p:cNvSpPr/>
            <p:nvPr/>
          </p:nvSpPr>
          <p:spPr>
            <a:xfrm>
              <a:off x="157737" y="191898"/>
              <a:ext cx="73345" cy="33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77" y="0"/>
                  </a:moveTo>
                  <a:cubicBezTo>
                    <a:pt x="4981" y="0"/>
                    <a:pt x="4981" y="0"/>
                    <a:pt x="4981" y="0"/>
                  </a:cubicBezTo>
                  <a:cubicBezTo>
                    <a:pt x="2219" y="0"/>
                    <a:pt x="0" y="4810"/>
                    <a:pt x="0" y="10800"/>
                  </a:cubicBezTo>
                  <a:cubicBezTo>
                    <a:pt x="0" y="16790"/>
                    <a:pt x="2219" y="21600"/>
                    <a:pt x="4981" y="21600"/>
                  </a:cubicBezTo>
                  <a:cubicBezTo>
                    <a:pt x="16577" y="21600"/>
                    <a:pt x="16577" y="21600"/>
                    <a:pt x="16577" y="21600"/>
                  </a:cubicBezTo>
                  <a:cubicBezTo>
                    <a:pt x="19340" y="21600"/>
                    <a:pt x="21600" y="16790"/>
                    <a:pt x="21600" y="10800"/>
                  </a:cubicBezTo>
                  <a:cubicBezTo>
                    <a:pt x="21600" y="4810"/>
                    <a:pt x="19340" y="0"/>
                    <a:pt x="16577" y="0"/>
                  </a:cubicBezTo>
                  <a:close/>
                  <a:moveTo>
                    <a:pt x="16577" y="14339"/>
                  </a:moveTo>
                  <a:cubicBezTo>
                    <a:pt x="4981" y="14339"/>
                    <a:pt x="4981" y="14339"/>
                    <a:pt x="4981" y="14339"/>
                  </a:cubicBezTo>
                  <a:cubicBezTo>
                    <a:pt x="4060" y="14339"/>
                    <a:pt x="3307" y="12797"/>
                    <a:pt x="3307" y="10800"/>
                  </a:cubicBezTo>
                  <a:cubicBezTo>
                    <a:pt x="3307" y="8803"/>
                    <a:pt x="4060" y="7170"/>
                    <a:pt x="4981" y="7170"/>
                  </a:cubicBezTo>
                  <a:cubicBezTo>
                    <a:pt x="16577" y="7170"/>
                    <a:pt x="16577" y="7170"/>
                    <a:pt x="16577" y="7170"/>
                  </a:cubicBezTo>
                  <a:cubicBezTo>
                    <a:pt x="17498" y="7170"/>
                    <a:pt x="18251" y="8803"/>
                    <a:pt x="18251" y="10800"/>
                  </a:cubicBezTo>
                  <a:cubicBezTo>
                    <a:pt x="18251" y="12797"/>
                    <a:pt x="17498" y="14339"/>
                    <a:pt x="16577" y="143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22" name="Freeform 80"/>
            <p:cNvSpPr/>
            <p:nvPr/>
          </p:nvSpPr>
          <p:spPr>
            <a:xfrm>
              <a:off x="242131" y="191898"/>
              <a:ext cx="72340" cy="33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19" y="0"/>
                  </a:moveTo>
                  <a:cubicBezTo>
                    <a:pt x="4981" y="0"/>
                    <a:pt x="4981" y="0"/>
                    <a:pt x="4981" y="0"/>
                  </a:cubicBezTo>
                  <a:cubicBezTo>
                    <a:pt x="2219" y="0"/>
                    <a:pt x="0" y="4810"/>
                    <a:pt x="0" y="10800"/>
                  </a:cubicBezTo>
                  <a:cubicBezTo>
                    <a:pt x="0" y="16790"/>
                    <a:pt x="2219" y="21600"/>
                    <a:pt x="4981" y="21600"/>
                  </a:cubicBezTo>
                  <a:cubicBezTo>
                    <a:pt x="16619" y="21600"/>
                    <a:pt x="16619" y="21600"/>
                    <a:pt x="16619" y="21600"/>
                  </a:cubicBezTo>
                  <a:cubicBezTo>
                    <a:pt x="19381" y="21600"/>
                    <a:pt x="21600" y="16790"/>
                    <a:pt x="21600" y="10800"/>
                  </a:cubicBezTo>
                  <a:cubicBezTo>
                    <a:pt x="21600" y="4810"/>
                    <a:pt x="19381" y="0"/>
                    <a:pt x="16619" y="0"/>
                  </a:cubicBezTo>
                  <a:close/>
                  <a:moveTo>
                    <a:pt x="16619" y="14339"/>
                  </a:moveTo>
                  <a:cubicBezTo>
                    <a:pt x="4981" y="14339"/>
                    <a:pt x="4981" y="14339"/>
                    <a:pt x="4981" y="14339"/>
                  </a:cubicBezTo>
                  <a:cubicBezTo>
                    <a:pt x="4060" y="14339"/>
                    <a:pt x="3307" y="12797"/>
                    <a:pt x="3307" y="10800"/>
                  </a:cubicBezTo>
                  <a:cubicBezTo>
                    <a:pt x="3307" y="8803"/>
                    <a:pt x="4060" y="7170"/>
                    <a:pt x="4981" y="7170"/>
                  </a:cubicBezTo>
                  <a:cubicBezTo>
                    <a:pt x="16619" y="7170"/>
                    <a:pt x="16619" y="7170"/>
                    <a:pt x="16619" y="7170"/>
                  </a:cubicBezTo>
                  <a:cubicBezTo>
                    <a:pt x="17540" y="7170"/>
                    <a:pt x="18251" y="8803"/>
                    <a:pt x="18251" y="10800"/>
                  </a:cubicBezTo>
                  <a:cubicBezTo>
                    <a:pt x="18251" y="12797"/>
                    <a:pt x="17540" y="14339"/>
                    <a:pt x="16619" y="143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</p:grpSp>
      <p:grpSp>
        <p:nvGrpSpPr>
          <p:cNvPr id="626" name="Group 120"/>
          <p:cNvGrpSpPr/>
          <p:nvPr/>
        </p:nvGrpSpPr>
        <p:grpSpPr>
          <a:xfrm>
            <a:off x="5922011" y="3094248"/>
            <a:ext cx="340212" cy="339833"/>
            <a:chOff x="0" y="-6"/>
            <a:chExt cx="340211" cy="339832"/>
          </a:xfrm>
        </p:grpSpPr>
        <p:sp>
          <p:nvSpPr>
            <p:cNvPr id="624" name="Freeform 151"/>
            <p:cNvSpPr/>
            <p:nvPr/>
          </p:nvSpPr>
          <p:spPr>
            <a:xfrm>
              <a:off x="0" y="-7"/>
              <a:ext cx="340212" cy="33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extrusionOk="0">
                  <a:moveTo>
                    <a:pt x="19795" y="3225"/>
                  </a:moveTo>
                  <a:cubicBezTo>
                    <a:pt x="15815" y="3225"/>
                    <a:pt x="15815" y="3225"/>
                    <a:pt x="15815" y="3225"/>
                  </a:cubicBezTo>
                  <a:cubicBezTo>
                    <a:pt x="16087" y="2287"/>
                    <a:pt x="16223" y="1322"/>
                    <a:pt x="16195" y="348"/>
                  </a:cubicBezTo>
                  <a:cubicBezTo>
                    <a:pt x="16186" y="159"/>
                    <a:pt x="16032" y="14"/>
                    <a:pt x="15851" y="5"/>
                  </a:cubicBezTo>
                  <a:cubicBezTo>
                    <a:pt x="15715" y="-4"/>
                    <a:pt x="12559" y="-121"/>
                    <a:pt x="10972" y="1421"/>
                  </a:cubicBezTo>
                  <a:cubicBezTo>
                    <a:pt x="9122" y="3225"/>
                    <a:pt x="9122" y="3225"/>
                    <a:pt x="9122" y="3225"/>
                  </a:cubicBezTo>
                  <a:cubicBezTo>
                    <a:pt x="1805" y="3225"/>
                    <a:pt x="1805" y="3225"/>
                    <a:pt x="1805" y="3225"/>
                  </a:cubicBezTo>
                  <a:cubicBezTo>
                    <a:pt x="807" y="3225"/>
                    <a:pt x="9" y="4028"/>
                    <a:pt x="0" y="5011"/>
                  </a:cubicBezTo>
                  <a:cubicBezTo>
                    <a:pt x="0" y="16825"/>
                    <a:pt x="0" y="16825"/>
                    <a:pt x="0" y="16825"/>
                  </a:cubicBezTo>
                  <a:cubicBezTo>
                    <a:pt x="9" y="17808"/>
                    <a:pt x="807" y="18611"/>
                    <a:pt x="1805" y="18611"/>
                  </a:cubicBezTo>
                  <a:cubicBezTo>
                    <a:pt x="7563" y="18611"/>
                    <a:pt x="7563" y="18611"/>
                    <a:pt x="7563" y="18611"/>
                  </a:cubicBezTo>
                  <a:cubicBezTo>
                    <a:pt x="7563" y="19324"/>
                    <a:pt x="7563" y="19324"/>
                    <a:pt x="7563" y="19324"/>
                  </a:cubicBezTo>
                  <a:cubicBezTo>
                    <a:pt x="5042" y="19324"/>
                    <a:pt x="5042" y="19324"/>
                    <a:pt x="5042" y="19324"/>
                  </a:cubicBezTo>
                  <a:cubicBezTo>
                    <a:pt x="4842" y="19324"/>
                    <a:pt x="4679" y="19486"/>
                    <a:pt x="4679" y="19684"/>
                  </a:cubicBezTo>
                  <a:cubicBezTo>
                    <a:pt x="4679" y="21118"/>
                    <a:pt x="4679" y="21118"/>
                    <a:pt x="4679" y="21118"/>
                  </a:cubicBezTo>
                  <a:cubicBezTo>
                    <a:pt x="4679" y="21317"/>
                    <a:pt x="4842" y="21479"/>
                    <a:pt x="5042" y="21479"/>
                  </a:cubicBezTo>
                  <a:cubicBezTo>
                    <a:pt x="16558" y="21479"/>
                    <a:pt x="16558" y="21479"/>
                    <a:pt x="16558" y="21479"/>
                  </a:cubicBezTo>
                  <a:cubicBezTo>
                    <a:pt x="16758" y="21479"/>
                    <a:pt x="16921" y="21317"/>
                    <a:pt x="16921" y="21118"/>
                  </a:cubicBezTo>
                  <a:cubicBezTo>
                    <a:pt x="16921" y="19684"/>
                    <a:pt x="16921" y="19684"/>
                    <a:pt x="16921" y="19684"/>
                  </a:cubicBezTo>
                  <a:cubicBezTo>
                    <a:pt x="16921" y="19486"/>
                    <a:pt x="16758" y="19324"/>
                    <a:pt x="16558" y="19324"/>
                  </a:cubicBezTo>
                  <a:cubicBezTo>
                    <a:pt x="14037" y="19324"/>
                    <a:pt x="14037" y="19324"/>
                    <a:pt x="14037" y="19324"/>
                  </a:cubicBezTo>
                  <a:cubicBezTo>
                    <a:pt x="14037" y="18611"/>
                    <a:pt x="14037" y="18611"/>
                    <a:pt x="14037" y="18611"/>
                  </a:cubicBezTo>
                  <a:cubicBezTo>
                    <a:pt x="19795" y="18611"/>
                    <a:pt x="19795" y="18611"/>
                    <a:pt x="19795" y="18611"/>
                  </a:cubicBezTo>
                  <a:cubicBezTo>
                    <a:pt x="20793" y="18611"/>
                    <a:pt x="21591" y="17808"/>
                    <a:pt x="21600" y="16825"/>
                  </a:cubicBezTo>
                  <a:cubicBezTo>
                    <a:pt x="21600" y="5011"/>
                    <a:pt x="21600" y="5011"/>
                    <a:pt x="21600" y="5011"/>
                  </a:cubicBezTo>
                  <a:cubicBezTo>
                    <a:pt x="21591" y="4028"/>
                    <a:pt x="20793" y="3225"/>
                    <a:pt x="19795" y="3225"/>
                  </a:cubicBezTo>
                  <a:close/>
                  <a:moveTo>
                    <a:pt x="15479" y="718"/>
                  </a:moveTo>
                  <a:cubicBezTo>
                    <a:pt x="15470" y="1647"/>
                    <a:pt x="15298" y="2567"/>
                    <a:pt x="14971" y="3432"/>
                  </a:cubicBezTo>
                  <a:cubicBezTo>
                    <a:pt x="14971" y="3432"/>
                    <a:pt x="14971" y="3432"/>
                    <a:pt x="14971" y="3432"/>
                  </a:cubicBezTo>
                  <a:cubicBezTo>
                    <a:pt x="14971" y="3441"/>
                    <a:pt x="14971" y="3441"/>
                    <a:pt x="14962" y="3450"/>
                  </a:cubicBezTo>
                  <a:cubicBezTo>
                    <a:pt x="14835" y="3766"/>
                    <a:pt x="14663" y="4055"/>
                    <a:pt x="14463" y="4325"/>
                  </a:cubicBezTo>
                  <a:cubicBezTo>
                    <a:pt x="11752" y="1701"/>
                    <a:pt x="11752" y="1701"/>
                    <a:pt x="11752" y="1701"/>
                  </a:cubicBezTo>
                  <a:cubicBezTo>
                    <a:pt x="12895" y="853"/>
                    <a:pt x="14717" y="736"/>
                    <a:pt x="15479" y="718"/>
                  </a:cubicBezTo>
                  <a:close/>
                  <a:moveTo>
                    <a:pt x="11217" y="2179"/>
                  </a:moveTo>
                  <a:cubicBezTo>
                    <a:pt x="13965" y="4848"/>
                    <a:pt x="13965" y="4848"/>
                    <a:pt x="13965" y="4848"/>
                  </a:cubicBezTo>
                  <a:cubicBezTo>
                    <a:pt x="8234" y="10404"/>
                    <a:pt x="8234" y="10404"/>
                    <a:pt x="8234" y="10404"/>
                  </a:cubicBezTo>
                  <a:cubicBezTo>
                    <a:pt x="5495" y="7743"/>
                    <a:pt x="5495" y="7743"/>
                    <a:pt x="5495" y="7743"/>
                  </a:cubicBezTo>
                  <a:lnTo>
                    <a:pt x="11217" y="2179"/>
                  </a:lnTo>
                  <a:close/>
                  <a:moveTo>
                    <a:pt x="13983" y="11856"/>
                  </a:moveTo>
                  <a:cubicBezTo>
                    <a:pt x="14055" y="11964"/>
                    <a:pt x="14173" y="12027"/>
                    <a:pt x="14309" y="12018"/>
                  </a:cubicBezTo>
                  <a:cubicBezTo>
                    <a:pt x="14436" y="12009"/>
                    <a:pt x="14545" y="11937"/>
                    <a:pt x="14609" y="11820"/>
                  </a:cubicBezTo>
                  <a:cubicBezTo>
                    <a:pt x="14763" y="11513"/>
                    <a:pt x="14998" y="11252"/>
                    <a:pt x="15289" y="11062"/>
                  </a:cubicBezTo>
                  <a:cubicBezTo>
                    <a:pt x="15896" y="10665"/>
                    <a:pt x="16676" y="10629"/>
                    <a:pt x="17311" y="10972"/>
                  </a:cubicBezTo>
                  <a:cubicBezTo>
                    <a:pt x="17955" y="11315"/>
                    <a:pt x="18354" y="11982"/>
                    <a:pt x="18354" y="12704"/>
                  </a:cubicBezTo>
                  <a:cubicBezTo>
                    <a:pt x="18354" y="12713"/>
                    <a:pt x="18354" y="12713"/>
                    <a:pt x="18354" y="12713"/>
                  </a:cubicBezTo>
                  <a:cubicBezTo>
                    <a:pt x="17964" y="12875"/>
                    <a:pt x="17628" y="13137"/>
                    <a:pt x="17374" y="13470"/>
                  </a:cubicBezTo>
                  <a:cubicBezTo>
                    <a:pt x="17293" y="13579"/>
                    <a:pt x="17284" y="13714"/>
                    <a:pt x="17329" y="13831"/>
                  </a:cubicBezTo>
                  <a:cubicBezTo>
                    <a:pt x="17383" y="13948"/>
                    <a:pt x="17492" y="14029"/>
                    <a:pt x="17619" y="14048"/>
                  </a:cubicBezTo>
                  <a:cubicBezTo>
                    <a:pt x="17746" y="14057"/>
                    <a:pt x="17873" y="14002"/>
                    <a:pt x="17955" y="13903"/>
                  </a:cubicBezTo>
                  <a:cubicBezTo>
                    <a:pt x="18163" y="13615"/>
                    <a:pt x="18462" y="13407"/>
                    <a:pt x="18798" y="13308"/>
                  </a:cubicBezTo>
                  <a:cubicBezTo>
                    <a:pt x="18952" y="13263"/>
                    <a:pt x="19106" y="13245"/>
                    <a:pt x="19260" y="13245"/>
                  </a:cubicBezTo>
                  <a:cubicBezTo>
                    <a:pt x="19723" y="13236"/>
                    <a:pt x="20158" y="13434"/>
                    <a:pt x="20466" y="13777"/>
                  </a:cubicBezTo>
                  <a:cubicBezTo>
                    <a:pt x="20775" y="14120"/>
                    <a:pt x="20920" y="14580"/>
                    <a:pt x="20865" y="15031"/>
                  </a:cubicBezTo>
                  <a:cubicBezTo>
                    <a:pt x="7762" y="15031"/>
                    <a:pt x="7762" y="15031"/>
                    <a:pt x="7762" y="15031"/>
                  </a:cubicBezTo>
                  <a:cubicBezTo>
                    <a:pt x="10927" y="11955"/>
                    <a:pt x="10927" y="11955"/>
                    <a:pt x="10927" y="11955"/>
                  </a:cubicBezTo>
                  <a:cubicBezTo>
                    <a:pt x="10981" y="11901"/>
                    <a:pt x="11027" y="11829"/>
                    <a:pt x="11036" y="11748"/>
                  </a:cubicBezTo>
                  <a:cubicBezTo>
                    <a:pt x="11181" y="10729"/>
                    <a:pt x="11181" y="10729"/>
                    <a:pt x="11181" y="10729"/>
                  </a:cubicBezTo>
                  <a:cubicBezTo>
                    <a:pt x="11199" y="10702"/>
                    <a:pt x="11208" y="10684"/>
                    <a:pt x="11217" y="10665"/>
                  </a:cubicBezTo>
                  <a:cubicBezTo>
                    <a:pt x="11408" y="9872"/>
                    <a:pt x="12115" y="9313"/>
                    <a:pt x="12931" y="9304"/>
                  </a:cubicBezTo>
                  <a:cubicBezTo>
                    <a:pt x="13747" y="9295"/>
                    <a:pt x="14473" y="9836"/>
                    <a:pt x="14681" y="10620"/>
                  </a:cubicBezTo>
                  <a:cubicBezTo>
                    <a:pt x="14391" y="10864"/>
                    <a:pt x="14146" y="11162"/>
                    <a:pt x="13965" y="11495"/>
                  </a:cubicBezTo>
                  <a:cubicBezTo>
                    <a:pt x="13910" y="11612"/>
                    <a:pt x="13910" y="11748"/>
                    <a:pt x="13983" y="11856"/>
                  </a:cubicBezTo>
                  <a:close/>
                  <a:moveTo>
                    <a:pt x="3482" y="11062"/>
                  </a:moveTo>
                  <a:cubicBezTo>
                    <a:pt x="3818" y="9755"/>
                    <a:pt x="3818" y="9755"/>
                    <a:pt x="3818" y="9755"/>
                  </a:cubicBezTo>
                  <a:cubicBezTo>
                    <a:pt x="6166" y="12036"/>
                    <a:pt x="6166" y="12036"/>
                    <a:pt x="6166" y="12036"/>
                  </a:cubicBezTo>
                  <a:cubicBezTo>
                    <a:pt x="4815" y="12361"/>
                    <a:pt x="4815" y="12361"/>
                    <a:pt x="4815" y="12361"/>
                  </a:cubicBezTo>
                  <a:lnTo>
                    <a:pt x="3482" y="11062"/>
                  </a:lnTo>
                  <a:close/>
                  <a:moveTo>
                    <a:pt x="4189" y="12758"/>
                  </a:moveTo>
                  <a:cubicBezTo>
                    <a:pt x="4189" y="12758"/>
                    <a:pt x="4189" y="12758"/>
                    <a:pt x="4180" y="12758"/>
                  </a:cubicBezTo>
                  <a:cubicBezTo>
                    <a:pt x="3999" y="12938"/>
                    <a:pt x="3228" y="13182"/>
                    <a:pt x="2457" y="13353"/>
                  </a:cubicBezTo>
                  <a:cubicBezTo>
                    <a:pt x="2630" y="12614"/>
                    <a:pt x="2875" y="11874"/>
                    <a:pt x="3056" y="11694"/>
                  </a:cubicBezTo>
                  <a:cubicBezTo>
                    <a:pt x="3065" y="11685"/>
                    <a:pt x="3074" y="11685"/>
                    <a:pt x="3083" y="11676"/>
                  </a:cubicBezTo>
                  <a:lnTo>
                    <a:pt x="4189" y="12758"/>
                  </a:lnTo>
                  <a:close/>
                  <a:moveTo>
                    <a:pt x="3473" y="8708"/>
                  </a:moveTo>
                  <a:cubicBezTo>
                    <a:pt x="1251" y="8708"/>
                    <a:pt x="1251" y="8708"/>
                    <a:pt x="1251" y="8708"/>
                  </a:cubicBezTo>
                  <a:cubicBezTo>
                    <a:pt x="4335" y="5705"/>
                    <a:pt x="4335" y="5705"/>
                    <a:pt x="4335" y="5705"/>
                  </a:cubicBezTo>
                  <a:cubicBezTo>
                    <a:pt x="6928" y="5353"/>
                    <a:pt x="6928" y="5353"/>
                    <a:pt x="6928" y="5353"/>
                  </a:cubicBezTo>
                  <a:lnTo>
                    <a:pt x="3473" y="8708"/>
                  </a:lnTo>
                  <a:close/>
                  <a:moveTo>
                    <a:pt x="4135" y="9060"/>
                  </a:moveTo>
                  <a:cubicBezTo>
                    <a:pt x="4978" y="8248"/>
                    <a:pt x="4978" y="8248"/>
                    <a:pt x="4978" y="8248"/>
                  </a:cubicBezTo>
                  <a:cubicBezTo>
                    <a:pt x="7717" y="10909"/>
                    <a:pt x="7717" y="10909"/>
                    <a:pt x="7717" y="10909"/>
                  </a:cubicBezTo>
                  <a:cubicBezTo>
                    <a:pt x="6874" y="11730"/>
                    <a:pt x="6874" y="11730"/>
                    <a:pt x="6874" y="11730"/>
                  </a:cubicBezTo>
                  <a:lnTo>
                    <a:pt x="4135" y="9060"/>
                  </a:lnTo>
                  <a:close/>
                  <a:moveTo>
                    <a:pt x="7236" y="12379"/>
                  </a:moveTo>
                  <a:cubicBezTo>
                    <a:pt x="10709" y="9006"/>
                    <a:pt x="10709" y="9006"/>
                    <a:pt x="10709" y="9006"/>
                  </a:cubicBezTo>
                  <a:cubicBezTo>
                    <a:pt x="10492" y="10512"/>
                    <a:pt x="10492" y="10512"/>
                    <a:pt x="10492" y="10512"/>
                  </a:cubicBezTo>
                  <a:cubicBezTo>
                    <a:pt x="10492" y="10512"/>
                    <a:pt x="10492" y="10512"/>
                    <a:pt x="10492" y="10512"/>
                  </a:cubicBezTo>
                  <a:cubicBezTo>
                    <a:pt x="10492" y="10512"/>
                    <a:pt x="10492" y="10512"/>
                    <a:pt x="10492" y="10512"/>
                  </a:cubicBezTo>
                  <a:cubicBezTo>
                    <a:pt x="10338" y="11531"/>
                    <a:pt x="10338" y="11531"/>
                    <a:pt x="10338" y="11531"/>
                  </a:cubicBezTo>
                  <a:cubicBezTo>
                    <a:pt x="7236" y="14544"/>
                    <a:pt x="7236" y="14544"/>
                    <a:pt x="7236" y="14544"/>
                  </a:cubicBezTo>
                  <a:cubicBezTo>
                    <a:pt x="7236" y="12379"/>
                    <a:pt x="7236" y="12379"/>
                    <a:pt x="7236" y="12379"/>
                  </a:cubicBezTo>
                  <a:close/>
                  <a:moveTo>
                    <a:pt x="725" y="5011"/>
                  </a:moveTo>
                  <a:cubicBezTo>
                    <a:pt x="725" y="4415"/>
                    <a:pt x="1206" y="3937"/>
                    <a:pt x="1805" y="3937"/>
                  </a:cubicBezTo>
                  <a:cubicBezTo>
                    <a:pt x="8379" y="3937"/>
                    <a:pt x="8379" y="3937"/>
                    <a:pt x="8379" y="3937"/>
                  </a:cubicBezTo>
                  <a:cubicBezTo>
                    <a:pt x="7798" y="4506"/>
                    <a:pt x="7798" y="4506"/>
                    <a:pt x="7798" y="4506"/>
                  </a:cubicBezTo>
                  <a:cubicBezTo>
                    <a:pt x="4117" y="5020"/>
                    <a:pt x="4117" y="5020"/>
                    <a:pt x="4117" y="5020"/>
                  </a:cubicBezTo>
                  <a:cubicBezTo>
                    <a:pt x="4035" y="5029"/>
                    <a:pt x="3972" y="5065"/>
                    <a:pt x="3908" y="5119"/>
                  </a:cubicBezTo>
                  <a:cubicBezTo>
                    <a:pt x="725" y="8212"/>
                    <a:pt x="725" y="8212"/>
                    <a:pt x="725" y="8212"/>
                  </a:cubicBezTo>
                  <a:cubicBezTo>
                    <a:pt x="725" y="5011"/>
                    <a:pt x="725" y="5011"/>
                    <a:pt x="725" y="5011"/>
                  </a:cubicBezTo>
                  <a:close/>
                  <a:moveTo>
                    <a:pt x="725" y="9421"/>
                  </a:moveTo>
                  <a:cubicBezTo>
                    <a:pt x="3156" y="9421"/>
                    <a:pt x="3156" y="9421"/>
                    <a:pt x="3156" y="9421"/>
                  </a:cubicBezTo>
                  <a:cubicBezTo>
                    <a:pt x="2748" y="11026"/>
                    <a:pt x="2748" y="11026"/>
                    <a:pt x="2748" y="11026"/>
                  </a:cubicBezTo>
                  <a:cubicBezTo>
                    <a:pt x="2675" y="11071"/>
                    <a:pt x="2612" y="11125"/>
                    <a:pt x="2557" y="11180"/>
                  </a:cubicBezTo>
                  <a:cubicBezTo>
                    <a:pt x="2049" y="11676"/>
                    <a:pt x="1705" y="13398"/>
                    <a:pt x="1641" y="13741"/>
                  </a:cubicBezTo>
                  <a:cubicBezTo>
                    <a:pt x="1623" y="13849"/>
                    <a:pt x="1650" y="13957"/>
                    <a:pt x="1714" y="14038"/>
                  </a:cubicBezTo>
                  <a:cubicBezTo>
                    <a:pt x="1786" y="14120"/>
                    <a:pt x="1886" y="14165"/>
                    <a:pt x="1995" y="14165"/>
                  </a:cubicBezTo>
                  <a:cubicBezTo>
                    <a:pt x="2013" y="14165"/>
                    <a:pt x="2031" y="14165"/>
                    <a:pt x="2058" y="14165"/>
                  </a:cubicBezTo>
                  <a:cubicBezTo>
                    <a:pt x="2403" y="14102"/>
                    <a:pt x="4180" y="13768"/>
                    <a:pt x="4688" y="13272"/>
                  </a:cubicBezTo>
                  <a:cubicBezTo>
                    <a:pt x="4743" y="13218"/>
                    <a:pt x="4797" y="13155"/>
                    <a:pt x="4842" y="13092"/>
                  </a:cubicBezTo>
                  <a:cubicBezTo>
                    <a:pt x="6520" y="12686"/>
                    <a:pt x="6520" y="12686"/>
                    <a:pt x="6520" y="12686"/>
                  </a:cubicBezTo>
                  <a:cubicBezTo>
                    <a:pt x="6520" y="15031"/>
                    <a:pt x="6520" y="15031"/>
                    <a:pt x="6520" y="15031"/>
                  </a:cubicBezTo>
                  <a:cubicBezTo>
                    <a:pt x="725" y="15031"/>
                    <a:pt x="725" y="15031"/>
                    <a:pt x="725" y="15031"/>
                  </a:cubicBezTo>
                  <a:lnTo>
                    <a:pt x="725" y="9421"/>
                  </a:lnTo>
                  <a:close/>
                  <a:moveTo>
                    <a:pt x="16195" y="20045"/>
                  </a:moveTo>
                  <a:cubicBezTo>
                    <a:pt x="16195" y="20757"/>
                    <a:pt x="16195" y="20757"/>
                    <a:pt x="16195" y="20757"/>
                  </a:cubicBezTo>
                  <a:cubicBezTo>
                    <a:pt x="5405" y="20757"/>
                    <a:pt x="5405" y="20757"/>
                    <a:pt x="5405" y="20757"/>
                  </a:cubicBezTo>
                  <a:cubicBezTo>
                    <a:pt x="5405" y="20045"/>
                    <a:pt x="5405" y="20045"/>
                    <a:pt x="5405" y="20045"/>
                  </a:cubicBezTo>
                  <a:lnTo>
                    <a:pt x="16195" y="20045"/>
                  </a:lnTo>
                  <a:close/>
                  <a:moveTo>
                    <a:pt x="8279" y="19324"/>
                  </a:moveTo>
                  <a:cubicBezTo>
                    <a:pt x="8279" y="18611"/>
                    <a:pt x="8279" y="18611"/>
                    <a:pt x="8279" y="18611"/>
                  </a:cubicBezTo>
                  <a:cubicBezTo>
                    <a:pt x="13321" y="18611"/>
                    <a:pt x="13321" y="18611"/>
                    <a:pt x="13321" y="18611"/>
                  </a:cubicBezTo>
                  <a:cubicBezTo>
                    <a:pt x="13321" y="19324"/>
                    <a:pt x="13321" y="19324"/>
                    <a:pt x="13321" y="19324"/>
                  </a:cubicBezTo>
                  <a:lnTo>
                    <a:pt x="8279" y="19324"/>
                  </a:lnTo>
                  <a:close/>
                  <a:moveTo>
                    <a:pt x="20875" y="16825"/>
                  </a:moveTo>
                  <a:cubicBezTo>
                    <a:pt x="20875" y="17412"/>
                    <a:pt x="20394" y="17899"/>
                    <a:pt x="19795" y="17899"/>
                  </a:cubicBezTo>
                  <a:cubicBezTo>
                    <a:pt x="1805" y="17899"/>
                    <a:pt x="1805" y="17899"/>
                    <a:pt x="1805" y="17899"/>
                  </a:cubicBezTo>
                  <a:cubicBezTo>
                    <a:pt x="1206" y="17899"/>
                    <a:pt x="725" y="17412"/>
                    <a:pt x="725" y="16825"/>
                  </a:cubicBezTo>
                  <a:cubicBezTo>
                    <a:pt x="725" y="15752"/>
                    <a:pt x="725" y="15752"/>
                    <a:pt x="725" y="15752"/>
                  </a:cubicBezTo>
                  <a:cubicBezTo>
                    <a:pt x="20875" y="15752"/>
                    <a:pt x="20875" y="15752"/>
                    <a:pt x="20875" y="15752"/>
                  </a:cubicBezTo>
                  <a:cubicBezTo>
                    <a:pt x="20875" y="16825"/>
                    <a:pt x="20875" y="16825"/>
                    <a:pt x="20875" y="16825"/>
                  </a:cubicBezTo>
                  <a:close/>
                  <a:moveTo>
                    <a:pt x="20875" y="13182"/>
                  </a:moveTo>
                  <a:cubicBezTo>
                    <a:pt x="20439" y="12758"/>
                    <a:pt x="19859" y="12523"/>
                    <a:pt x="19260" y="12523"/>
                  </a:cubicBezTo>
                  <a:cubicBezTo>
                    <a:pt x="19197" y="12523"/>
                    <a:pt x="19134" y="12532"/>
                    <a:pt x="19070" y="12541"/>
                  </a:cubicBezTo>
                  <a:cubicBezTo>
                    <a:pt x="19016" y="11667"/>
                    <a:pt x="18544" y="10882"/>
                    <a:pt x="17801" y="10422"/>
                  </a:cubicBezTo>
                  <a:cubicBezTo>
                    <a:pt x="17048" y="9962"/>
                    <a:pt x="16132" y="9899"/>
                    <a:pt x="15325" y="10242"/>
                  </a:cubicBezTo>
                  <a:cubicBezTo>
                    <a:pt x="15053" y="9493"/>
                    <a:pt x="14436" y="8916"/>
                    <a:pt x="13665" y="8690"/>
                  </a:cubicBezTo>
                  <a:cubicBezTo>
                    <a:pt x="12886" y="8465"/>
                    <a:pt x="12060" y="8627"/>
                    <a:pt x="11426" y="9114"/>
                  </a:cubicBezTo>
                  <a:cubicBezTo>
                    <a:pt x="11562" y="8176"/>
                    <a:pt x="11562" y="8176"/>
                    <a:pt x="11562" y="8176"/>
                  </a:cubicBezTo>
                  <a:cubicBezTo>
                    <a:pt x="14726" y="5101"/>
                    <a:pt x="14726" y="5101"/>
                    <a:pt x="14726" y="5101"/>
                  </a:cubicBezTo>
                  <a:cubicBezTo>
                    <a:pt x="15062" y="4767"/>
                    <a:pt x="15334" y="4370"/>
                    <a:pt x="15534" y="3937"/>
                  </a:cubicBezTo>
                  <a:cubicBezTo>
                    <a:pt x="19795" y="3937"/>
                    <a:pt x="19795" y="3937"/>
                    <a:pt x="19795" y="3937"/>
                  </a:cubicBezTo>
                  <a:cubicBezTo>
                    <a:pt x="20394" y="3937"/>
                    <a:pt x="20875" y="4415"/>
                    <a:pt x="20875" y="5011"/>
                  </a:cubicBezTo>
                  <a:lnTo>
                    <a:pt x="20875" y="1318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25" name="Freeform 152"/>
            <p:cNvSpPr/>
            <p:nvPr/>
          </p:nvSpPr>
          <p:spPr>
            <a:xfrm>
              <a:off x="135778" y="69744"/>
              <a:ext cx="47296" cy="4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04" extrusionOk="0">
                  <a:moveTo>
                    <a:pt x="3178" y="16861"/>
                  </a:moveTo>
                  <a:cubicBezTo>
                    <a:pt x="7459" y="20652"/>
                    <a:pt x="14205" y="20652"/>
                    <a:pt x="18422" y="16861"/>
                  </a:cubicBezTo>
                  <a:cubicBezTo>
                    <a:pt x="20497" y="14996"/>
                    <a:pt x="21600" y="12469"/>
                    <a:pt x="21600" y="9822"/>
                  </a:cubicBezTo>
                  <a:cubicBezTo>
                    <a:pt x="21600" y="7235"/>
                    <a:pt x="20497" y="4708"/>
                    <a:pt x="18422" y="2843"/>
                  </a:cubicBezTo>
                  <a:cubicBezTo>
                    <a:pt x="14205" y="-948"/>
                    <a:pt x="7459" y="-948"/>
                    <a:pt x="3178" y="2843"/>
                  </a:cubicBezTo>
                  <a:cubicBezTo>
                    <a:pt x="1168" y="4708"/>
                    <a:pt x="0" y="7235"/>
                    <a:pt x="0" y="9822"/>
                  </a:cubicBezTo>
                  <a:cubicBezTo>
                    <a:pt x="0" y="12469"/>
                    <a:pt x="1168" y="14996"/>
                    <a:pt x="3178" y="16861"/>
                  </a:cubicBezTo>
                  <a:close/>
                  <a:moveTo>
                    <a:pt x="6811" y="6272"/>
                  </a:moveTo>
                  <a:cubicBezTo>
                    <a:pt x="9016" y="4287"/>
                    <a:pt x="12584" y="4287"/>
                    <a:pt x="14854" y="6272"/>
                  </a:cubicBezTo>
                  <a:cubicBezTo>
                    <a:pt x="15892" y="7235"/>
                    <a:pt x="16476" y="8498"/>
                    <a:pt x="16476" y="9822"/>
                  </a:cubicBezTo>
                  <a:cubicBezTo>
                    <a:pt x="16476" y="11206"/>
                    <a:pt x="15892" y="12469"/>
                    <a:pt x="14854" y="13432"/>
                  </a:cubicBezTo>
                  <a:cubicBezTo>
                    <a:pt x="12584" y="15417"/>
                    <a:pt x="9016" y="15417"/>
                    <a:pt x="6811" y="13432"/>
                  </a:cubicBezTo>
                  <a:cubicBezTo>
                    <a:pt x="5708" y="12469"/>
                    <a:pt x="5124" y="11206"/>
                    <a:pt x="5124" y="9822"/>
                  </a:cubicBezTo>
                  <a:cubicBezTo>
                    <a:pt x="5124" y="8498"/>
                    <a:pt x="5708" y="7235"/>
                    <a:pt x="6811" y="627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</p:grpSp>
      <p:grpSp>
        <p:nvGrpSpPr>
          <p:cNvPr id="633" name="Group 123"/>
          <p:cNvGrpSpPr/>
          <p:nvPr/>
        </p:nvGrpSpPr>
        <p:grpSpPr>
          <a:xfrm>
            <a:off x="4220221" y="3093577"/>
            <a:ext cx="340975" cy="339742"/>
            <a:chOff x="0" y="7"/>
            <a:chExt cx="340974" cy="339740"/>
          </a:xfrm>
        </p:grpSpPr>
        <p:sp>
          <p:nvSpPr>
            <p:cNvPr id="627" name="Freeform 156"/>
            <p:cNvSpPr/>
            <p:nvPr/>
          </p:nvSpPr>
          <p:spPr>
            <a:xfrm>
              <a:off x="-1" y="7"/>
              <a:ext cx="340976" cy="339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19795" y="3239"/>
                  </a:moveTo>
                  <a:cubicBezTo>
                    <a:pt x="17184" y="3239"/>
                    <a:pt x="17184" y="3239"/>
                    <a:pt x="17184" y="3239"/>
                  </a:cubicBezTo>
                  <a:cubicBezTo>
                    <a:pt x="17129" y="3158"/>
                    <a:pt x="17075" y="3085"/>
                    <a:pt x="17021" y="3013"/>
                  </a:cubicBezTo>
                  <a:cubicBezTo>
                    <a:pt x="16912" y="2877"/>
                    <a:pt x="16712" y="2841"/>
                    <a:pt x="16558" y="2932"/>
                  </a:cubicBezTo>
                  <a:cubicBezTo>
                    <a:pt x="15552" y="3511"/>
                    <a:pt x="15552" y="3511"/>
                    <a:pt x="15552" y="3511"/>
                  </a:cubicBezTo>
                  <a:cubicBezTo>
                    <a:pt x="15443" y="3393"/>
                    <a:pt x="15325" y="3276"/>
                    <a:pt x="15207" y="3167"/>
                  </a:cubicBezTo>
                  <a:cubicBezTo>
                    <a:pt x="15787" y="2162"/>
                    <a:pt x="15787" y="2162"/>
                    <a:pt x="15787" y="2162"/>
                  </a:cubicBezTo>
                  <a:cubicBezTo>
                    <a:pt x="15878" y="2008"/>
                    <a:pt x="15842" y="1808"/>
                    <a:pt x="15697" y="1700"/>
                  </a:cubicBezTo>
                  <a:cubicBezTo>
                    <a:pt x="15107" y="1229"/>
                    <a:pt x="14445" y="848"/>
                    <a:pt x="13738" y="568"/>
                  </a:cubicBezTo>
                  <a:cubicBezTo>
                    <a:pt x="13575" y="495"/>
                    <a:pt x="13384" y="568"/>
                    <a:pt x="13294" y="722"/>
                  </a:cubicBezTo>
                  <a:cubicBezTo>
                    <a:pt x="12713" y="1727"/>
                    <a:pt x="12713" y="1727"/>
                    <a:pt x="12713" y="1727"/>
                  </a:cubicBezTo>
                  <a:cubicBezTo>
                    <a:pt x="12559" y="1673"/>
                    <a:pt x="12396" y="1636"/>
                    <a:pt x="12242" y="1600"/>
                  </a:cubicBezTo>
                  <a:cubicBezTo>
                    <a:pt x="12242" y="441"/>
                    <a:pt x="12242" y="441"/>
                    <a:pt x="12242" y="441"/>
                  </a:cubicBezTo>
                  <a:cubicBezTo>
                    <a:pt x="12242" y="260"/>
                    <a:pt x="12106" y="115"/>
                    <a:pt x="11934" y="88"/>
                  </a:cubicBezTo>
                  <a:cubicBezTo>
                    <a:pt x="11181" y="-30"/>
                    <a:pt x="10419" y="-30"/>
                    <a:pt x="9666" y="88"/>
                  </a:cubicBezTo>
                  <a:cubicBezTo>
                    <a:pt x="9494" y="115"/>
                    <a:pt x="9358" y="260"/>
                    <a:pt x="9358" y="441"/>
                  </a:cubicBezTo>
                  <a:cubicBezTo>
                    <a:pt x="9358" y="1600"/>
                    <a:pt x="9358" y="1600"/>
                    <a:pt x="9358" y="1600"/>
                  </a:cubicBezTo>
                  <a:cubicBezTo>
                    <a:pt x="9204" y="1636"/>
                    <a:pt x="9041" y="1673"/>
                    <a:pt x="8887" y="1727"/>
                  </a:cubicBezTo>
                  <a:cubicBezTo>
                    <a:pt x="8306" y="722"/>
                    <a:pt x="8306" y="722"/>
                    <a:pt x="8306" y="722"/>
                  </a:cubicBezTo>
                  <a:cubicBezTo>
                    <a:pt x="8216" y="568"/>
                    <a:pt x="8025" y="495"/>
                    <a:pt x="7862" y="568"/>
                  </a:cubicBezTo>
                  <a:cubicBezTo>
                    <a:pt x="7155" y="848"/>
                    <a:pt x="6493" y="1229"/>
                    <a:pt x="5903" y="1700"/>
                  </a:cubicBezTo>
                  <a:cubicBezTo>
                    <a:pt x="5758" y="1808"/>
                    <a:pt x="5722" y="2008"/>
                    <a:pt x="5813" y="2162"/>
                  </a:cubicBezTo>
                  <a:cubicBezTo>
                    <a:pt x="6393" y="3167"/>
                    <a:pt x="6393" y="3167"/>
                    <a:pt x="6393" y="3167"/>
                  </a:cubicBezTo>
                  <a:cubicBezTo>
                    <a:pt x="6275" y="3276"/>
                    <a:pt x="6157" y="3393"/>
                    <a:pt x="6048" y="3511"/>
                  </a:cubicBezTo>
                  <a:cubicBezTo>
                    <a:pt x="5042" y="2932"/>
                    <a:pt x="5042" y="2932"/>
                    <a:pt x="5042" y="2932"/>
                  </a:cubicBezTo>
                  <a:cubicBezTo>
                    <a:pt x="4888" y="2841"/>
                    <a:pt x="4688" y="2877"/>
                    <a:pt x="4579" y="3013"/>
                  </a:cubicBezTo>
                  <a:cubicBezTo>
                    <a:pt x="4525" y="3085"/>
                    <a:pt x="4471" y="3158"/>
                    <a:pt x="4416" y="3239"/>
                  </a:cubicBezTo>
                  <a:cubicBezTo>
                    <a:pt x="1805" y="3239"/>
                    <a:pt x="1805" y="3239"/>
                    <a:pt x="1805" y="3239"/>
                  </a:cubicBezTo>
                  <a:cubicBezTo>
                    <a:pt x="807" y="3239"/>
                    <a:pt x="9" y="4036"/>
                    <a:pt x="0" y="5033"/>
                  </a:cubicBezTo>
                  <a:cubicBezTo>
                    <a:pt x="0" y="16897"/>
                    <a:pt x="0" y="16897"/>
                    <a:pt x="0" y="16897"/>
                  </a:cubicBezTo>
                  <a:cubicBezTo>
                    <a:pt x="9" y="17884"/>
                    <a:pt x="807" y="18690"/>
                    <a:pt x="1805" y="18690"/>
                  </a:cubicBezTo>
                  <a:cubicBezTo>
                    <a:pt x="7563" y="18690"/>
                    <a:pt x="7563" y="18690"/>
                    <a:pt x="7563" y="18690"/>
                  </a:cubicBezTo>
                  <a:cubicBezTo>
                    <a:pt x="7563" y="19405"/>
                    <a:pt x="7563" y="19405"/>
                    <a:pt x="7563" y="19405"/>
                  </a:cubicBezTo>
                  <a:cubicBezTo>
                    <a:pt x="5042" y="19405"/>
                    <a:pt x="5042" y="19405"/>
                    <a:pt x="5042" y="19405"/>
                  </a:cubicBezTo>
                  <a:cubicBezTo>
                    <a:pt x="4842" y="19405"/>
                    <a:pt x="4679" y="19568"/>
                    <a:pt x="4679" y="19768"/>
                  </a:cubicBezTo>
                  <a:cubicBezTo>
                    <a:pt x="4679" y="21208"/>
                    <a:pt x="4679" y="21208"/>
                    <a:pt x="4679" y="21208"/>
                  </a:cubicBezTo>
                  <a:cubicBezTo>
                    <a:pt x="4679" y="21407"/>
                    <a:pt x="4842" y="21570"/>
                    <a:pt x="5042" y="21570"/>
                  </a:cubicBezTo>
                  <a:cubicBezTo>
                    <a:pt x="16558" y="21570"/>
                    <a:pt x="16558" y="21570"/>
                    <a:pt x="16558" y="21570"/>
                  </a:cubicBezTo>
                  <a:cubicBezTo>
                    <a:pt x="16758" y="21570"/>
                    <a:pt x="16921" y="21407"/>
                    <a:pt x="16921" y="21208"/>
                  </a:cubicBezTo>
                  <a:cubicBezTo>
                    <a:pt x="16921" y="19768"/>
                    <a:pt x="16921" y="19768"/>
                    <a:pt x="16921" y="19768"/>
                  </a:cubicBezTo>
                  <a:cubicBezTo>
                    <a:pt x="16921" y="19568"/>
                    <a:pt x="16758" y="19405"/>
                    <a:pt x="16558" y="19405"/>
                  </a:cubicBezTo>
                  <a:cubicBezTo>
                    <a:pt x="14037" y="19405"/>
                    <a:pt x="14037" y="19405"/>
                    <a:pt x="14037" y="19405"/>
                  </a:cubicBezTo>
                  <a:cubicBezTo>
                    <a:pt x="14037" y="18690"/>
                    <a:pt x="14037" y="18690"/>
                    <a:pt x="14037" y="18690"/>
                  </a:cubicBezTo>
                  <a:cubicBezTo>
                    <a:pt x="19795" y="18690"/>
                    <a:pt x="19795" y="18690"/>
                    <a:pt x="19795" y="18690"/>
                  </a:cubicBezTo>
                  <a:cubicBezTo>
                    <a:pt x="20793" y="18690"/>
                    <a:pt x="21591" y="17884"/>
                    <a:pt x="21600" y="16897"/>
                  </a:cubicBezTo>
                  <a:cubicBezTo>
                    <a:pt x="21600" y="5033"/>
                    <a:pt x="21600" y="5033"/>
                    <a:pt x="21600" y="5033"/>
                  </a:cubicBezTo>
                  <a:cubicBezTo>
                    <a:pt x="21591" y="4036"/>
                    <a:pt x="20793" y="3239"/>
                    <a:pt x="19795" y="3239"/>
                  </a:cubicBezTo>
                  <a:close/>
                  <a:moveTo>
                    <a:pt x="4960" y="3710"/>
                  </a:moveTo>
                  <a:cubicBezTo>
                    <a:pt x="5949" y="4281"/>
                    <a:pt x="5949" y="4281"/>
                    <a:pt x="5949" y="4281"/>
                  </a:cubicBezTo>
                  <a:cubicBezTo>
                    <a:pt x="6094" y="4372"/>
                    <a:pt x="6293" y="4335"/>
                    <a:pt x="6402" y="4199"/>
                  </a:cubicBezTo>
                  <a:cubicBezTo>
                    <a:pt x="6611" y="3955"/>
                    <a:pt x="6837" y="3719"/>
                    <a:pt x="7091" y="3511"/>
                  </a:cubicBezTo>
                  <a:cubicBezTo>
                    <a:pt x="7218" y="3402"/>
                    <a:pt x="7254" y="3212"/>
                    <a:pt x="7164" y="3058"/>
                  </a:cubicBezTo>
                  <a:cubicBezTo>
                    <a:pt x="6592" y="2071"/>
                    <a:pt x="6592" y="2071"/>
                    <a:pt x="6592" y="2071"/>
                  </a:cubicBezTo>
                  <a:cubicBezTo>
                    <a:pt x="6982" y="1790"/>
                    <a:pt x="7399" y="1546"/>
                    <a:pt x="7844" y="1356"/>
                  </a:cubicBezTo>
                  <a:cubicBezTo>
                    <a:pt x="8415" y="2334"/>
                    <a:pt x="8415" y="2334"/>
                    <a:pt x="8415" y="2334"/>
                  </a:cubicBezTo>
                  <a:cubicBezTo>
                    <a:pt x="8497" y="2488"/>
                    <a:pt x="8678" y="2551"/>
                    <a:pt x="8841" y="2497"/>
                  </a:cubicBezTo>
                  <a:cubicBezTo>
                    <a:pt x="9150" y="2388"/>
                    <a:pt x="9458" y="2307"/>
                    <a:pt x="9784" y="2252"/>
                  </a:cubicBezTo>
                  <a:cubicBezTo>
                    <a:pt x="9957" y="2216"/>
                    <a:pt x="10084" y="2071"/>
                    <a:pt x="10084" y="1899"/>
                  </a:cubicBezTo>
                  <a:cubicBezTo>
                    <a:pt x="10084" y="758"/>
                    <a:pt x="10084" y="758"/>
                    <a:pt x="10084" y="758"/>
                  </a:cubicBezTo>
                  <a:cubicBezTo>
                    <a:pt x="10555" y="704"/>
                    <a:pt x="11045" y="704"/>
                    <a:pt x="11516" y="758"/>
                  </a:cubicBezTo>
                  <a:cubicBezTo>
                    <a:pt x="11516" y="1899"/>
                    <a:pt x="11516" y="1899"/>
                    <a:pt x="11516" y="1899"/>
                  </a:cubicBezTo>
                  <a:cubicBezTo>
                    <a:pt x="11516" y="2071"/>
                    <a:pt x="11643" y="2216"/>
                    <a:pt x="11816" y="2252"/>
                  </a:cubicBezTo>
                  <a:cubicBezTo>
                    <a:pt x="12142" y="2307"/>
                    <a:pt x="12450" y="2388"/>
                    <a:pt x="12759" y="2497"/>
                  </a:cubicBezTo>
                  <a:cubicBezTo>
                    <a:pt x="12922" y="2551"/>
                    <a:pt x="13103" y="2488"/>
                    <a:pt x="13185" y="2334"/>
                  </a:cubicBezTo>
                  <a:cubicBezTo>
                    <a:pt x="13756" y="1356"/>
                    <a:pt x="13756" y="1356"/>
                    <a:pt x="13756" y="1356"/>
                  </a:cubicBezTo>
                  <a:cubicBezTo>
                    <a:pt x="14201" y="1546"/>
                    <a:pt x="14618" y="1790"/>
                    <a:pt x="15008" y="2071"/>
                  </a:cubicBezTo>
                  <a:cubicBezTo>
                    <a:pt x="14436" y="3058"/>
                    <a:pt x="14436" y="3058"/>
                    <a:pt x="14436" y="3058"/>
                  </a:cubicBezTo>
                  <a:cubicBezTo>
                    <a:pt x="14346" y="3212"/>
                    <a:pt x="14382" y="3402"/>
                    <a:pt x="14509" y="3511"/>
                  </a:cubicBezTo>
                  <a:cubicBezTo>
                    <a:pt x="14763" y="3719"/>
                    <a:pt x="14989" y="3955"/>
                    <a:pt x="15198" y="4199"/>
                  </a:cubicBezTo>
                  <a:cubicBezTo>
                    <a:pt x="15307" y="4335"/>
                    <a:pt x="15506" y="4372"/>
                    <a:pt x="15651" y="4281"/>
                  </a:cubicBezTo>
                  <a:cubicBezTo>
                    <a:pt x="16640" y="3710"/>
                    <a:pt x="16640" y="3710"/>
                    <a:pt x="16640" y="3710"/>
                  </a:cubicBezTo>
                  <a:cubicBezTo>
                    <a:pt x="16921" y="4100"/>
                    <a:pt x="17166" y="4516"/>
                    <a:pt x="17365" y="4951"/>
                  </a:cubicBezTo>
                  <a:cubicBezTo>
                    <a:pt x="16377" y="5522"/>
                    <a:pt x="16377" y="5522"/>
                    <a:pt x="16377" y="5522"/>
                  </a:cubicBezTo>
                  <a:cubicBezTo>
                    <a:pt x="16223" y="5612"/>
                    <a:pt x="16159" y="5793"/>
                    <a:pt x="16223" y="5956"/>
                  </a:cubicBezTo>
                  <a:cubicBezTo>
                    <a:pt x="16331" y="6255"/>
                    <a:pt x="16413" y="6572"/>
                    <a:pt x="16468" y="6889"/>
                  </a:cubicBezTo>
                  <a:cubicBezTo>
                    <a:pt x="16495" y="7061"/>
                    <a:pt x="16649" y="7188"/>
                    <a:pt x="16821" y="7188"/>
                  </a:cubicBezTo>
                  <a:cubicBezTo>
                    <a:pt x="17964" y="7188"/>
                    <a:pt x="17964" y="7188"/>
                    <a:pt x="17964" y="7188"/>
                  </a:cubicBezTo>
                  <a:cubicBezTo>
                    <a:pt x="17973" y="7306"/>
                    <a:pt x="17973" y="7433"/>
                    <a:pt x="17982" y="7550"/>
                  </a:cubicBezTo>
                  <a:cubicBezTo>
                    <a:pt x="15824" y="7550"/>
                    <a:pt x="15824" y="7550"/>
                    <a:pt x="15824" y="7550"/>
                  </a:cubicBezTo>
                  <a:cubicBezTo>
                    <a:pt x="15633" y="4915"/>
                    <a:pt x="13439" y="2877"/>
                    <a:pt x="10800" y="2877"/>
                  </a:cubicBezTo>
                  <a:cubicBezTo>
                    <a:pt x="8161" y="2877"/>
                    <a:pt x="5967" y="4915"/>
                    <a:pt x="5776" y="7550"/>
                  </a:cubicBezTo>
                  <a:cubicBezTo>
                    <a:pt x="3618" y="7550"/>
                    <a:pt x="3618" y="7550"/>
                    <a:pt x="3618" y="7550"/>
                  </a:cubicBezTo>
                  <a:cubicBezTo>
                    <a:pt x="3627" y="7433"/>
                    <a:pt x="3627" y="7306"/>
                    <a:pt x="3636" y="7188"/>
                  </a:cubicBezTo>
                  <a:cubicBezTo>
                    <a:pt x="4779" y="7188"/>
                    <a:pt x="4779" y="7188"/>
                    <a:pt x="4779" y="7188"/>
                  </a:cubicBezTo>
                  <a:cubicBezTo>
                    <a:pt x="4951" y="7188"/>
                    <a:pt x="5105" y="7061"/>
                    <a:pt x="5132" y="6889"/>
                  </a:cubicBezTo>
                  <a:cubicBezTo>
                    <a:pt x="5187" y="6572"/>
                    <a:pt x="5269" y="6255"/>
                    <a:pt x="5377" y="5956"/>
                  </a:cubicBezTo>
                  <a:cubicBezTo>
                    <a:pt x="5441" y="5793"/>
                    <a:pt x="5377" y="5612"/>
                    <a:pt x="5223" y="5522"/>
                  </a:cubicBezTo>
                  <a:cubicBezTo>
                    <a:pt x="4235" y="4951"/>
                    <a:pt x="4235" y="4951"/>
                    <a:pt x="4235" y="4951"/>
                  </a:cubicBezTo>
                  <a:cubicBezTo>
                    <a:pt x="4434" y="4516"/>
                    <a:pt x="4679" y="4100"/>
                    <a:pt x="4960" y="3710"/>
                  </a:cubicBezTo>
                  <a:close/>
                  <a:moveTo>
                    <a:pt x="15098" y="7550"/>
                  </a:moveTo>
                  <a:cubicBezTo>
                    <a:pt x="6502" y="7550"/>
                    <a:pt x="6502" y="7550"/>
                    <a:pt x="6502" y="7550"/>
                  </a:cubicBezTo>
                  <a:cubicBezTo>
                    <a:pt x="6683" y="5313"/>
                    <a:pt x="8551" y="3593"/>
                    <a:pt x="10800" y="3593"/>
                  </a:cubicBezTo>
                  <a:cubicBezTo>
                    <a:pt x="13049" y="3593"/>
                    <a:pt x="14917" y="5313"/>
                    <a:pt x="15098" y="7550"/>
                  </a:cubicBezTo>
                  <a:close/>
                  <a:moveTo>
                    <a:pt x="16195" y="20130"/>
                  </a:moveTo>
                  <a:cubicBezTo>
                    <a:pt x="16195" y="20845"/>
                    <a:pt x="16195" y="20845"/>
                    <a:pt x="16195" y="20845"/>
                  </a:cubicBezTo>
                  <a:cubicBezTo>
                    <a:pt x="5405" y="20845"/>
                    <a:pt x="5405" y="20845"/>
                    <a:pt x="5405" y="20845"/>
                  </a:cubicBezTo>
                  <a:cubicBezTo>
                    <a:pt x="5405" y="20130"/>
                    <a:pt x="5405" y="20130"/>
                    <a:pt x="5405" y="20130"/>
                  </a:cubicBezTo>
                  <a:lnTo>
                    <a:pt x="16195" y="20130"/>
                  </a:lnTo>
                  <a:close/>
                  <a:moveTo>
                    <a:pt x="8279" y="19405"/>
                  </a:moveTo>
                  <a:cubicBezTo>
                    <a:pt x="8279" y="18690"/>
                    <a:pt x="8279" y="18690"/>
                    <a:pt x="8279" y="18690"/>
                  </a:cubicBezTo>
                  <a:cubicBezTo>
                    <a:pt x="13321" y="18690"/>
                    <a:pt x="13321" y="18690"/>
                    <a:pt x="13321" y="18690"/>
                  </a:cubicBezTo>
                  <a:cubicBezTo>
                    <a:pt x="13321" y="19405"/>
                    <a:pt x="13321" y="19405"/>
                    <a:pt x="13321" y="19405"/>
                  </a:cubicBezTo>
                  <a:lnTo>
                    <a:pt x="8279" y="19405"/>
                  </a:lnTo>
                  <a:close/>
                  <a:moveTo>
                    <a:pt x="20875" y="16897"/>
                  </a:moveTo>
                  <a:cubicBezTo>
                    <a:pt x="20875" y="17485"/>
                    <a:pt x="20394" y="17975"/>
                    <a:pt x="19795" y="17975"/>
                  </a:cubicBezTo>
                  <a:cubicBezTo>
                    <a:pt x="1805" y="17975"/>
                    <a:pt x="1805" y="17975"/>
                    <a:pt x="1805" y="17975"/>
                  </a:cubicBezTo>
                  <a:cubicBezTo>
                    <a:pt x="1206" y="17975"/>
                    <a:pt x="725" y="17485"/>
                    <a:pt x="725" y="16897"/>
                  </a:cubicBezTo>
                  <a:cubicBezTo>
                    <a:pt x="725" y="15819"/>
                    <a:pt x="725" y="15819"/>
                    <a:pt x="725" y="15819"/>
                  </a:cubicBezTo>
                  <a:cubicBezTo>
                    <a:pt x="20875" y="15819"/>
                    <a:pt x="20875" y="15819"/>
                    <a:pt x="20875" y="15819"/>
                  </a:cubicBezTo>
                  <a:cubicBezTo>
                    <a:pt x="20875" y="16897"/>
                    <a:pt x="20875" y="16897"/>
                    <a:pt x="20875" y="16897"/>
                  </a:cubicBezTo>
                  <a:close/>
                  <a:moveTo>
                    <a:pt x="20875" y="15095"/>
                  </a:moveTo>
                  <a:cubicBezTo>
                    <a:pt x="725" y="15095"/>
                    <a:pt x="725" y="15095"/>
                    <a:pt x="725" y="15095"/>
                  </a:cubicBezTo>
                  <a:cubicBezTo>
                    <a:pt x="725" y="5033"/>
                    <a:pt x="725" y="5033"/>
                    <a:pt x="725" y="5033"/>
                  </a:cubicBezTo>
                  <a:cubicBezTo>
                    <a:pt x="725" y="4435"/>
                    <a:pt x="1206" y="3955"/>
                    <a:pt x="1805" y="3955"/>
                  </a:cubicBezTo>
                  <a:cubicBezTo>
                    <a:pt x="3945" y="3955"/>
                    <a:pt x="3945" y="3955"/>
                    <a:pt x="3945" y="3955"/>
                  </a:cubicBezTo>
                  <a:cubicBezTo>
                    <a:pt x="3754" y="4281"/>
                    <a:pt x="3591" y="4625"/>
                    <a:pt x="3446" y="4969"/>
                  </a:cubicBezTo>
                  <a:cubicBezTo>
                    <a:pt x="3382" y="5141"/>
                    <a:pt x="3446" y="5322"/>
                    <a:pt x="3600" y="5413"/>
                  </a:cubicBezTo>
                  <a:cubicBezTo>
                    <a:pt x="4607" y="6002"/>
                    <a:pt x="4607" y="6002"/>
                    <a:pt x="4607" y="6002"/>
                  </a:cubicBezTo>
                  <a:cubicBezTo>
                    <a:pt x="4561" y="6156"/>
                    <a:pt x="4516" y="6310"/>
                    <a:pt x="4480" y="6473"/>
                  </a:cubicBezTo>
                  <a:cubicBezTo>
                    <a:pt x="3319" y="6473"/>
                    <a:pt x="3319" y="6473"/>
                    <a:pt x="3319" y="6473"/>
                  </a:cubicBezTo>
                  <a:cubicBezTo>
                    <a:pt x="3147" y="6473"/>
                    <a:pt x="2992" y="6599"/>
                    <a:pt x="2965" y="6772"/>
                  </a:cubicBezTo>
                  <a:cubicBezTo>
                    <a:pt x="2929" y="7034"/>
                    <a:pt x="2902" y="7288"/>
                    <a:pt x="2893" y="7550"/>
                  </a:cubicBezTo>
                  <a:cubicBezTo>
                    <a:pt x="2521" y="7550"/>
                    <a:pt x="2521" y="7550"/>
                    <a:pt x="2521" y="7550"/>
                  </a:cubicBezTo>
                  <a:cubicBezTo>
                    <a:pt x="2321" y="7550"/>
                    <a:pt x="2167" y="7713"/>
                    <a:pt x="2167" y="7904"/>
                  </a:cubicBezTo>
                  <a:cubicBezTo>
                    <a:pt x="2167" y="8103"/>
                    <a:pt x="2321" y="8266"/>
                    <a:pt x="2521" y="8266"/>
                  </a:cubicBezTo>
                  <a:cubicBezTo>
                    <a:pt x="19079" y="8266"/>
                    <a:pt x="19079" y="8266"/>
                    <a:pt x="19079" y="8266"/>
                  </a:cubicBezTo>
                  <a:cubicBezTo>
                    <a:pt x="19279" y="8266"/>
                    <a:pt x="19433" y="8103"/>
                    <a:pt x="19433" y="7904"/>
                  </a:cubicBezTo>
                  <a:cubicBezTo>
                    <a:pt x="19433" y="7713"/>
                    <a:pt x="19279" y="7550"/>
                    <a:pt x="19079" y="7550"/>
                  </a:cubicBezTo>
                  <a:cubicBezTo>
                    <a:pt x="18707" y="7550"/>
                    <a:pt x="18707" y="7550"/>
                    <a:pt x="18707" y="7550"/>
                  </a:cubicBezTo>
                  <a:cubicBezTo>
                    <a:pt x="18698" y="7288"/>
                    <a:pt x="18671" y="7034"/>
                    <a:pt x="18635" y="6772"/>
                  </a:cubicBezTo>
                  <a:cubicBezTo>
                    <a:pt x="18608" y="6599"/>
                    <a:pt x="18453" y="6473"/>
                    <a:pt x="18281" y="6473"/>
                  </a:cubicBezTo>
                  <a:cubicBezTo>
                    <a:pt x="17120" y="6473"/>
                    <a:pt x="17120" y="6473"/>
                    <a:pt x="17120" y="6473"/>
                  </a:cubicBezTo>
                  <a:cubicBezTo>
                    <a:pt x="17084" y="6310"/>
                    <a:pt x="17039" y="6156"/>
                    <a:pt x="16993" y="6002"/>
                  </a:cubicBezTo>
                  <a:cubicBezTo>
                    <a:pt x="18000" y="5413"/>
                    <a:pt x="18000" y="5413"/>
                    <a:pt x="18000" y="5413"/>
                  </a:cubicBezTo>
                  <a:cubicBezTo>
                    <a:pt x="18154" y="5322"/>
                    <a:pt x="18218" y="5141"/>
                    <a:pt x="18154" y="4969"/>
                  </a:cubicBezTo>
                  <a:cubicBezTo>
                    <a:pt x="18009" y="4625"/>
                    <a:pt x="17846" y="4281"/>
                    <a:pt x="17655" y="3955"/>
                  </a:cubicBezTo>
                  <a:cubicBezTo>
                    <a:pt x="19795" y="3955"/>
                    <a:pt x="19795" y="3955"/>
                    <a:pt x="19795" y="3955"/>
                  </a:cubicBezTo>
                  <a:cubicBezTo>
                    <a:pt x="20394" y="3955"/>
                    <a:pt x="20875" y="4435"/>
                    <a:pt x="20875" y="5033"/>
                  </a:cubicBezTo>
                  <a:cubicBezTo>
                    <a:pt x="20875" y="15095"/>
                    <a:pt x="20875" y="15095"/>
                    <a:pt x="20875" y="1509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28" name="Freeform 157"/>
            <p:cNvSpPr/>
            <p:nvPr/>
          </p:nvSpPr>
          <p:spPr>
            <a:xfrm>
              <a:off x="34288" y="147415"/>
              <a:ext cx="79530" cy="79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6" h="20651" extrusionOk="0">
                  <a:moveTo>
                    <a:pt x="19958" y="8612"/>
                  </a:moveTo>
                  <a:cubicBezTo>
                    <a:pt x="19958" y="8612"/>
                    <a:pt x="19958" y="8612"/>
                    <a:pt x="19958" y="8612"/>
                  </a:cubicBezTo>
                  <a:cubicBezTo>
                    <a:pt x="19198" y="3973"/>
                    <a:pt x="15471" y="447"/>
                    <a:pt x="10912" y="39"/>
                  </a:cubicBezTo>
                  <a:cubicBezTo>
                    <a:pt x="6354" y="-369"/>
                    <a:pt x="2084" y="2452"/>
                    <a:pt x="565" y="6905"/>
                  </a:cubicBezTo>
                  <a:cubicBezTo>
                    <a:pt x="-955" y="11322"/>
                    <a:pt x="673" y="16258"/>
                    <a:pt x="4472" y="18893"/>
                  </a:cubicBezTo>
                  <a:cubicBezTo>
                    <a:pt x="4472" y="18893"/>
                    <a:pt x="4472" y="18893"/>
                    <a:pt x="4472" y="18893"/>
                  </a:cubicBezTo>
                  <a:cubicBezTo>
                    <a:pt x="4472" y="18893"/>
                    <a:pt x="4508" y="18893"/>
                    <a:pt x="4508" y="18930"/>
                  </a:cubicBezTo>
                  <a:cubicBezTo>
                    <a:pt x="7837" y="21194"/>
                    <a:pt x="12179" y="21231"/>
                    <a:pt x="15543" y="19004"/>
                  </a:cubicBezTo>
                  <a:cubicBezTo>
                    <a:pt x="18908" y="16740"/>
                    <a:pt x="20645" y="12658"/>
                    <a:pt x="19958" y="8612"/>
                  </a:cubicBezTo>
                  <a:cubicBezTo>
                    <a:pt x="19958" y="8612"/>
                    <a:pt x="19958" y="8612"/>
                    <a:pt x="19958" y="8612"/>
                  </a:cubicBezTo>
                  <a:close/>
                  <a:moveTo>
                    <a:pt x="11491" y="3120"/>
                  </a:moveTo>
                  <a:cubicBezTo>
                    <a:pt x="13879" y="3602"/>
                    <a:pt x="15869" y="5346"/>
                    <a:pt x="16737" y="7685"/>
                  </a:cubicBezTo>
                  <a:cubicBezTo>
                    <a:pt x="11491" y="8575"/>
                    <a:pt x="11491" y="8575"/>
                    <a:pt x="11491" y="8575"/>
                  </a:cubicBezTo>
                  <a:cubicBezTo>
                    <a:pt x="11491" y="3120"/>
                    <a:pt x="11491" y="3120"/>
                    <a:pt x="11491" y="3120"/>
                  </a:cubicBezTo>
                  <a:close/>
                  <a:moveTo>
                    <a:pt x="3170" y="8167"/>
                  </a:moveTo>
                  <a:cubicBezTo>
                    <a:pt x="3966" y="5606"/>
                    <a:pt x="6028" y="3639"/>
                    <a:pt x="8633" y="3120"/>
                  </a:cubicBezTo>
                  <a:cubicBezTo>
                    <a:pt x="8633" y="9874"/>
                    <a:pt x="8633" y="9874"/>
                    <a:pt x="8633" y="9874"/>
                  </a:cubicBezTo>
                  <a:cubicBezTo>
                    <a:pt x="4979" y="15516"/>
                    <a:pt x="4979" y="15516"/>
                    <a:pt x="4979" y="15516"/>
                  </a:cubicBezTo>
                  <a:cubicBezTo>
                    <a:pt x="3097" y="13586"/>
                    <a:pt x="2410" y="10765"/>
                    <a:pt x="3170" y="8167"/>
                  </a:cubicBezTo>
                  <a:close/>
                  <a:moveTo>
                    <a:pt x="10044" y="17668"/>
                  </a:moveTo>
                  <a:cubicBezTo>
                    <a:pt x="9139" y="17668"/>
                    <a:pt x="8199" y="17483"/>
                    <a:pt x="7367" y="17149"/>
                  </a:cubicBezTo>
                  <a:cubicBezTo>
                    <a:pt x="10912" y="11656"/>
                    <a:pt x="10912" y="11656"/>
                    <a:pt x="10912" y="11656"/>
                  </a:cubicBezTo>
                  <a:cubicBezTo>
                    <a:pt x="17208" y="10579"/>
                    <a:pt x="17208" y="10579"/>
                    <a:pt x="17208" y="10579"/>
                  </a:cubicBezTo>
                  <a:cubicBezTo>
                    <a:pt x="17063" y="14551"/>
                    <a:pt x="13915" y="17668"/>
                    <a:pt x="10044" y="1766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29" name="Freeform 158"/>
            <p:cNvSpPr/>
            <p:nvPr/>
          </p:nvSpPr>
          <p:spPr>
            <a:xfrm>
              <a:off x="130438" y="146757"/>
              <a:ext cx="176210" cy="80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15" y="0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16" y="0"/>
                    <a:pt x="0" y="699"/>
                    <a:pt x="0" y="1554"/>
                  </a:cubicBezTo>
                  <a:cubicBezTo>
                    <a:pt x="0" y="20046"/>
                    <a:pt x="0" y="20046"/>
                    <a:pt x="0" y="20046"/>
                  </a:cubicBezTo>
                  <a:cubicBezTo>
                    <a:pt x="0" y="20901"/>
                    <a:pt x="316" y="21600"/>
                    <a:pt x="702" y="21600"/>
                  </a:cubicBezTo>
                  <a:cubicBezTo>
                    <a:pt x="20915" y="21600"/>
                    <a:pt x="20915" y="21600"/>
                    <a:pt x="20915" y="21600"/>
                  </a:cubicBezTo>
                  <a:cubicBezTo>
                    <a:pt x="21301" y="21600"/>
                    <a:pt x="21600" y="20901"/>
                    <a:pt x="21600" y="20046"/>
                  </a:cubicBezTo>
                  <a:cubicBezTo>
                    <a:pt x="21600" y="1554"/>
                    <a:pt x="21600" y="1554"/>
                    <a:pt x="21600" y="1554"/>
                  </a:cubicBezTo>
                  <a:cubicBezTo>
                    <a:pt x="21600" y="699"/>
                    <a:pt x="21301" y="0"/>
                    <a:pt x="20915" y="0"/>
                  </a:cubicBezTo>
                  <a:close/>
                  <a:moveTo>
                    <a:pt x="4882" y="18492"/>
                  </a:moveTo>
                  <a:cubicBezTo>
                    <a:pt x="1405" y="18492"/>
                    <a:pt x="1405" y="18492"/>
                    <a:pt x="1405" y="18492"/>
                  </a:cubicBezTo>
                  <a:cubicBezTo>
                    <a:pt x="1405" y="9246"/>
                    <a:pt x="1405" y="9246"/>
                    <a:pt x="1405" y="9246"/>
                  </a:cubicBezTo>
                  <a:cubicBezTo>
                    <a:pt x="4882" y="9246"/>
                    <a:pt x="4882" y="9246"/>
                    <a:pt x="4882" y="9246"/>
                  </a:cubicBezTo>
                  <a:lnTo>
                    <a:pt x="4882" y="18492"/>
                  </a:lnTo>
                  <a:close/>
                  <a:moveTo>
                    <a:pt x="4882" y="6177"/>
                  </a:moveTo>
                  <a:cubicBezTo>
                    <a:pt x="1405" y="6177"/>
                    <a:pt x="1405" y="6177"/>
                    <a:pt x="1405" y="6177"/>
                  </a:cubicBezTo>
                  <a:cubicBezTo>
                    <a:pt x="1405" y="3108"/>
                    <a:pt x="1405" y="3108"/>
                    <a:pt x="1405" y="3108"/>
                  </a:cubicBezTo>
                  <a:cubicBezTo>
                    <a:pt x="4882" y="3108"/>
                    <a:pt x="4882" y="3108"/>
                    <a:pt x="4882" y="3108"/>
                  </a:cubicBezTo>
                  <a:lnTo>
                    <a:pt x="4882" y="6177"/>
                  </a:lnTo>
                  <a:close/>
                  <a:moveTo>
                    <a:pt x="20213" y="18492"/>
                  </a:moveTo>
                  <a:cubicBezTo>
                    <a:pt x="6269" y="18492"/>
                    <a:pt x="6269" y="18492"/>
                    <a:pt x="6269" y="18492"/>
                  </a:cubicBezTo>
                  <a:cubicBezTo>
                    <a:pt x="6269" y="9246"/>
                    <a:pt x="6269" y="9246"/>
                    <a:pt x="6269" y="9246"/>
                  </a:cubicBezTo>
                  <a:cubicBezTo>
                    <a:pt x="20213" y="9246"/>
                    <a:pt x="20213" y="9246"/>
                    <a:pt x="20213" y="9246"/>
                  </a:cubicBezTo>
                  <a:cubicBezTo>
                    <a:pt x="20213" y="18492"/>
                    <a:pt x="20213" y="18492"/>
                    <a:pt x="20213" y="18492"/>
                  </a:cubicBezTo>
                  <a:close/>
                  <a:moveTo>
                    <a:pt x="20213" y="6177"/>
                  </a:moveTo>
                  <a:cubicBezTo>
                    <a:pt x="6269" y="6177"/>
                    <a:pt x="6269" y="6177"/>
                    <a:pt x="6269" y="6177"/>
                  </a:cubicBezTo>
                  <a:cubicBezTo>
                    <a:pt x="6269" y="3108"/>
                    <a:pt x="6269" y="3108"/>
                    <a:pt x="6269" y="3108"/>
                  </a:cubicBezTo>
                  <a:cubicBezTo>
                    <a:pt x="20213" y="3108"/>
                    <a:pt x="20213" y="3108"/>
                    <a:pt x="20213" y="3108"/>
                  </a:cubicBezTo>
                  <a:cubicBezTo>
                    <a:pt x="20213" y="6177"/>
                    <a:pt x="20213" y="6177"/>
                    <a:pt x="20213" y="617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30" name="Freeform 159"/>
            <p:cNvSpPr/>
            <p:nvPr/>
          </p:nvSpPr>
          <p:spPr>
            <a:xfrm>
              <a:off x="192989" y="191896"/>
              <a:ext cx="2288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32" y="21600"/>
                  </a:moveTo>
                  <a:cubicBezTo>
                    <a:pt x="16268" y="21600"/>
                    <a:pt x="16268" y="21600"/>
                    <a:pt x="16268" y="21600"/>
                  </a:cubicBezTo>
                  <a:cubicBezTo>
                    <a:pt x="19276" y="21600"/>
                    <a:pt x="21600" y="16678"/>
                    <a:pt x="21600" y="10663"/>
                  </a:cubicBezTo>
                  <a:cubicBezTo>
                    <a:pt x="21600" y="4648"/>
                    <a:pt x="19276" y="0"/>
                    <a:pt x="16268" y="0"/>
                  </a:cubicBezTo>
                  <a:cubicBezTo>
                    <a:pt x="5332" y="0"/>
                    <a:pt x="5332" y="0"/>
                    <a:pt x="5332" y="0"/>
                  </a:cubicBezTo>
                  <a:cubicBezTo>
                    <a:pt x="2461" y="0"/>
                    <a:pt x="0" y="4648"/>
                    <a:pt x="0" y="10663"/>
                  </a:cubicBezTo>
                  <a:cubicBezTo>
                    <a:pt x="0" y="16678"/>
                    <a:pt x="2461" y="21600"/>
                    <a:pt x="5332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31" name="Freeform 160"/>
            <p:cNvSpPr/>
            <p:nvPr/>
          </p:nvSpPr>
          <p:spPr>
            <a:xfrm>
              <a:off x="227315" y="191896"/>
              <a:ext cx="2288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4" y="21600"/>
                  </a:moveTo>
                  <a:cubicBezTo>
                    <a:pt x="16166" y="21600"/>
                    <a:pt x="16166" y="21600"/>
                    <a:pt x="16166" y="21600"/>
                  </a:cubicBezTo>
                  <a:cubicBezTo>
                    <a:pt x="19155" y="21600"/>
                    <a:pt x="21600" y="16678"/>
                    <a:pt x="21600" y="10663"/>
                  </a:cubicBezTo>
                  <a:cubicBezTo>
                    <a:pt x="21600" y="4648"/>
                    <a:pt x="19155" y="0"/>
                    <a:pt x="16166" y="0"/>
                  </a:cubicBezTo>
                  <a:cubicBezTo>
                    <a:pt x="5434" y="0"/>
                    <a:pt x="5434" y="0"/>
                    <a:pt x="5434" y="0"/>
                  </a:cubicBezTo>
                  <a:cubicBezTo>
                    <a:pt x="2445" y="0"/>
                    <a:pt x="0" y="4648"/>
                    <a:pt x="0" y="10663"/>
                  </a:cubicBezTo>
                  <a:cubicBezTo>
                    <a:pt x="0" y="16678"/>
                    <a:pt x="2445" y="21600"/>
                    <a:pt x="5434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632" name="Freeform 161"/>
            <p:cNvSpPr/>
            <p:nvPr/>
          </p:nvSpPr>
          <p:spPr>
            <a:xfrm>
              <a:off x="260879" y="191896"/>
              <a:ext cx="2288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34" y="21600"/>
                  </a:moveTo>
                  <a:cubicBezTo>
                    <a:pt x="16166" y="21600"/>
                    <a:pt x="16166" y="21600"/>
                    <a:pt x="16166" y="21600"/>
                  </a:cubicBezTo>
                  <a:cubicBezTo>
                    <a:pt x="19155" y="21600"/>
                    <a:pt x="21600" y="16678"/>
                    <a:pt x="21600" y="10663"/>
                  </a:cubicBezTo>
                  <a:cubicBezTo>
                    <a:pt x="21600" y="4648"/>
                    <a:pt x="19155" y="0"/>
                    <a:pt x="16166" y="0"/>
                  </a:cubicBezTo>
                  <a:cubicBezTo>
                    <a:pt x="5434" y="0"/>
                    <a:pt x="5434" y="0"/>
                    <a:pt x="5434" y="0"/>
                  </a:cubicBezTo>
                  <a:cubicBezTo>
                    <a:pt x="2445" y="0"/>
                    <a:pt x="0" y="4648"/>
                    <a:pt x="0" y="10663"/>
                  </a:cubicBezTo>
                  <a:cubicBezTo>
                    <a:pt x="0" y="16678"/>
                    <a:pt x="2445" y="21600"/>
                    <a:pt x="5434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</p:grpSp>
      <p:sp>
        <p:nvSpPr>
          <p:cNvPr id="634" name="Rectangle 130"/>
          <p:cNvSpPr txBox="1"/>
          <p:nvPr/>
        </p:nvSpPr>
        <p:spPr>
          <a:xfrm>
            <a:off x="1969522" y="3469683"/>
            <a:ext cx="1439554" cy="165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1. Design</a:t>
            </a:r>
          </a:p>
        </p:txBody>
      </p:sp>
      <p:sp>
        <p:nvSpPr>
          <p:cNvPr id="635" name="Rectangle 131"/>
          <p:cNvSpPr txBox="1"/>
          <p:nvPr/>
        </p:nvSpPr>
        <p:spPr>
          <a:xfrm>
            <a:off x="3670929" y="3469683"/>
            <a:ext cx="1439554" cy="165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2. Procurement</a:t>
            </a:r>
          </a:p>
        </p:txBody>
      </p:sp>
      <p:sp>
        <p:nvSpPr>
          <p:cNvPr id="636" name="Rectangle 132"/>
          <p:cNvSpPr txBox="1"/>
          <p:nvPr/>
        </p:nvSpPr>
        <p:spPr>
          <a:xfrm>
            <a:off x="5372339" y="3469683"/>
            <a:ext cx="1439554" cy="165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3. Construction</a:t>
            </a:r>
          </a:p>
        </p:txBody>
      </p:sp>
      <p:sp>
        <p:nvSpPr>
          <p:cNvPr id="637" name="Rectangle 133"/>
          <p:cNvSpPr txBox="1"/>
          <p:nvPr/>
        </p:nvSpPr>
        <p:spPr>
          <a:xfrm>
            <a:off x="7073748" y="3469683"/>
            <a:ext cx="1439554" cy="165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4. Inspections</a:t>
            </a:r>
          </a:p>
        </p:txBody>
      </p:sp>
      <p:sp>
        <p:nvSpPr>
          <p:cNvPr id="638" name="Rectangle 134"/>
          <p:cNvSpPr txBox="1"/>
          <p:nvPr/>
        </p:nvSpPr>
        <p:spPr>
          <a:xfrm>
            <a:off x="8775155" y="3469683"/>
            <a:ext cx="1439554" cy="1651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lnSpc>
                <a:spcPct val="150000"/>
              </a:lnSpc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5. Turnover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446"/>
      </a:accent1>
      <a:accent2>
        <a:srgbClr val="005E54"/>
      </a:accent2>
      <a:accent3>
        <a:srgbClr val="C1BB00"/>
      </a:accent3>
      <a:accent4>
        <a:srgbClr val="E0513D"/>
      </a:accent4>
      <a:accent5>
        <a:srgbClr val="ED8B15"/>
      </a:accent5>
      <a:accent6>
        <a:srgbClr val="E6E6E6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3446"/>
      </a:accent1>
      <a:accent2>
        <a:srgbClr val="005E54"/>
      </a:accent2>
      <a:accent3>
        <a:srgbClr val="C1BB00"/>
      </a:accent3>
      <a:accent4>
        <a:srgbClr val="E0513D"/>
      </a:accent4>
      <a:accent5>
        <a:srgbClr val="ED8B15"/>
      </a:accent5>
      <a:accent6>
        <a:srgbClr val="E6E6E6"/>
      </a:accent6>
      <a:hlink>
        <a:srgbClr val="0000FF"/>
      </a:hlink>
      <a:folHlink>
        <a:srgbClr val="FF00FF"/>
      </a:folHlink>
    </a:clrScheme>
    <a:fontScheme name="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Helvetica</vt:lpstr>
      <vt:lpstr>Roboto</vt:lpstr>
      <vt:lpstr>Calibri</vt:lpstr>
      <vt:lpstr>Office 佈景主題</vt:lpstr>
      <vt:lpstr>Vertical SmartArt Work Breakdown Structure (WBS)</vt:lpstr>
      <vt:lpstr>Vertical SmartArt Work Breakdown Structure (WBS)</vt:lpstr>
      <vt:lpstr>Vertical SmartArt Work Breakdown Structure (WBS)</vt:lpstr>
      <vt:lpstr>Horizontal SmartArt Work Breakdown Structure (WBS)</vt:lpstr>
      <vt:lpstr>Work Breakdown Structure (WBS)</vt:lpstr>
      <vt:lpstr>Construction Work Breakdown Structure (WBS)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iPad</cp:lastModifiedBy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63F3FEB4EF8D85F583CF2967EAF8E192_32</vt:lpwstr>
  </property>
  <property fmtid="{D5CDD505-2E9C-101B-9397-08002B2CF9AE}" pid="3" name="KSOProductBuildVer">
    <vt:lpwstr>3081-11.33.82</vt:lpwstr>
  </property>
</Properties>
</file>