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801600" cy="9601200" type="A3"/>
  <p:notesSz cx="9144000" cy="6858000"/>
  <p:defaultTextStyle>
    <a:defPPr>
      <a:defRPr lang="en-US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6" d="100"/>
          <a:sy n="46" d="100"/>
        </p:scale>
        <p:origin x="-1891" y="-413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982596"/>
            <a:ext cx="10881360" cy="20580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FB64-2C3A-4462-A495-C71742469A5B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B0E5C-56BA-46B3-81D1-EC058F699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18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FB64-2C3A-4462-A495-C71742469A5B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B0E5C-56BA-46B3-81D1-EC058F699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323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994959" y="537845"/>
            <a:ext cx="4031615" cy="114703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5668" y="537845"/>
            <a:ext cx="11885930" cy="114703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FB64-2C3A-4462-A495-C71742469A5B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B0E5C-56BA-46B3-81D1-EC058F699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36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FB64-2C3A-4462-A495-C71742469A5B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B0E5C-56BA-46B3-81D1-EC058F699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62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6169661"/>
            <a:ext cx="10881360" cy="1906905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4069399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FB64-2C3A-4462-A495-C71742469A5B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B0E5C-56BA-46B3-81D1-EC058F699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12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5669" y="3135948"/>
            <a:ext cx="7958772" cy="8872220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67800" y="3135948"/>
            <a:ext cx="7958773" cy="8872220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FB64-2C3A-4462-A495-C71742469A5B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B0E5C-56BA-46B3-81D1-EC058F699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24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26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263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6" y="2149158"/>
            <a:ext cx="5658485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6" y="3044825"/>
            <a:ext cx="5658485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FB64-2C3A-4462-A495-C71742469A5B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B0E5C-56BA-46B3-81D1-EC058F699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163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FB64-2C3A-4462-A495-C71742469A5B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B0E5C-56BA-46B3-81D1-EC058F699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25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FB64-2C3A-4462-A495-C71742469A5B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B0E5C-56BA-46B3-81D1-EC058F699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69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" y="382270"/>
            <a:ext cx="4211638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382271"/>
            <a:ext cx="7156450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1" y="2009141"/>
            <a:ext cx="4211638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FB64-2C3A-4462-A495-C71742469A5B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B0E5C-56BA-46B3-81D1-EC058F699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293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7514273"/>
            <a:ext cx="768096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FB64-2C3A-4462-A495-C71742469A5B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B0E5C-56BA-46B3-81D1-EC058F699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77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8FB64-2C3A-4462-A495-C71742469A5B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B0E5C-56BA-46B3-81D1-EC058F699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02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velmurugan\Downloads\newpost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819063" cy="960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781800" y="6912114"/>
            <a:ext cx="225228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FF00"/>
                </a:solidFill>
              </a:rPr>
              <a:t>VENUE: </a:t>
            </a:r>
          </a:p>
          <a:p>
            <a:pPr algn="ctr"/>
            <a:r>
              <a:rPr lang="en-US" sz="2000" b="1" dirty="0" smtClean="0">
                <a:solidFill>
                  <a:srgbClr val="FFFF00"/>
                </a:solidFill>
              </a:rPr>
              <a:t>CONFERENCE HALL 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4267200" y="6858000"/>
            <a:ext cx="23887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FF00"/>
                </a:solidFill>
              </a:rPr>
              <a:t>TIME: </a:t>
            </a:r>
          </a:p>
          <a:p>
            <a:pPr algn="ctr"/>
            <a:r>
              <a:rPr lang="en-US" sz="2000" b="1" dirty="0" smtClean="0">
                <a:solidFill>
                  <a:srgbClr val="FFFF00"/>
                </a:solidFill>
              </a:rPr>
              <a:t>10.30 AM – 4.00 PM 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2209800" y="6912114"/>
            <a:ext cx="152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DATE: </a:t>
            </a:r>
          </a:p>
          <a:p>
            <a:pPr algn="ctr"/>
            <a:r>
              <a:rPr lang="en-US" sz="2000" b="1" dirty="0">
                <a:solidFill>
                  <a:srgbClr val="FFFF00"/>
                </a:solidFill>
              </a:rPr>
              <a:t>25.02.2025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9220200" y="5903655"/>
            <a:ext cx="481070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</a:rPr>
              <a:t>QUIZZARD [</a:t>
            </a:r>
            <a:r>
              <a:rPr lang="en-US" sz="2000" b="1" dirty="0">
                <a:solidFill>
                  <a:srgbClr val="FFFF00"/>
                </a:solidFill>
              </a:rPr>
              <a:t>Quiz]                                                                                                                                     </a:t>
            </a:r>
            <a:endParaRPr lang="en-US" sz="2000" b="1" dirty="0" smtClean="0">
              <a:solidFill>
                <a:srgbClr val="FFFF00"/>
              </a:solidFill>
            </a:endParaRPr>
          </a:p>
          <a:p>
            <a:r>
              <a:rPr lang="en-US" sz="2000" b="1" dirty="0" smtClean="0">
                <a:solidFill>
                  <a:srgbClr val="FFFF00"/>
                </a:solidFill>
              </a:rPr>
              <a:t>TECH-TALK [Poster </a:t>
            </a:r>
            <a:r>
              <a:rPr lang="en-US" sz="2000" b="1" dirty="0">
                <a:solidFill>
                  <a:srgbClr val="FFFF00"/>
                </a:solidFill>
              </a:rPr>
              <a:t>Presentation</a:t>
            </a:r>
            <a:r>
              <a:rPr lang="en-US" sz="2000" b="1" dirty="0" smtClean="0">
                <a:solidFill>
                  <a:srgbClr val="FFFF00"/>
                </a:solidFill>
              </a:rPr>
              <a:t>]</a:t>
            </a:r>
            <a:endParaRPr lang="en-US" sz="2000" dirty="0">
              <a:solidFill>
                <a:srgbClr val="FFFF00"/>
              </a:solidFill>
            </a:endParaRPr>
          </a:p>
          <a:p>
            <a:r>
              <a:rPr lang="en-US" sz="2000" b="1" dirty="0" smtClean="0">
                <a:solidFill>
                  <a:srgbClr val="FFFF00"/>
                </a:solidFill>
              </a:rPr>
              <a:t>DEBOGAGE [</a:t>
            </a:r>
            <a:r>
              <a:rPr lang="en-US" sz="2000" b="1" dirty="0">
                <a:solidFill>
                  <a:srgbClr val="FFFF00"/>
                </a:solidFill>
              </a:rPr>
              <a:t>Debugging]</a:t>
            </a:r>
            <a:endParaRPr lang="en-US" sz="2000" dirty="0">
              <a:solidFill>
                <a:srgbClr val="FFFF00"/>
              </a:solidFill>
            </a:endParaRPr>
          </a:p>
          <a:p>
            <a:r>
              <a:rPr lang="en-US" sz="2000" b="1" dirty="0">
                <a:solidFill>
                  <a:srgbClr val="FFFF00"/>
                </a:solidFill>
              </a:rPr>
              <a:t> </a:t>
            </a:r>
            <a:r>
              <a:rPr lang="en-US" sz="2000" b="1" dirty="0" smtClean="0">
                <a:solidFill>
                  <a:srgbClr val="FFFF00"/>
                </a:solidFill>
              </a:rPr>
              <a:t>T- HUNT [</a:t>
            </a:r>
            <a:r>
              <a:rPr lang="en-US" sz="2000" b="1" dirty="0">
                <a:solidFill>
                  <a:srgbClr val="FFFF00"/>
                </a:solidFill>
              </a:rPr>
              <a:t>Treasure Hunt</a:t>
            </a:r>
            <a:r>
              <a:rPr lang="en-US" sz="2000" b="1" dirty="0" smtClean="0">
                <a:solidFill>
                  <a:srgbClr val="FFFF00"/>
                </a:solidFill>
              </a:rPr>
              <a:t>]</a:t>
            </a:r>
            <a:endParaRPr lang="en-US" sz="2000" dirty="0">
              <a:solidFill>
                <a:srgbClr val="FFFF00"/>
              </a:solidFill>
            </a:endParaRPr>
          </a:p>
          <a:p>
            <a:r>
              <a:rPr lang="en-US" sz="2000" b="1" dirty="0">
                <a:solidFill>
                  <a:srgbClr val="FFFF00"/>
                </a:solidFill>
              </a:rPr>
              <a:t>CONNECT- </a:t>
            </a:r>
            <a:r>
              <a:rPr lang="en-US" sz="2000" b="1" dirty="0" smtClean="0">
                <a:solidFill>
                  <a:srgbClr val="FFFF00"/>
                </a:solidFill>
              </a:rPr>
              <a:t>TECH [</a:t>
            </a:r>
            <a:r>
              <a:rPr lang="en-US" sz="2000" b="1" dirty="0" err="1">
                <a:solidFill>
                  <a:srgbClr val="FFFF00"/>
                </a:solidFill>
              </a:rPr>
              <a:t>ConneXions</a:t>
            </a:r>
            <a:r>
              <a:rPr lang="en-US" sz="2000" b="1" dirty="0" smtClean="0">
                <a:solidFill>
                  <a:srgbClr val="FFFF00"/>
                </a:solidFill>
              </a:rPr>
              <a:t>]</a:t>
            </a:r>
          </a:p>
          <a:p>
            <a:r>
              <a:rPr lang="en-US" sz="2000" b="1" dirty="0" smtClean="0">
                <a:solidFill>
                  <a:srgbClr val="FFFF00"/>
                </a:solidFill>
              </a:rPr>
              <a:t>ACT- </a:t>
            </a:r>
            <a:r>
              <a:rPr lang="en-US" sz="2000" b="1" dirty="0">
                <a:solidFill>
                  <a:srgbClr val="FFFF00"/>
                </a:solidFill>
              </a:rPr>
              <a:t>OUT[Dumb Charade]</a:t>
            </a:r>
            <a:endParaRPr lang="en-US" sz="2000" dirty="0">
              <a:solidFill>
                <a:srgbClr val="FFFF00"/>
              </a:solidFill>
            </a:endParaRPr>
          </a:p>
          <a:p>
            <a:r>
              <a:rPr lang="en-US" sz="2000" b="1" dirty="0" smtClean="0">
                <a:solidFill>
                  <a:srgbClr val="FFFF00"/>
                </a:solidFill>
              </a:rPr>
              <a:t>HENNA-TATTOO </a:t>
            </a:r>
            <a:r>
              <a:rPr lang="en-US" sz="2000" b="1" dirty="0">
                <a:solidFill>
                  <a:srgbClr val="FFFF00"/>
                </a:solidFill>
              </a:rPr>
              <a:t>[</a:t>
            </a:r>
            <a:r>
              <a:rPr lang="en-US" sz="2000" b="1" dirty="0" err="1">
                <a:solidFill>
                  <a:srgbClr val="FFFF00"/>
                </a:solidFill>
              </a:rPr>
              <a:t>Mehndi</a:t>
            </a:r>
            <a:r>
              <a:rPr lang="en-US" sz="2000" b="1" dirty="0">
                <a:solidFill>
                  <a:srgbClr val="FFFF00"/>
                </a:solidFill>
              </a:rPr>
              <a:t> Design]</a:t>
            </a:r>
            <a:endParaRPr lang="en-US" sz="2000" dirty="0">
              <a:solidFill>
                <a:srgbClr val="FFFF00"/>
              </a:solidFill>
            </a:endParaRPr>
          </a:p>
          <a:p>
            <a:r>
              <a:rPr lang="en-US" sz="2000" b="1" dirty="0">
                <a:solidFill>
                  <a:srgbClr val="FFFF00"/>
                </a:solidFill>
              </a:rPr>
              <a:t> </a:t>
            </a:r>
            <a:endParaRPr lang="en-US" sz="2000" dirty="0">
              <a:solidFill>
                <a:srgbClr val="FFFF00"/>
              </a:solidFill>
            </a:endParaRPr>
          </a:p>
        </p:txBody>
      </p:sp>
      <p:pic>
        <p:nvPicPr>
          <p:cNvPr id="1028" name="Picture 4" descr="C:\Users\velmurugan\Downloads\WhatsApp Image 2025-02-18 at 12.33.42 PM.jpe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35" b="11972"/>
          <a:stretch/>
        </p:blipFill>
        <p:spPr bwMode="auto">
          <a:xfrm>
            <a:off x="152400" y="6228811"/>
            <a:ext cx="1320800" cy="196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5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velmurugan\Downloads\full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0"/>
            <a:ext cx="12792075" cy="957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33400" y="446782"/>
            <a:ext cx="701040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</a:rPr>
              <a:t>The </a:t>
            </a:r>
            <a:r>
              <a:rPr lang="en-US" sz="1600" b="1" dirty="0">
                <a:solidFill>
                  <a:srgbClr val="FFFF00"/>
                </a:solidFill>
              </a:rPr>
              <a:t>participants can register using the link :</a:t>
            </a:r>
            <a:r>
              <a:rPr lang="en-US" sz="1800" b="1" u="sng" dirty="0">
                <a:solidFill>
                  <a:schemeClr val="bg1"/>
                </a:solidFill>
              </a:rPr>
              <a:t>https://</a:t>
            </a:r>
            <a:r>
              <a:rPr lang="en-US" sz="1800" b="1" u="sng" dirty="0" err="1" smtClean="0">
                <a:solidFill>
                  <a:schemeClr val="bg1"/>
                </a:solidFill>
              </a:rPr>
              <a:t>forms.gle</a:t>
            </a:r>
            <a:r>
              <a:rPr lang="en-US" sz="1800" b="1" u="sng" dirty="0" smtClean="0">
                <a:solidFill>
                  <a:schemeClr val="bg1"/>
                </a:solidFill>
              </a:rPr>
              <a:t>/LHacXmg53Wu9fF8F6</a:t>
            </a:r>
            <a:r>
              <a:rPr lang="en-US" sz="1600" u="sng" dirty="0" smtClean="0">
                <a:solidFill>
                  <a:srgbClr val="FFFF00"/>
                </a:solidFill>
              </a:rPr>
              <a:t> </a:t>
            </a:r>
            <a:endParaRPr lang="en-US" sz="1600" dirty="0">
              <a:solidFill>
                <a:srgbClr val="FFFF00"/>
              </a:solidFill>
            </a:endParaRPr>
          </a:p>
          <a:p>
            <a:r>
              <a:rPr lang="en-US" sz="1600" b="1" dirty="0">
                <a:solidFill>
                  <a:srgbClr val="FFFF00"/>
                </a:solidFill>
              </a:rPr>
              <a:t>Registration Fee is Rs.100 per participants </a:t>
            </a:r>
            <a:endParaRPr lang="en-US" sz="1600" dirty="0">
              <a:solidFill>
                <a:srgbClr val="FFFF00"/>
              </a:solidFill>
            </a:endParaRPr>
          </a:p>
          <a:p>
            <a:r>
              <a:rPr lang="en-US" sz="1600" b="1" dirty="0">
                <a:solidFill>
                  <a:srgbClr val="FFFF00"/>
                </a:solidFill>
              </a:rPr>
              <a:t>Students can pay the registration fee </a:t>
            </a:r>
            <a:r>
              <a:rPr lang="en-US" sz="1600" b="1" dirty="0" smtClean="0">
                <a:solidFill>
                  <a:srgbClr val="FFFF00"/>
                </a:solidFill>
              </a:rPr>
              <a:t>*******</a:t>
            </a:r>
          </a:p>
          <a:p>
            <a:r>
              <a:rPr lang="en-US" sz="1600" b="1" dirty="0" smtClean="0">
                <a:solidFill>
                  <a:srgbClr val="FFFF00"/>
                </a:solidFill>
              </a:rPr>
              <a:t>A participant can participate in maximum of two events</a:t>
            </a:r>
            <a:endParaRPr lang="en-US" sz="1600" dirty="0" smtClean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43600" y="429161"/>
            <a:ext cx="6553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</a:rPr>
              <a:t>Spot </a:t>
            </a:r>
            <a:r>
              <a:rPr lang="en-US" sz="1600" b="1" dirty="0">
                <a:solidFill>
                  <a:srgbClr val="FFFF00"/>
                </a:solidFill>
              </a:rPr>
              <a:t>registration will also be considered</a:t>
            </a:r>
            <a:endParaRPr lang="en-US" sz="1600" dirty="0">
              <a:solidFill>
                <a:srgbClr val="FFFF00"/>
              </a:solidFill>
            </a:endParaRPr>
          </a:p>
          <a:p>
            <a:r>
              <a:rPr lang="en-US" sz="1600" b="1" dirty="0">
                <a:solidFill>
                  <a:srgbClr val="FFFF00"/>
                </a:solidFill>
              </a:rPr>
              <a:t>The participants must bring their ID card </a:t>
            </a:r>
            <a:endParaRPr lang="en-US" sz="1600" dirty="0">
              <a:solidFill>
                <a:srgbClr val="FFFF00"/>
              </a:solidFill>
            </a:endParaRPr>
          </a:p>
          <a:p>
            <a:r>
              <a:rPr lang="en-US" sz="1600" b="1" dirty="0">
                <a:solidFill>
                  <a:srgbClr val="FFFF00"/>
                </a:solidFill>
              </a:rPr>
              <a:t>Participation Certificates will be provided to all the participants</a:t>
            </a:r>
            <a:endParaRPr lang="en-US" sz="1600" dirty="0">
              <a:solidFill>
                <a:srgbClr val="FFFF00"/>
              </a:solidFill>
            </a:endParaRPr>
          </a:p>
          <a:p>
            <a:r>
              <a:rPr lang="en-US" sz="1600" b="1" dirty="0">
                <a:solidFill>
                  <a:srgbClr val="FFFF00"/>
                </a:solidFill>
              </a:rPr>
              <a:t>Participants should bring their own materials for the respective events</a:t>
            </a:r>
            <a:endParaRPr lang="en-US" sz="1600" dirty="0">
              <a:solidFill>
                <a:srgbClr val="FFFF00"/>
              </a:solidFill>
            </a:endParaRPr>
          </a:p>
          <a:p>
            <a:r>
              <a:rPr lang="en-US" sz="1600" b="1" dirty="0">
                <a:solidFill>
                  <a:srgbClr val="FFFF00"/>
                </a:solidFill>
              </a:rPr>
              <a:t>Decisions made by the Judges will be final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95800" y="57090"/>
            <a:ext cx="17259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FF00"/>
                </a:solidFill>
              </a:rPr>
              <a:t>General Rules: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2038290"/>
            <a:ext cx="14813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Event Rules: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10" name="object 4"/>
          <p:cNvSpPr txBox="1"/>
          <p:nvPr/>
        </p:nvSpPr>
        <p:spPr>
          <a:xfrm>
            <a:off x="354322" y="7086600"/>
            <a:ext cx="12142478" cy="23240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FF00"/>
                </a:solidFill>
                <a:latin typeface="Segoe UI"/>
                <a:cs typeface="Segoe UI"/>
              </a:rPr>
              <a:t>[STAFF</a:t>
            </a:r>
            <a:r>
              <a:rPr sz="1600" b="1" spc="-35" dirty="0">
                <a:solidFill>
                  <a:srgbClr val="FFFF00"/>
                </a:solidFill>
                <a:latin typeface="Segoe UI"/>
                <a:cs typeface="Segoe UI"/>
              </a:rPr>
              <a:t> </a:t>
            </a:r>
            <a:r>
              <a:rPr sz="1600" b="1" dirty="0">
                <a:solidFill>
                  <a:srgbClr val="FFFF00"/>
                </a:solidFill>
                <a:latin typeface="Segoe UI"/>
                <a:cs typeface="Segoe UI"/>
              </a:rPr>
              <a:t>INCHARGE</a:t>
            </a:r>
            <a:r>
              <a:rPr sz="1600" b="1" spc="-40" dirty="0">
                <a:solidFill>
                  <a:srgbClr val="FFFF00"/>
                </a:solidFill>
                <a:latin typeface="Segoe UI"/>
                <a:cs typeface="Segoe UI"/>
              </a:rPr>
              <a:t> </a:t>
            </a:r>
            <a:r>
              <a:rPr sz="1600" b="1" dirty="0">
                <a:solidFill>
                  <a:srgbClr val="FFFF00"/>
                </a:solidFill>
                <a:latin typeface="Segoe UI"/>
                <a:cs typeface="Segoe UI"/>
              </a:rPr>
              <a:t>&amp;</a:t>
            </a:r>
            <a:r>
              <a:rPr sz="1600" b="1" spc="-35" dirty="0">
                <a:solidFill>
                  <a:srgbClr val="FFFF00"/>
                </a:solidFill>
                <a:latin typeface="Segoe UI"/>
                <a:cs typeface="Segoe UI"/>
              </a:rPr>
              <a:t> </a:t>
            </a:r>
            <a:r>
              <a:rPr sz="1600" b="1" spc="-10" dirty="0">
                <a:solidFill>
                  <a:srgbClr val="FFFF00"/>
                </a:solidFill>
                <a:latin typeface="Segoe UI"/>
                <a:cs typeface="Segoe UI"/>
              </a:rPr>
              <a:t>VOLUNTEERS]</a:t>
            </a:r>
            <a:endParaRPr sz="1600" dirty="0">
              <a:solidFill>
                <a:srgbClr val="FFFF00"/>
              </a:solidFill>
              <a:latin typeface="Segoe UI"/>
              <a:cs typeface="Segoe UI"/>
            </a:endParaRPr>
          </a:p>
          <a:p>
            <a:pPr marL="469265" marR="435609" indent="-228600">
              <a:lnSpc>
                <a:spcPct val="110800"/>
              </a:lnSpc>
              <a:spcBef>
                <a:spcPts val="1390"/>
              </a:spcBef>
              <a:buSzPct val="83333"/>
              <a:buFont typeface="Symbol"/>
              <a:buChar char=""/>
              <a:tabLst>
                <a:tab pos="469265" algn="l"/>
              </a:tabLst>
            </a:pPr>
            <a:r>
              <a:rPr sz="1600" b="1" dirty="0">
                <a:solidFill>
                  <a:srgbClr val="FFFF00"/>
                </a:solidFill>
                <a:latin typeface="Segoe UI"/>
                <a:cs typeface="Segoe UI"/>
              </a:rPr>
              <a:t>QUIZZARD:</a:t>
            </a:r>
            <a:r>
              <a:rPr sz="1600" b="1" spc="-25" dirty="0">
                <a:solidFill>
                  <a:srgbClr val="FFFF00"/>
                </a:solidFill>
                <a:latin typeface="Segoe UI"/>
                <a:cs typeface="Segoe UI"/>
              </a:rPr>
              <a:t> </a:t>
            </a:r>
            <a:r>
              <a:rPr sz="1600" b="1" dirty="0">
                <a:solidFill>
                  <a:srgbClr val="FFFF00"/>
                </a:solidFill>
                <a:latin typeface="Segoe UI"/>
                <a:cs typeface="Segoe UI"/>
              </a:rPr>
              <a:t>B</a:t>
            </a:r>
            <a:r>
              <a:rPr sz="1600" b="1" spc="-20" dirty="0">
                <a:solidFill>
                  <a:srgbClr val="FFFF00"/>
                </a:solidFill>
                <a:latin typeface="Segoe UI"/>
                <a:cs typeface="Segoe UI"/>
              </a:rPr>
              <a:t> </a:t>
            </a:r>
            <a:r>
              <a:rPr sz="1600" b="1" dirty="0">
                <a:solidFill>
                  <a:srgbClr val="FFFF00"/>
                </a:solidFill>
                <a:latin typeface="Segoe UI"/>
                <a:cs typeface="Segoe UI"/>
              </a:rPr>
              <a:t>Manogaran</a:t>
            </a:r>
            <a:r>
              <a:rPr sz="1600" b="1" spc="-20" dirty="0">
                <a:solidFill>
                  <a:srgbClr val="FFFF00"/>
                </a:solidFill>
                <a:latin typeface="Segoe UI"/>
                <a:cs typeface="Segoe UI"/>
              </a:rPr>
              <a:t> </a:t>
            </a:r>
            <a:r>
              <a:rPr sz="1600" b="1" dirty="0">
                <a:solidFill>
                  <a:srgbClr val="FFFF00"/>
                </a:solidFill>
                <a:latin typeface="Segoe UI"/>
                <a:cs typeface="Segoe UI"/>
              </a:rPr>
              <a:t>(Staff</a:t>
            </a:r>
            <a:r>
              <a:rPr sz="1600" dirty="0">
                <a:solidFill>
                  <a:srgbClr val="FFFF00"/>
                </a:solidFill>
                <a:latin typeface="Segoe UI"/>
                <a:cs typeface="Segoe UI"/>
              </a:rPr>
              <a:t>),</a:t>
            </a:r>
            <a:r>
              <a:rPr sz="1600" spc="-15" dirty="0">
                <a:solidFill>
                  <a:srgbClr val="FFFF00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00"/>
                </a:solidFill>
                <a:latin typeface="Segoe UI"/>
                <a:cs typeface="Segoe UI"/>
              </a:rPr>
              <a:t>R</a:t>
            </a:r>
            <a:r>
              <a:rPr sz="1600" spc="-20" dirty="0">
                <a:solidFill>
                  <a:srgbClr val="FFFF00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00"/>
                </a:solidFill>
                <a:latin typeface="Segoe UI"/>
                <a:cs typeface="Segoe UI"/>
              </a:rPr>
              <a:t>Ranith</a:t>
            </a:r>
            <a:r>
              <a:rPr sz="1600" spc="-15" dirty="0">
                <a:solidFill>
                  <a:srgbClr val="FFFF00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00"/>
                </a:solidFill>
                <a:latin typeface="Segoe UI"/>
                <a:cs typeface="Segoe UI"/>
              </a:rPr>
              <a:t>Prawin</a:t>
            </a:r>
            <a:r>
              <a:rPr sz="1600" spc="-15" dirty="0">
                <a:solidFill>
                  <a:srgbClr val="FFFF00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00"/>
                </a:solidFill>
                <a:latin typeface="Segoe UI"/>
                <a:cs typeface="Segoe UI"/>
              </a:rPr>
              <a:t>&amp;</a:t>
            </a:r>
            <a:r>
              <a:rPr sz="1600" spc="-20" dirty="0">
                <a:solidFill>
                  <a:srgbClr val="FFFF00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00"/>
                </a:solidFill>
                <a:latin typeface="Segoe UI"/>
                <a:cs typeface="Segoe UI"/>
              </a:rPr>
              <a:t>G</a:t>
            </a:r>
            <a:r>
              <a:rPr sz="1600" spc="-20" dirty="0">
                <a:solidFill>
                  <a:srgbClr val="FFFF00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00"/>
                </a:solidFill>
                <a:latin typeface="Segoe UI"/>
                <a:cs typeface="Segoe UI"/>
              </a:rPr>
              <a:t>Raja</a:t>
            </a:r>
            <a:r>
              <a:rPr sz="1600" spc="-20" dirty="0">
                <a:solidFill>
                  <a:srgbClr val="FFFF00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FFFF00"/>
                </a:solidFill>
                <a:latin typeface="Segoe UI"/>
                <a:cs typeface="Segoe UI"/>
              </a:rPr>
              <a:t>Perarasu (Volunteers)</a:t>
            </a:r>
            <a:endParaRPr sz="1600" dirty="0">
              <a:solidFill>
                <a:srgbClr val="FFFF00"/>
              </a:solidFill>
              <a:latin typeface="Segoe UI"/>
              <a:cs typeface="Segoe UI"/>
            </a:endParaRPr>
          </a:p>
          <a:p>
            <a:pPr marL="469265" indent="-227965">
              <a:lnSpc>
                <a:spcPct val="100000"/>
              </a:lnSpc>
              <a:spcBef>
                <a:spcPts val="155"/>
              </a:spcBef>
              <a:buSzPct val="83333"/>
              <a:buFont typeface="Symbol"/>
              <a:buChar char=""/>
              <a:tabLst>
                <a:tab pos="469265" algn="l"/>
              </a:tabLst>
            </a:pPr>
            <a:r>
              <a:rPr sz="1600" b="1" spc="-10" dirty="0">
                <a:solidFill>
                  <a:srgbClr val="FFFF00"/>
                </a:solidFill>
                <a:latin typeface="Segoe UI"/>
                <a:cs typeface="Segoe UI"/>
              </a:rPr>
              <a:t>TECH-</a:t>
            </a:r>
            <a:r>
              <a:rPr sz="1600" b="1" dirty="0">
                <a:solidFill>
                  <a:srgbClr val="FFFF00"/>
                </a:solidFill>
                <a:latin typeface="Segoe UI"/>
                <a:cs typeface="Segoe UI"/>
              </a:rPr>
              <a:t>TALK:</a:t>
            </a:r>
            <a:r>
              <a:rPr sz="1600" b="1" spc="-20" dirty="0">
                <a:solidFill>
                  <a:srgbClr val="FFFF00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00"/>
                </a:solidFill>
                <a:latin typeface="Segoe UI"/>
                <a:cs typeface="Segoe UI"/>
              </a:rPr>
              <a:t>R</a:t>
            </a:r>
            <a:r>
              <a:rPr sz="1600" spc="-10" dirty="0">
                <a:solidFill>
                  <a:srgbClr val="FFFF00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00"/>
                </a:solidFill>
                <a:latin typeface="Segoe UI"/>
                <a:cs typeface="Segoe UI"/>
              </a:rPr>
              <a:t>Pavithra</a:t>
            </a:r>
            <a:r>
              <a:rPr sz="1600" spc="-10" dirty="0">
                <a:solidFill>
                  <a:srgbClr val="FFFF00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00"/>
                </a:solidFill>
                <a:latin typeface="Segoe UI"/>
                <a:cs typeface="Segoe UI"/>
              </a:rPr>
              <a:t>(Staff),</a:t>
            </a:r>
            <a:r>
              <a:rPr sz="1600" spc="-15" dirty="0">
                <a:solidFill>
                  <a:srgbClr val="FFFF00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00"/>
                </a:solidFill>
                <a:latin typeface="Segoe UI"/>
                <a:cs typeface="Segoe UI"/>
              </a:rPr>
              <a:t>D</a:t>
            </a:r>
            <a:r>
              <a:rPr sz="1600" spc="-5" dirty="0">
                <a:solidFill>
                  <a:srgbClr val="FFFF00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00"/>
                </a:solidFill>
                <a:latin typeface="Segoe UI"/>
                <a:cs typeface="Segoe UI"/>
              </a:rPr>
              <a:t>Deepan</a:t>
            </a:r>
            <a:r>
              <a:rPr sz="1600" spc="-10" dirty="0">
                <a:solidFill>
                  <a:srgbClr val="FFFF00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00"/>
                </a:solidFill>
                <a:latin typeface="Segoe UI"/>
                <a:cs typeface="Segoe UI"/>
              </a:rPr>
              <a:t>Raj</a:t>
            </a:r>
            <a:r>
              <a:rPr sz="1600" spc="-10" dirty="0">
                <a:solidFill>
                  <a:srgbClr val="FFFF00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00"/>
                </a:solidFill>
                <a:latin typeface="Segoe UI"/>
                <a:cs typeface="Segoe UI"/>
              </a:rPr>
              <a:t>&amp;</a:t>
            </a:r>
            <a:r>
              <a:rPr sz="1600" spc="-15" dirty="0">
                <a:solidFill>
                  <a:srgbClr val="FFFF00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00"/>
                </a:solidFill>
                <a:latin typeface="Segoe UI"/>
                <a:cs typeface="Segoe UI"/>
              </a:rPr>
              <a:t>V</a:t>
            </a:r>
            <a:r>
              <a:rPr sz="1600" spc="-15" dirty="0">
                <a:solidFill>
                  <a:srgbClr val="FFFF00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00"/>
                </a:solidFill>
                <a:latin typeface="Segoe UI"/>
                <a:cs typeface="Segoe UI"/>
              </a:rPr>
              <a:t>Srimathi</a:t>
            </a:r>
            <a:r>
              <a:rPr sz="1600" spc="-15" dirty="0">
                <a:solidFill>
                  <a:srgbClr val="FFFF00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FFFF00"/>
                </a:solidFill>
                <a:latin typeface="Segoe UI"/>
                <a:cs typeface="Segoe UI"/>
              </a:rPr>
              <a:t>(Volunteers)</a:t>
            </a:r>
            <a:endParaRPr sz="1600" dirty="0">
              <a:solidFill>
                <a:srgbClr val="FFFF00"/>
              </a:solidFill>
              <a:latin typeface="Segoe UI"/>
              <a:cs typeface="Segoe UI"/>
            </a:endParaRPr>
          </a:p>
          <a:p>
            <a:pPr marL="469265" indent="-227965">
              <a:lnSpc>
                <a:spcPct val="100000"/>
              </a:lnSpc>
              <a:spcBef>
                <a:spcPts val="160"/>
              </a:spcBef>
              <a:buSzPct val="83333"/>
              <a:buFont typeface="Symbol"/>
              <a:buChar char=""/>
              <a:tabLst>
                <a:tab pos="469265" algn="l"/>
              </a:tabLst>
            </a:pPr>
            <a:r>
              <a:rPr sz="1600" b="1" spc="-10" dirty="0">
                <a:solidFill>
                  <a:srgbClr val="FFFF00"/>
                </a:solidFill>
                <a:latin typeface="Segoe UI"/>
                <a:cs typeface="Segoe UI"/>
              </a:rPr>
              <a:t>DEBOGAGE:</a:t>
            </a:r>
            <a:r>
              <a:rPr sz="1600" b="1" spc="-30" dirty="0">
                <a:solidFill>
                  <a:srgbClr val="FFFF00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00"/>
                </a:solidFill>
                <a:latin typeface="Segoe UI"/>
                <a:cs typeface="Segoe UI"/>
              </a:rPr>
              <a:t>N</a:t>
            </a:r>
            <a:r>
              <a:rPr sz="1600" spc="-20" dirty="0">
                <a:solidFill>
                  <a:srgbClr val="FFFF00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00"/>
                </a:solidFill>
                <a:latin typeface="Segoe UI"/>
                <a:cs typeface="Segoe UI"/>
              </a:rPr>
              <a:t>Pavyasre</a:t>
            </a:r>
            <a:r>
              <a:rPr sz="1600" spc="-25" dirty="0">
                <a:solidFill>
                  <a:srgbClr val="FFFF00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00"/>
                </a:solidFill>
                <a:latin typeface="Segoe UI"/>
                <a:cs typeface="Segoe UI"/>
              </a:rPr>
              <a:t>(Staff),</a:t>
            </a:r>
            <a:r>
              <a:rPr sz="1600" spc="-25" dirty="0">
                <a:solidFill>
                  <a:srgbClr val="FFFF00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00"/>
                </a:solidFill>
                <a:latin typeface="Segoe UI"/>
                <a:cs typeface="Segoe UI"/>
              </a:rPr>
              <a:t>S</a:t>
            </a:r>
            <a:r>
              <a:rPr sz="1600" spc="-30" dirty="0">
                <a:solidFill>
                  <a:srgbClr val="FFFF00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00"/>
                </a:solidFill>
                <a:latin typeface="Segoe UI"/>
                <a:cs typeface="Segoe UI"/>
              </a:rPr>
              <a:t>K</a:t>
            </a:r>
            <a:r>
              <a:rPr sz="1600" spc="-10" dirty="0">
                <a:solidFill>
                  <a:srgbClr val="FFFF00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00"/>
                </a:solidFill>
                <a:latin typeface="Segoe UI"/>
                <a:cs typeface="Segoe UI"/>
              </a:rPr>
              <a:t>Kishika</a:t>
            </a:r>
            <a:r>
              <a:rPr sz="1600" spc="-20" dirty="0">
                <a:solidFill>
                  <a:srgbClr val="FFFF00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00"/>
                </a:solidFill>
                <a:latin typeface="Segoe UI"/>
                <a:cs typeface="Segoe UI"/>
              </a:rPr>
              <a:t>&amp;</a:t>
            </a:r>
            <a:r>
              <a:rPr sz="1600" spc="-20" dirty="0">
                <a:solidFill>
                  <a:srgbClr val="FFFF00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00"/>
                </a:solidFill>
                <a:latin typeface="Segoe UI"/>
                <a:cs typeface="Segoe UI"/>
              </a:rPr>
              <a:t>T</a:t>
            </a:r>
            <a:r>
              <a:rPr sz="1600" spc="-25" dirty="0">
                <a:solidFill>
                  <a:srgbClr val="FFFF00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00"/>
                </a:solidFill>
                <a:latin typeface="Segoe UI"/>
                <a:cs typeface="Segoe UI"/>
              </a:rPr>
              <a:t>Mahaswetha</a:t>
            </a:r>
            <a:r>
              <a:rPr sz="1600" spc="-25" dirty="0">
                <a:solidFill>
                  <a:srgbClr val="FFFF00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FFFF00"/>
                </a:solidFill>
                <a:latin typeface="Segoe UI"/>
                <a:cs typeface="Segoe UI"/>
              </a:rPr>
              <a:t>(Volunteers)</a:t>
            </a:r>
            <a:endParaRPr sz="1600" dirty="0">
              <a:solidFill>
                <a:srgbClr val="FFFF00"/>
              </a:solidFill>
              <a:latin typeface="Segoe UI"/>
              <a:cs typeface="Segoe UI"/>
            </a:endParaRPr>
          </a:p>
          <a:p>
            <a:pPr marL="469265" indent="-227965">
              <a:lnSpc>
                <a:spcPct val="100000"/>
              </a:lnSpc>
              <a:spcBef>
                <a:spcPts val="155"/>
              </a:spcBef>
              <a:buSzPct val="83333"/>
              <a:buFont typeface="Symbol"/>
              <a:buChar char=""/>
              <a:tabLst>
                <a:tab pos="469265" algn="l"/>
              </a:tabLst>
            </a:pPr>
            <a:r>
              <a:rPr sz="1600" b="1" spc="-10" dirty="0">
                <a:solidFill>
                  <a:srgbClr val="FFFF00"/>
                </a:solidFill>
                <a:latin typeface="Segoe UI"/>
                <a:cs typeface="Segoe UI"/>
              </a:rPr>
              <a:t>T-</a:t>
            </a:r>
            <a:r>
              <a:rPr sz="1600" b="1" dirty="0">
                <a:solidFill>
                  <a:srgbClr val="FFFF00"/>
                </a:solidFill>
                <a:latin typeface="Segoe UI"/>
                <a:cs typeface="Segoe UI"/>
              </a:rPr>
              <a:t>HUNT:</a:t>
            </a:r>
            <a:r>
              <a:rPr sz="1600" b="1" spc="-35" dirty="0">
                <a:solidFill>
                  <a:srgbClr val="FFFF00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00"/>
                </a:solidFill>
                <a:latin typeface="Segoe UI"/>
                <a:cs typeface="Segoe UI"/>
              </a:rPr>
              <a:t>A</a:t>
            </a:r>
            <a:r>
              <a:rPr sz="1600" spc="-20" dirty="0">
                <a:solidFill>
                  <a:srgbClr val="FFFF00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00"/>
                </a:solidFill>
                <a:latin typeface="Segoe UI"/>
                <a:cs typeface="Segoe UI"/>
              </a:rPr>
              <a:t>Immaculate</a:t>
            </a:r>
            <a:r>
              <a:rPr sz="1600" spc="-30" dirty="0">
                <a:solidFill>
                  <a:srgbClr val="FFFF00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00"/>
                </a:solidFill>
                <a:latin typeface="Segoe UI"/>
                <a:cs typeface="Segoe UI"/>
              </a:rPr>
              <a:t>(Staff),</a:t>
            </a:r>
            <a:r>
              <a:rPr sz="1600" spc="-25" dirty="0">
                <a:solidFill>
                  <a:srgbClr val="FFFF00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00"/>
                </a:solidFill>
                <a:latin typeface="Segoe UI"/>
                <a:cs typeface="Segoe UI"/>
              </a:rPr>
              <a:t>M</a:t>
            </a:r>
            <a:r>
              <a:rPr sz="1600" spc="-25" dirty="0">
                <a:solidFill>
                  <a:srgbClr val="FFFF00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00"/>
                </a:solidFill>
                <a:latin typeface="Segoe UI"/>
                <a:cs typeface="Segoe UI"/>
              </a:rPr>
              <a:t>Diwakar</a:t>
            </a:r>
            <a:r>
              <a:rPr sz="1600" spc="-25" dirty="0">
                <a:solidFill>
                  <a:srgbClr val="FFFF00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00"/>
                </a:solidFill>
                <a:latin typeface="Segoe UI"/>
                <a:cs typeface="Segoe UI"/>
              </a:rPr>
              <a:t>&amp;</a:t>
            </a:r>
            <a:r>
              <a:rPr sz="1600" spc="-5" dirty="0">
                <a:solidFill>
                  <a:srgbClr val="FFFF00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00"/>
                </a:solidFill>
                <a:latin typeface="Segoe UI"/>
                <a:cs typeface="Segoe UI"/>
              </a:rPr>
              <a:t>R</a:t>
            </a:r>
            <a:r>
              <a:rPr sz="1600" spc="-30" dirty="0">
                <a:solidFill>
                  <a:srgbClr val="FFFF00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00"/>
                </a:solidFill>
                <a:latin typeface="Segoe UI"/>
                <a:cs typeface="Segoe UI"/>
              </a:rPr>
              <a:t>Nandhini</a:t>
            </a:r>
            <a:r>
              <a:rPr sz="1600" spc="-25" dirty="0">
                <a:solidFill>
                  <a:srgbClr val="FFFF00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FFFF00"/>
                </a:solidFill>
                <a:latin typeface="Segoe UI"/>
                <a:cs typeface="Segoe UI"/>
              </a:rPr>
              <a:t>(Volunteers)</a:t>
            </a:r>
            <a:endParaRPr sz="1600" dirty="0">
              <a:solidFill>
                <a:srgbClr val="FFFF00"/>
              </a:solidFill>
              <a:latin typeface="Segoe UI"/>
              <a:cs typeface="Segoe UI"/>
            </a:endParaRPr>
          </a:p>
          <a:p>
            <a:pPr marL="469265" marR="186055" indent="-228600">
              <a:lnSpc>
                <a:spcPct val="110800"/>
              </a:lnSpc>
              <a:buSzPct val="83333"/>
              <a:buFont typeface="Symbol"/>
              <a:buChar char=""/>
              <a:tabLst>
                <a:tab pos="469265" algn="l"/>
              </a:tabLst>
            </a:pPr>
            <a:r>
              <a:rPr sz="1600" b="1" spc="-10" dirty="0">
                <a:solidFill>
                  <a:srgbClr val="FFFF00"/>
                </a:solidFill>
                <a:latin typeface="Segoe UI"/>
                <a:cs typeface="Segoe UI"/>
              </a:rPr>
              <a:t>CONNECT-</a:t>
            </a:r>
            <a:r>
              <a:rPr sz="1600" b="1" dirty="0">
                <a:solidFill>
                  <a:srgbClr val="FFFF00"/>
                </a:solidFill>
                <a:latin typeface="Segoe UI"/>
                <a:cs typeface="Segoe UI"/>
              </a:rPr>
              <a:t>TECH:</a:t>
            </a:r>
            <a:r>
              <a:rPr sz="1600" b="1" spc="-25" dirty="0">
                <a:solidFill>
                  <a:srgbClr val="FFFF00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00"/>
                </a:solidFill>
                <a:latin typeface="Segoe UI"/>
                <a:cs typeface="Segoe UI"/>
              </a:rPr>
              <a:t>M</a:t>
            </a:r>
            <a:r>
              <a:rPr sz="1600" spc="-15" dirty="0">
                <a:solidFill>
                  <a:srgbClr val="FFFF00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00"/>
                </a:solidFill>
                <a:latin typeface="Segoe UI"/>
                <a:cs typeface="Segoe UI"/>
              </a:rPr>
              <a:t>Juliet</a:t>
            </a:r>
            <a:r>
              <a:rPr sz="1600" spc="-15" dirty="0">
                <a:solidFill>
                  <a:srgbClr val="FFFF00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00"/>
                </a:solidFill>
                <a:latin typeface="Segoe UI"/>
                <a:cs typeface="Segoe UI"/>
              </a:rPr>
              <a:t>Monolisa</a:t>
            </a:r>
            <a:r>
              <a:rPr sz="1600" spc="-20" dirty="0">
                <a:solidFill>
                  <a:srgbClr val="FFFF00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00"/>
                </a:solidFill>
                <a:latin typeface="Segoe UI"/>
                <a:cs typeface="Segoe UI"/>
              </a:rPr>
              <a:t>Esther</a:t>
            </a:r>
            <a:r>
              <a:rPr sz="1600" spc="-15" dirty="0">
                <a:solidFill>
                  <a:srgbClr val="FFFF00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00"/>
                </a:solidFill>
                <a:latin typeface="Segoe UI"/>
                <a:cs typeface="Segoe UI"/>
              </a:rPr>
              <a:t>(Staff),</a:t>
            </a:r>
            <a:r>
              <a:rPr sz="1600" spc="-20" dirty="0">
                <a:solidFill>
                  <a:srgbClr val="FFFF00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00"/>
                </a:solidFill>
                <a:latin typeface="Segoe UI"/>
                <a:cs typeface="Segoe UI"/>
              </a:rPr>
              <a:t>D</a:t>
            </a:r>
            <a:r>
              <a:rPr sz="1600" spc="-25" dirty="0">
                <a:solidFill>
                  <a:srgbClr val="FFFF00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00"/>
                </a:solidFill>
                <a:latin typeface="Segoe UI"/>
                <a:cs typeface="Segoe UI"/>
              </a:rPr>
              <a:t>Naveen</a:t>
            </a:r>
            <a:r>
              <a:rPr sz="1600" spc="-20" dirty="0">
                <a:solidFill>
                  <a:srgbClr val="FFFF00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00"/>
                </a:solidFill>
                <a:latin typeface="Segoe UI"/>
                <a:cs typeface="Segoe UI"/>
              </a:rPr>
              <a:t>Kumar</a:t>
            </a:r>
            <a:r>
              <a:rPr sz="1600" spc="-20" dirty="0">
                <a:solidFill>
                  <a:srgbClr val="FFFF00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00"/>
                </a:solidFill>
                <a:latin typeface="Segoe UI"/>
                <a:cs typeface="Segoe UI"/>
              </a:rPr>
              <a:t>&amp;</a:t>
            </a:r>
            <a:r>
              <a:rPr sz="1600" spc="-25" dirty="0">
                <a:solidFill>
                  <a:srgbClr val="FFFF00"/>
                </a:solidFill>
                <a:latin typeface="Segoe UI"/>
                <a:cs typeface="Segoe UI"/>
              </a:rPr>
              <a:t> </a:t>
            </a:r>
            <a:r>
              <a:rPr sz="1600" spc="-50" dirty="0">
                <a:solidFill>
                  <a:srgbClr val="FFFF00"/>
                </a:solidFill>
                <a:latin typeface="Segoe UI"/>
                <a:cs typeface="Segoe UI"/>
              </a:rPr>
              <a:t>V </a:t>
            </a:r>
            <a:r>
              <a:rPr sz="1600" dirty="0">
                <a:solidFill>
                  <a:srgbClr val="FFFF00"/>
                </a:solidFill>
                <a:latin typeface="Segoe UI"/>
                <a:cs typeface="Segoe UI"/>
              </a:rPr>
              <a:t>Deepak</a:t>
            </a:r>
            <a:r>
              <a:rPr sz="1600" spc="-20" dirty="0">
                <a:solidFill>
                  <a:srgbClr val="FFFF00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FFFF00"/>
                </a:solidFill>
                <a:latin typeface="Segoe UI"/>
                <a:cs typeface="Segoe UI"/>
              </a:rPr>
              <a:t>(Volunteers)</a:t>
            </a:r>
            <a:endParaRPr sz="1600" dirty="0">
              <a:solidFill>
                <a:srgbClr val="FFFF00"/>
              </a:solidFill>
              <a:latin typeface="Segoe UI"/>
              <a:cs typeface="Segoe UI"/>
            </a:endParaRPr>
          </a:p>
          <a:p>
            <a:pPr marL="469265" indent="-227965">
              <a:lnSpc>
                <a:spcPct val="100000"/>
              </a:lnSpc>
              <a:spcBef>
                <a:spcPts val="170"/>
              </a:spcBef>
              <a:buSzPct val="83333"/>
              <a:buFont typeface="Symbol"/>
              <a:buChar char=""/>
              <a:tabLst>
                <a:tab pos="469265" algn="l"/>
              </a:tabLst>
            </a:pPr>
            <a:r>
              <a:rPr sz="1600" b="1" spc="-20" dirty="0">
                <a:solidFill>
                  <a:srgbClr val="FFFF00"/>
                </a:solidFill>
                <a:latin typeface="Segoe UI"/>
                <a:cs typeface="Segoe UI"/>
              </a:rPr>
              <a:t>ACT-</a:t>
            </a:r>
            <a:r>
              <a:rPr sz="1600" b="1" dirty="0">
                <a:solidFill>
                  <a:srgbClr val="FFFF00"/>
                </a:solidFill>
                <a:latin typeface="Segoe UI"/>
                <a:cs typeface="Segoe UI"/>
              </a:rPr>
              <a:t>OUT:</a:t>
            </a:r>
            <a:r>
              <a:rPr sz="1600" b="1" spc="-30" dirty="0">
                <a:solidFill>
                  <a:srgbClr val="FFFF00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00"/>
                </a:solidFill>
                <a:latin typeface="Segoe UI"/>
                <a:cs typeface="Segoe UI"/>
              </a:rPr>
              <a:t>Dr.</a:t>
            </a:r>
            <a:r>
              <a:rPr sz="1600" spc="-20" dirty="0">
                <a:solidFill>
                  <a:srgbClr val="FFFF00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00"/>
                </a:solidFill>
                <a:latin typeface="Segoe UI"/>
                <a:cs typeface="Segoe UI"/>
              </a:rPr>
              <a:t>Nithya</a:t>
            </a:r>
            <a:r>
              <a:rPr sz="1600" spc="-20" dirty="0">
                <a:solidFill>
                  <a:srgbClr val="FFFF00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00"/>
                </a:solidFill>
                <a:latin typeface="Segoe UI"/>
                <a:cs typeface="Segoe UI"/>
              </a:rPr>
              <a:t>(Staff),</a:t>
            </a:r>
            <a:r>
              <a:rPr sz="1600" spc="-20" dirty="0">
                <a:solidFill>
                  <a:srgbClr val="FFFF00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00"/>
                </a:solidFill>
                <a:latin typeface="Segoe UI"/>
                <a:cs typeface="Segoe UI"/>
              </a:rPr>
              <a:t>S</a:t>
            </a:r>
            <a:r>
              <a:rPr sz="1600" spc="-25" dirty="0">
                <a:solidFill>
                  <a:srgbClr val="FFFF00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00"/>
                </a:solidFill>
                <a:latin typeface="Segoe UI"/>
                <a:cs typeface="Segoe UI"/>
              </a:rPr>
              <a:t>Naval</a:t>
            </a:r>
            <a:r>
              <a:rPr sz="1600" spc="-10" dirty="0">
                <a:solidFill>
                  <a:srgbClr val="FFFF00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00"/>
                </a:solidFill>
                <a:latin typeface="Segoe UI"/>
                <a:cs typeface="Segoe UI"/>
              </a:rPr>
              <a:t>Sidu</a:t>
            </a:r>
            <a:r>
              <a:rPr sz="1600" spc="-15" dirty="0">
                <a:solidFill>
                  <a:srgbClr val="FFFF00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00"/>
                </a:solidFill>
                <a:latin typeface="Segoe UI"/>
                <a:cs typeface="Segoe UI"/>
              </a:rPr>
              <a:t>&amp;</a:t>
            </a:r>
            <a:r>
              <a:rPr sz="1600" spc="-5" dirty="0">
                <a:solidFill>
                  <a:srgbClr val="FFFF00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00"/>
                </a:solidFill>
                <a:latin typeface="Segoe UI"/>
                <a:cs typeface="Segoe UI"/>
              </a:rPr>
              <a:t>M</a:t>
            </a:r>
            <a:r>
              <a:rPr sz="1600" spc="-15" dirty="0">
                <a:solidFill>
                  <a:srgbClr val="FFFF00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00"/>
                </a:solidFill>
                <a:latin typeface="Segoe UI"/>
                <a:cs typeface="Segoe UI"/>
              </a:rPr>
              <a:t>Chidambaram</a:t>
            </a:r>
            <a:r>
              <a:rPr sz="1600" spc="-25" dirty="0">
                <a:solidFill>
                  <a:srgbClr val="FFFF00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FFFF00"/>
                </a:solidFill>
                <a:latin typeface="Segoe UI"/>
                <a:cs typeface="Segoe UI"/>
              </a:rPr>
              <a:t>(Volunteers)</a:t>
            </a:r>
            <a:endParaRPr sz="1600" dirty="0">
              <a:solidFill>
                <a:srgbClr val="FFFF00"/>
              </a:solidFill>
              <a:latin typeface="Segoe UI"/>
              <a:cs typeface="Segoe UI"/>
            </a:endParaRPr>
          </a:p>
          <a:p>
            <a:pPr marL="469265" marR="5080" indent="-228600">
              <a:lnSpc>
                <a:spcPct val="110800"/>
              </a:lnSpc>
              <a:buSzPct val="83333"/>
              <a:buFont typeface="Symbol"/>
              <a:buChar char=""/>
              <a:tabLst>
                <a:tab pos="469265" algn="l"/>
              </a:tabLst>
            </a:pPr>
            <a:r>
              <a:rPr sz="1600" b="1" spc="-20" dirty="0">
                <a:solidFill>
                  <a:srgbClr val="FFFF00"/>
                </a:solidFill>
                <a:latin typeface="Segoe UI"/>
                <a:cs typeface="Segoe UI"/>
              </a:rPr>
              <a:t>HENNA-</a:t>
            </a:r>
            <a:r>
              <a:rPr sz="1600" b="1" dirty="0">
                <a:solidFill>
                  <a:srgbClr val="FFFF00"/>
                </a:solidFill>
                <a:latin typeface="Segoe UI"/>
                <a:cs typeface="Segoe UI"/>
              </a:rPr>
              <a:t>TATTOO:</a:t>
            </a:r>
            <a:r>
              <a:rPr sz="1600" b="1" spc="-20" dirty="0">
                <a:solidFill>
                  <a:srgbClr val="FFFF00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00"/>
                </a:solidFill>
                <a:latin typeface="Segoe UI"/>
                <a:cs typeface="Segoe UI"/>
              </a:rPr>
              <a:t>N</a:t>
            </a:r>
            <a:r>
              <a:rPr sz="1600" spc="-15" dirty="0">
                <a:solidFill>
                  <a:srgbClr val="FFFF00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00"/>
                </a:solidFill>
                <a:latin typeface="Segoe UI"/>
                <a:cs typeface="Segoe UI"/>
              </a:rPr>
              <a:t>Deepa</a:t>
            </a:r>
            <a:r>
              <a:rPr sz="1600" spc="-20" dirty="0">
                <a:solidFill>
                  <a:srgbClr val="FFFF00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00"/>
                </a:solidFill>
                <a:latin typeface="Segoe UI"/>
                <a:cs typeface="Segoe UI"/>
              </a:rPr>
              <a:t>(Staff),</a:t>
            </a:r>
            <a:r>
              <a:rPr sz="1600" spc="-20" dirty="0">
                <a:solidFill>
                  <a:srgbClr val="FFFF00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00"/>
                </a:solidFill>
                <a:latin typeface="Segoe UI"/>
                <a:cs typeface="Segoe UI"/>
              </a:rPr>
              <a:t>G</a:t>
            </a:r>
            <a:r>
              <a:rPr sz="1600" spc="-15" dirty="0">
                <a:solidFill>
                  <a:srgbClr val="FFFF00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00"/>
                </a:solidFill>
                <a:latin typeface="Segoe UI"/>
                <a:cs typeface="Segoe UI"/>
              </a:rPr>
              <a:t>Nivetha,</a:t>
            </a:r>
            <a:r>
              <a:rPr sz="1600" spc="-20" dirty="0">
                <a:solidFill>
                  <a:srgbClr val="FFFF00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00"/>
                </a:solidFill>
                <a:latin typeface="Segoe UI"/>
                <a:cs typeface="Segoe UI"/>
              </a:rPr>
              <a:t>M</a:t>
            </a:r>
            <a:r>
              <a:rPr sz="1600" spc="-15" dirty="0">
                <a:solidFill>
                  <a:srgbClr val="FFFF00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00"/>
                </a:solidFill>
                <a:latin typeface="Segoe UI"/>
                <a:cs typeface="Segoe UI"/>
              </a:rPr>
              <a:t>Maria</a:t>
            </a:r>
            <a:r>
              <a:rPr sz="1600" spc="-25" dirty="0">
                <a:solidFill>
                  <a:srgbClr val="FFFF00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00"/>
                </a:solidFill>
                <a:latin typeface="Segoe UI"/>
                <a:cs typeface="Segoe UI"/>
              </a:rPr>
              <a:t>Jelina,</a:t>
            </a:r>
            <a:r>
              <a:rPr sz="1600" spc="-15" dirty="0">
                <a:solidFill>
                  <a:srgbClr val="FFFF00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00"/>
                </a:solidFill>
                <a:latin typeface="Segoe UI"/>
                <a:cs typeface="Segoe UI"/>
              </a:rPr>
              <a:t>G</a:t>
            </a:r>
            <a:r>
              <a:rPr sz="1600" spc="-20" dirty="0">
                <a:solidFill>
                  <a:srgbClr val="FFFF00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00"/>
                </a:solidFill>
                <a:latin typeface="Segoe UI"/>
                <a:cs typeface="Segoe UI"/>
              </a:rPr>
              <a:t>Prasana,</a:t>
            </a:r>
            <a:r>
              <a:rPr sz="1600" spc="-20" dirty="0">
                <a:solidFill>
                  <a:srgbClr val="FFFF00"/>
                </a:solidFill>
                <a:latin typeface="Segoe UI"/>
                <a:cs typeface="Segoe UI"/>
              </a:rPr>
              <a:t> </a:t>
            </a:r>
            <a:r>
              <a:rPr sz="1600" spc="-50" dirty="0">
                <a:solidFill>
                  <a:srgbClr val="FFFF00"/>
                </a:solidFill>
                <a:latin typeface="Segoe UI"/>
                <a:cs typeface="Segoe UI"/>
              </a:rPr>
              <a:t>S </a:t>
            </a:r>
            <a:r>
              <a:rPr sz="1600" dirty="0">
                <a:solidFill>
                  <a:srgbClr val="FFFF00"/>
                </a:solidFill>
                <a:latin typeface="Segoe UI"/>
                <a:cs typeface="Segoe UI"/>
              </a:rPr>
              <a:t>Karthika</a:t>
            </a:r>
            <a:r>
              <a:rPr sz="1600" spc="-40" dirty="0">
                <a:solidFill>
                  <a:srgbClr val="FFFF00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FFFF00"/>
                </a:solidFill>
                <a:latin typeface="Segoe UI"/>
                <a:cs typeface="Segoe UI"/>
              </a:rPr>
              <a:t>(Volunteers)</a:t>
            </a:r>
            <a:endParaRPr sz="1600" dirty="0">
              <a:solidFill>
                <a:srgbClr val="FFFF00"/>
              </a:solidFill>
              <a:latin typeface="Segoe UI"/>
              <a:cs typeface="Segoe UI"/>
            </a:endParaRPr>
          </a:p>
        </p:txBody>
      </p:sp>
      <p:graphicFrame>
        <p:nvGraphicFramePr>
          <p:cNvPr id="11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444523"/>
              </p:ext>
            </p:extLst>
          </p:nvPr>
        </p:nvGraphicFramePr>
        <p:xfrm>
          <a:off x="334013" y="2569527"/>
          <a:ext cx="12238987" cy="43573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77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4666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87462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1209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b="1" spc="-10" dirty="0">
                          <a:solidFill>
                            <a:srgbClr val="FFFF00"/>
                          </a:solidFill>
                          <a:latin typeface="Segoe UI"/>
                          <a:cs typeface="Segoe UI"/>
                        </a:rPr>
                        <a:t>Event</a:t>
                      </a:r>
                      <a:endParaRPr sz="1800" dirty="0">
                        <a:solidFill>
                          <a:srgbClr val="FFFF00"/>
                        </a:solidFill>
                        <a:latin typeface="Segoe UI"/>
                        <a:cs typeface="Segoe UI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b="1" dirty="0">
                          <a:solidFill>
                            <a:srgbClr val="FFFF00"/>
                          </a:solidFill>
                          <a:latin typeface="Segoe UI"/>
                          <a:cs typeface="Segoe UI"/>
                        </a:rPr>
                        <a:t>Team</a:t>
                      </a:r>
                      <a:r>
                        <a:rPr sz="1800" b="1" spc="-20" dirty="0">
                          <a:solidFill>
                            <a:srgbClr val="FFFF00"/>
                          </a:solidFill>
                          <a:latin typeface="Segoe UI"/>
                          <a:cs typeface="Segoe UI"/>
                        </a:rPr>
                        <a:t> Size</a:t>
                      </a:r>
                      <a:endParaRPr sz="1800">
                        <a:solidFill>
                          <a:srgbClr val="FFFF00"/>
                        </a:solidFill>
                        <a:latin typeface="Segoe UI"/>
                        <a:cs typeface="Segoe UI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b="1" spc="-10" dirty="0">
                          <a:solidFill>
                            <a:srgbClr val="FFFF00"/>
                          </a:solidFill>
                          <a:latin typeface="Segoe UI"/>
                          <a:cs typeface="Segoe UI"/>
                        </a:rPr>
                        <a:t>Details</a:t>
                      </a:r>
                      <a:endParaRPr sz="1800">
                        <a:solidFill>
                          <a:srgbClr val="FFFF00"/>
                        </a:solidFill>
                        <a:latin typeface="Segoe UI"/>
                        <a:cs typeface="Segoe UI"/>
                      </a:endParaRPr>
                    </a:p>
                  </a:txBody>
                  <a:tcPr marL="0" marR="0" marT="12065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1800" b="1" spc="-10" dirty="0">
                          <a:solidFill>
                            <a:srgbClr val="FFFF00"/>
                          </a:solidFill>
                          <a:latin typeface="Segoe UI"/>
                          <a:cs typeface="Segoe UI"/>
                        </a:rPr>
                        <a:t>QUIZZARD</a:t>
                      </a:r>
                      <a:endParaRPr sz="1800" dirty="0">
                        <a:solidFill>
                          <a:srgbClr val="FFFF00"/>
                        </a:solidFill>
                        <a:latin typeface="Segoe UI"/>
                        <a:cs typeface="Segoe UI"/>
                      </a:endParaRPr>
                    </a:p>
                  </a:txBody>
                  <a:tcPr marL="0" marR="0" marT="122555" marB="0"/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spc="-50" dirty="0">
                          <a:solidFill>
                            <a:srgbClr val="FFFF00"/>
                          </a:solidFill>
                          <a:latin typeface="Segoe UI"/>
                          <a:cs typeface="Segoe UI"/>
                        </a:rPr>
                        <a:t>2</a:t>
                      </a:r>
                      <a:endParaRPr sz="1800">
                        <a:solidFill>
                          <a:srgbClr val="FFFF00"/>
                        </a:solidFill>
                        <a:latin typeface="Segoe UI"/>
                        <a:cs typeface="Segoe UI"/>
                      </a:endParaRPr>
                    </a:p>
                    <a:p>
                      <a:pPr marL="15621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spc="-10" dirty="0">
                          <a:solidFill>
                            <a:srgbClr val="FFFF00"/>
                          </a:solidFill>
                          <a:latin typeface="Segoe UI"/>
                          <a:cs typeface="Segoe UI"/>
                        </a:rPr>
                        <a:t>members</a:t>
                      </a:r>
                      <a:endParaRPr sz="1800">
                        <a:solidFill>
                          <a:srgbClr val="FFFF00"/>
                        </a:solidFill>
                        <a:latin typeface="Segoe UI"/>
                        <a:cs typeface="Segoe UI"/>
                      </a:endParaRPr>
                    </a:p>
                  </a:txBody>
                  <a:tcPr marL="0" marR="0" marT="21590" marB="0"/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1800" dirty="0">
                          <a:solidFill>
                            <a:srgbClr val="FFFF00"/>
                          </a:solidFill>
                          <a:latin typeface="Segoe UI"/>
                          <a:cs typeface="Segoe UI"/>
                        </a:rPr>
                        <a:t>Written</a:t>
                      </a:r>
                      <a:r>
                        <a:rPr sz="1800" spc="-30" dirty="0">
                          <a:solidFill>
                            <a:srgbClr val="FFFF0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solidFill>
                            <a:srgbClr val="FFFF00"/>
                          </a:solidFill>
                          <a:latin typeface="Segoe UI"/>
                          <a:cs typeface="Segoe UI"/>
                        </a:rPr>
                        <a:t>prelims</a:t>
                      </a:r>
                      <a:r>
                        <a:rPr sz="1800" spc="-25" dirty="0">
                          <a:solidFill>
                            <a:srgbClr val="FFFF0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solidFill>
                            <a:srgbClr val="FFFF00"/>
                          </a:solidFill>
                          <a:latin typeface="Segoe UI"/>
                          <a:cs typeface="Segoe UI"/>
                        </a:rPr>
                        <a:t>followed</a:t>
                      </a:r>
                      <a:r>
                        <a:rPr sz="1800" spc="-20" dirty="0">
                          <a:solidFill>
                            <a:srgbClr val="FFFF0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solidFill>
                            <a:srgbClr val="FFFF00"/>
                          </a:solidFill>
                          <a:latin typeface="Segoe UI"/>
                          <a:cs typeface="Segoe UI"/>
                        </a:rPr>
                        <a:t>by</a:t>
                      </a:r>
                      <a:r>
                        <a:rPr sz="1800" spc="-20" dirty="0">
                          <a:solidFill>
                            <a:srgbClr val="FFFF0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solidFill>
                            <a:srgbClr val="FFFF00"/>
                          </a:solidFill>
                          <a:latin typeface="Segoe UI"/>
                          <a:cs typeface="Segoe UI"/>
                        </a:rPr>
                        <a:t>stage</a:t>
                      </a:r>
                      <a:r>
                        <a:rPr sz="1800" spc="-35" dirty="0">
                          <a:solidFill>
                            <a:srgbClr val="FFFF0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00"/>
                          </a:solidFill>
                          <a:latin typeface="Segoe UI"/>
                          <a:cs typeface="Segoe UI"/>
                        </a:rPr>
                        <a:t>finals.</a:t>
                      </a:r>
                      <a:endParaRPr sz="1800">
                        <a:solidFill>
                          <a:srgbClr val="FFFF00"/>
                        </a:solidFill>
                        <a:latin typeface="Segoe UI"/>
                        <a:cs typeface="Segoe UI"/>
                      </a:endParaRPr>
                    </a:p>
                  </a:txBody>
                  <a:tcPr marL="0" marR="0" marT="122555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800" b="1" spc="-10" dirty="0">
                          <a:solidFill>
                            <a:srgbClr val="FFFF00"/>
                          </a:solidFill>
                          <a:latin typeface="Segoe UI"/>
                          <a:cs typeface="Segoe UI"/>
                        </a:rPr>
                        <a:t>TECH-</a:t>
                      </a:r>
                      <a:r>
                        <a:rPr sz="1800" b="1" spc="-20" dirty="0">
                          <a:solidFill>
                            <a:srgbClr val="FFFF00"/>
                          </a:solidFill>
                          <a:latin typeface="Segoe UI"/>
                          <a:cs typeface="Segoe UI"/>
                        </a:rPr>
                        <a:t>TALK</a:t>
                      </a:r>
                      <a:endParaRPr sz="1800" dirty="0">
                        <a:solidFill>
                          <a:srgbClr val="FFFF00"/>
                        </a:solidFill>
                        <a:latin typeface="Segoe UI"/>
                        <a:cs typeface="Segoe UI"/>
                      </a:endParaRPr>
                    </a:p>
                  </a:txBody>
                  <a:tcPr marL="0" marR="0" marT="123189" marB="0"/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spc="-50" dirty="0">
                          <a:solidFill>
                            <a:srgbClr val="FFFF00"/>
                          </a:solidFill>
                          <a:latin typeface="Segoe UI"/>
                          <a:cs typeface="Segoe UI"/>
                        </a:rPr>
                        <a:t>2</a:t>
                      </a:r>
                      <a:endParaRPr sz="1800" dirty="0">
                        <a:solidFill>
                          <a:srgbClr val="FFFF00"/>
                        </a:solidFill>
                        <a:latin typeface="Segoe UI"/>
                        <a:cs typeface="Segoe UI"/>
                      </a:endParaRPr>
                    </a:p>
                    <a:p>
                      <a:pPr marL="15621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spc="-10" dirty="0">
                          <a:solidFill>
                            <a:srgbClr val="FFFF00"/>
                          </a:solidFill>
                          <a:latin typeface="Segoe UI"/>
                          <a:cs typeface="Segoe UI"/>
                        </a:rPr>
                        <a:t>members</a:t>
                      </a:r>
                      <a:endParaRPr sz="1800" dirty="0">
                        <a:solidFill>
                          <a:srgbClr val="FFFF00"/>
                        </a:solidFill>
                        <a:latin typeface="Segoe UI"/>
                        <a:cs typeface="Segoe U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marL="10160" marR="191770">
                        <a:lnSpc>
                          <a:spcPct val="110800"/>
                        </a:lnSpc>
                        <a:spcBef>
                          <a:spcPts val="10"/>
                        </a:spcBef>
                      </a:pPr>
                      <a:r>
                        <a:rPr sz="1800" dirty="0">
                          <a:solidFill>
                            <a:srgbClr val="FFFF00"/>
                          </a:solidFill>
                          <a:latin typeface="Segoe UI"/>
                          <a:cs typeface="Segoe UI"/>
                        </a:rPr>
                        <a:t>Theme:</a:t>
                      </a:r>
                      <a:r>
                        <a:rPr sz="1800" spc="-20" dirty="0">
                          <a:solidFill>
                            <a:srgbClr val="FFFF0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solidFill>
                            <a:srgbClr val="FFFF00"/>
                          </a:solidFill>
                          <a:latin typeface="Segoe UI"/>
                          <a:cs typeface="Segoe UI"/>
                        </a:rPr>
                        <a:t>Applications</a:t>
                      </a:r>
                      <a:r>
                        <a:rPr sz="1800" spc="-30" dirty="0">
                          <a:solidFill>
                            <a:srgbClr val="FFFF0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solidFill>
                            <a:srgbClr val="FFFF00"/>
                          </a:solidFill>
                          <a:latin typeface="Segoe UI"/>
                          <a:cs typeface="Segoe UI"/>
                        </a:rPr>
                        <a:t>of</a:t>
                      </a:r>
                      <a:r>
                        <a:rPr sz="1800" spc="-25" dirty="0">
                          <a:solidFill>
                            <a:srgbClr val="FFFF0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solidFill>
                            <a:srgbClr val="FFFF00"/>
                          </a:solidFill>
                          <a:latin typeface="Segoe UI"/>
                          <a:cs typeface="Segoe UI"/>
                        </a:rPr>
                        <a:t>AI</a:t>
                      </a:r>
                      <a:r>
                        <a:rPr sz="1800" spc="-25" dirty="0">
                          <a:solidFill>
                            <a:srgbClr val="FFFF0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solidFill>
                            <a:srgbClr val="FFFF00"/>
                          </a:solidFill>
                          <a:latin typeface="Segoe UI"/>
                          <a:cs typeface="Segoe UI"/>
                        </a:rPr>
                        <a:t>(Healthcare,</a:t>
                      </a:r>
                      <a:r>
                        <a:rPr sz="1800" spc="-25" dirty="0">
                          <a:solidFill>
                            <a:srgbClr val="FFFF0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00"/>
                          </a:solidFill>
                          <a:latin typeface="Segoe UI"/>
                          <a:cs typeface="Segoe UI"/>
                        </a:rPr>
                        <a:t>Business, </a:t>
                      </a:r>
                      <a:r>
                        <a:rPr sz="1800" dirty="0">
                          <a:solidFill>
                            <a:srgbClr val="FFFF00"/>
                          </a:solidFill>
                          <a:latin typeface="Segoe UI"/>
                          <a:cs typeface="Segoe UI"/>
                        </a:rPr>
                        <a:t>Education,</a:t>
                      </a:r>
                      <a:r>
                        <a:rPr sz="1800" spc="-35" dirty="0">
                          <a:solidFill>
                            <a:srgbClr val="FFFF0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solidFill>
                            <a:srgbClr val="FFFF00"/>
                          </a:solidFill>
                          <a:latin typeface="Segoe UI"/>
                          <a:cs typeface="Segoe UI"/>
                        </a:rPr>
                        <a:t>Science,</a:t>
                      </a:r>
                      <a:r>
                        <a:rPr sz="1800" spc="-30" dirty="0">
                          <a:solidFill>
                            <a:srgbClr val="FFFF0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20" dirty="0">
                          <a:solidFill>
                            <a:srgbClr val="FFFF00"/>
                          </a:solidFill>
                          <a:latin typeface="Segoe UI"/>
                          <a:cs typeface="Segoe UI"/>
                        </a:rPr>
                        <a:t>IT).</a:t>
                      </a:r>
                      <a:endParaRPr sz="1800">
                        <a:solidFill>
                          <a:srgbClr val="FFFF00"/>
                        </a:solidFill>
                        <a:latin typeface="Segoe UI"/>
                        <a:cs typeface="Segoe UI"/>
                      </a:endParaRPr>
                    </a:p>
                  </a:txBody>
                  <a:tcPr marL="0" marR="0" marT="127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1800" b="1" spc="-10" dirty="0">
                          <a:solidFill>
                            <a:srgbClr val="FFFF00"/>
                          </a:solidFill>
                          <a:latin typeface="Segoe UI"/>
                          <a:cs typeface="Segoe UI"/>
                        </a:rPr>
                        <a:t>DEBOGAGE</a:t>
                      </a:r>
                      <a:endParaRPr sz="1800" dirty="0">
                        <a:solidFill>
                          <a:srgbClr val="FFFF00"/>
                        </a:solidFill>
                        <a:latin typeface="Segoe UI"/>
                        <a:cs typeface="Segoe UI"/>
                      </a:endParaRPr>
                    </a:p>
                  </a:txBody>
                  <a:tcPr marL="0" marR="0" marT="122555" marB="0"/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spc="-50" dirty="0">
                          <a:solidFill>
                            <a:srgbClr val="FFFF00"/>
                          </a:solidFill>
                          <a:latin typeface="Segoe UI"/>
                          <a:cs typeface="Segoe UI"/>
                        </a:rPr>
                        <a:t>2</a:t>
                      </a:r>
                      <a:endParaRPr sz="1800">
                        <a:solidFill>
                          <a:srgbClr val="FFFF00"/>
                        </a:solidFill>
                        <a:latin typeface="Segoe UI"/>
                        <a:cs typeface="Segoe UI"/>
                      </a:endParaRPr>
                    </a:p>
                    <a:p>
                      <a:pPr marL="15621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spc="-10" dirty="0">
                          <a:solidFill>
                            <a:srgbClr val="FFFF00"/>
                          </a:solidFill>
                          <a:latin typeface="Segoe UI"/>
                          <a:cs typeface="Segoe UI"/>
                        </a:rPr>
                        <a:t>members</a:t>
                      </a:r>
                      <a:endParaRPr sz="1800">
                        <a:solidFill>
                          <a:srgbClr val="FFFF00"/>
                        </a:solidFill>
                        <a:latin typeface="Segoe UI"/>
                        <a:cs typeface="Segoe UI"/>
                      </a:endParaRPr>
                    </a:p>
                  </a:txBody>
                  <a:tcPr marL="0" marR="0" marT="21590" marB="0"/>
                </a:tc>
                <a:tc>
                  <a:txBody>
                    <a:bodyPr/>
                    <a:lstStyle/>
                    <a:p>
                      <a:pPr marL="10160" marR="149225">
                        <a:lnSpc>
                          <a:spcPct val="110800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solidFill>
                            <a:srgbClr val="FFFF00"/>
                          </a:solidFill>
                          <a:latin typeface="Segoe UI"/>
                          <a:cs typeface="Segoe UI"/>
                        </a:rPr>
                        <a:t>Debugging</a:t>
                      </a:r>
                      <a:r>
                        <a:rPr sz="1800" spc="-20" dirty="0">
                          <a:solidFill>
                            <a:srgbClr val="FFFF0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solidFill>
                            <a:srgbClr val="FFFF00"/>
                          </a:solidFill>
                          <a:latin typeface="Segoe UI"/>
                          <a:cs typeface="Segoe UI"/>
                        </a:rPr>
                        <a:t>programs</a:t>
                      </a:r>
                      <a:r>
                        <a:rPr sz="1800" spc="-25" dirty="0">
                          <a:solidFill>
                            <a:srgbClr val="FFFF0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solidFill>
                            <a:srgbClr val="FFFF00"/>
                          </a:solidFill>
                          <a:latin typeface="Segoe UI"/>
                          <a:cs typeface="Segoe UI"/>
                        </a:rPr>
                        <a:t>in</a:t>
                      </a:r>
                      <a:r>
                        <a:rPr sz="1800" spc="-20" dirty="0">
                          <a:solidFill>
                            <a:srgbClr val="FFFF0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solidFill>
                            <a:srgbClr val="FFFF00"/>
                          </a:solidFill>
                          <a:latin typeface="Segoe UI"/>
                          <a:cs typeface="Segoe UI"/>
                        </a:rPr>
                        <a:t>C,</a:t>
                      </a:r>
                      <a:r>
                        <a:rPr sz="1800" spc="-20" dirty="0">
                          <a:solidFill>
                            <a:srgbClr val="FFFF0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solidFill>
                            <a:srgbClr val="FFFF00"/>
                          </a:solidFill>
                          <a:latin typeface="Segoe UI"/>
                          <a:cs typeface="Segoe UI"/>
                        </a:rPr>
                        <a:t>C++,</a:t>
                      </a:r>
                      <a:r>
                        <a:rPr sz="1800" spc="-15" dirty="0">
                          <a:solidFill>
                            <a:srgbClr val="FFFF0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solidFill>
                            <a:srgbClr val="FFFF00"/>
                          </a:solidFill>
                          <a:latin typeface="Segoe UI"/>
                          <a:cs typeface="Segoe UI"/>
                        </a:rPr>
                        <a:t>Java,</a:t>
                      </a:r>
                      <a:r>
                        <a:rPr sz="1800" spc="-20" dirty="0">
                          <a:solidFill>
                            <a:srgbClr val="FFFF0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solidFill>
                            <a:srgbClr val="FFFF00"/>
                          </a:solidFill>
                          <a:latin typeface="Segoe UI"/>
                          <a:cs typeface="Segoe UI"/>
                        </a:rPr>
                        <a:t>or</a:t>
                      </a:r>
                      <a:r>
                        <a:rPr sz="1800" spc="-15" dirty="0">
                          <a:solidFill>
                            <a:srgbClr val="FFFF0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00"/>
                          </a:solidFill>
                          <a:latin typeface="Segoe UI"/>
                          <a:cs typeface="Segoe UI"/>
                        </a:rPr>
                        <a:t>Python. </a:t>
                      </a:r>
                      <a:r>
                        <a:rPr sz="1800" dirty="0">
                          <a:solidFill>
                            <a:srgbClr val="FFFF00"/>
                          </a:solidFill>
                          <a:latin typeface="Segoe UI"/>
                          <a:cs typeface="Segoe UI"/>
                        </a:rPr>
                        <a:t>Duration:</a:t>
                      </a:r>
                      <a:r>
                        <a:rPr sz="1800" spc="-20" dirty="0">
                          <a:solidFill>
                            <a:srgbClr val="FFFF0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solidFill>
                            <a:srgbClr val="FFFF00"/>
                          </a:solidFill>
                          <a:latin typeface="Segoe UI"/>
                          <a:cs typeface="Segoe UI"/>
                        </a:rPr>
                        <a:t>60</a:t>
                      </a:r>
                      <a:r>
                        <a:rPr sz="1800" spc="-20" dirty="0">
                          <a:solidFill>
                            <a:srgbClr val="FFFF0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00"/>
                          </a:solidFill>
                          <a:latin typeface="Segoe UI"/>
                          <a:cs typeface="Segoe UI"/>
                        </a:rPr>
                        <a:t>minutes.</a:t>
                      </a:r>
                      <a:endParaRPr sz="1800" dirty="0">
                        <a:solidFill>
                          <a:srgbClr val="FFFF00"/>
                        </a:solidFill>
                        <a:latin typeface="Segoe UI"/>
                        <a:cs typeface="Segoe UI"/>
                      </a:endParaRPr>
                    </a:p>
                  </a:txBody>
                  <a:tcPr marL="0" marR="0" marT="1905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800" b="1" spc="-10" dirty="0">
                          <a:solidFill>
                            <a:srgbClr val="FFFF00"/>
                          </a:solidFill>
                          <a:latin typeface="Segoe UI"/>
                          <a:cs typeface="Segoe UI"/>
                        </a:rPr>
                        <a:t>T-</a:t>
                      </a:r>
                      <a:r>
                        <a:rPr sz="1800" b="1" spc="-20" dirty="0">
                          <a:solidFill>
                            <a:srgbClr val="FFFF00"/>
                          </a:solidFill>
                          <a:latin typeface="Segoe UI"/>
                          <a:cs typeface="Segoe UI"/>
                        </a:rPr>
                        <a:t>HUNT</a:t>
                      </a:r>
                      <a:endParaRPr sz="1800" dirty="0">
                        <a:solidFill>
                          <a:srgbClr val="FFFF00"/>
                        </a:solidFill>
                        <a:latin typeface="Segoe UI"/>
                        <a:cs typeface="Segoe UI"/>
                      </a:endParaRPr>
                    </a:p>
                  </a:txBody>
                  <a:tcPr marL="0" marR="0" marT="123189" marB="0"/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spc="-50" dirty="0">
                          <a:solidFill>
                            <a:srgbClr val="FFFF00"/>
                          </a:solidFill>
                          <a:latin typeface="Segoe UI"/>
                          <a:cs typeface="Segoe UI"/>
                        </a:rPr>
                        <a:t>5</a:t>
                      </a:r>
                      <a:endParaRPr sz="1800" dirty="0">
                        <a:solidFill>
                          <a:srgbClr val="FFFF00"/>
                        </a:solidFill>
                        <a:latin typeface="Segoe UI"/>
                        <a:cs typeface="Segoe UI"/>
                      </a:endParaRPr>
                    </a:p>
                    <a:p>
                      <a:pPr marL="15621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spc="-10" dirty="0">
                          <a:solidFill>
                            <a:srgbClr val="FFFF00"/>
                          </a:solidFill>
                          <a:latin typeface="Segoe UI"/>
                          <a:cs typeface="Segoe UI"/>
                        </a:rPr>
                        <a:t>members</a:t>
                      </a:r>
                      <a:endParaRPr sz="1800" dirty="0">
                        <a:solidFill>
                          <a:srgbClr val="FFFF00"/>
                        </a:solidFill>
                        <a:latin typeface="Segoe UI"/>
                        <a:cs typeface="Segoe U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800" dirty="0">
                          <a:solidFill>
                            <a:srgbClr val="FFFF00"/>
                          </a:solidFill>
                          <a:latin typeface="Segoe UI"/>
                          <a:cs typeface="Segoe UI"/>
                        </a:rPr>
                        <a:t>No</a:t>
                      </a:r>
                      <a:r>
                        <a:rPr sz="1800" spc="-15" dirty="0">
                          <a:solidFill>
                            <a:srgbClr val="FFFF0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solidFill>
                            <a:srgbClr val="FFFF00"/>
                          </a:solidFill>
                          <a:latin typeface="Segoe UI"/>
                          <a:cs typeface="Segoe UI"/>
                        </a:rPr>
                        <a:t>mobile</a:t>
                      </a:r>
                      <a:r>
                        <a:rPr sz="1800" spc="-30" dirty="0">
                          <a:solidFill>
                            <a:srgbClr val="FFFF0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solidFill>
                            <a:srgbClr val="FFFF00"/>
                          </a:solidFill>
                          <a:latin typeface="Segoe UI"/>
                          <a:cs typeface="Segoe UI"/>
                        </a:rPr>
                        <a:t>phones/electronic</a:t>
                      </a:r>
                      <a:r>
                        <a:rPr sz="1800" spc="-25" dirty="0">
                          <a:solidFill>
                            <a:srgbClr val="FFFF0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solidFill>
                            <a:srgbClr val="FFFF00"/>
                          </a:solidFill>
                          <a:latin typeface="Segoe UI"/>
                          <a:cs typeface="Segoe UI"/>
                        </a:rPr>
                        <a:t>devices</a:t>
                      </a:r>
                      <a:r>
                        <a:rPr sz="1800" spc="-25" dirty="0">
                          <a:solidFill>
                            <a:srgbClr val="FFFF0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00"/>
                          </a:solidFill>
                          <a:latin typeface="Segoe UI"/>
                          <a:cs typeface="Segoe UI"/>
                        </a:rPr>
                        <a:t>allowed.</a:t>
                      </a:r>
                      <a:endParaRPr sz="1800" dirty="0">
                        <a:solidFill>
                          <a:srgbClr val="FFFF00"/>
                        </a:solidFill>
                        <a:latin typeface="Segoe UI"/>
                        <a:cs typeface="Segoe UI"/>
                      </a:endParaRPr>
                    </a:p>
                  </a:txBody>
                  <a:tcPr marL="0" marR="0" marT="123189" marB="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marL="31750" marR="187325">
                        <a:lnSpc>
                          <a:spcPct val="110800"/>
                        </a:lnSpc>
                        <a:spcBef>
                          <a:spcPts val="15"/>
                        </a:spcBef>
                      </a:pPr>
                      <a:r>
                        <a:rPr sz="1800" b="1" spc="-10" dirty="0">
                          <a:solidFill>
                            <a:srgbClr val="FFFF00"/>
                          </a:solidFill>
                          <a:latin typeface="Segoe UI"/>
                          <a:cs typeface="Segoe UI"/>
                        </a:rPr>
                        <a:t>CONNECT- </a:t>
                      </a:r>
                      <a:r>
                        <a:rPr sz="1800" b="1" spc="-20" dirty="0">
                          <a:solidFill>
                            <a:srgbClr val="FFFF00"/>
                          </a:solidFill>
                          <a:latin typeface="Segoe UI"/>
                          <a:cs typeface="Segoe UI"/>
                        </a:rPr>
                        <a:t>TECH</a:t>
                      </a:r>
                      <a:endParaRPr sz="1800" dirty="0">
                        <a:solidFill>
                          <a:srgbClr val="FFFF00"/>
                        </a:solidFill>
                        <a:latin typeface="Segoe UI"/>
                        <a:cs typeface="Segoe UI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spc="-50" dirty="0">
                          <a:solidFill>
                            <a:srgbClr val="FFFF00"/>
                          </a:solidFill>
                          <a:latin typeface="Segoe UI"/>
                          <a:cs typeface="Segoe UI"/>
                        </a:rPr>
                        <a:t>2</a:t>
                      </a:r>
                      <a:endParaRPr sz="1800" dirty="0">
                        <a:solidFill>
                          <a:srgbClr val="FFFF00"/>
                        </a:solidFill>
                        <a:latin typeface="Segoe UI"/>
                        <a:cs typeface="Segoe UI"/>
                      </a:endParaRPr>
                    </a:p>
                    <a:p>
                      <a:pPr marL="15621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spc="-10" dirty="0">
                          <a:solidFill>
                            <a:srgbClr val="FFFF00"/>
                          </a:solidFill>
                          <a:latin typeface="Segoe UI"/>
                          <a:cs typeface="Segoe UI"/>
                        </a:rPr>
                        <a:t>members</a:t>
                      </a:r>
                      <a:endParaRPr sz="1800" dirty="0">
                        <a:solidFill>
                          <a:srgbClr val="FFFF00"/>
                        </a:solidFill>
                        <a:latin typeface="Segoe UI"/>
                        <a:cs typeface="Segoe UI"/>
                      </a:endParaRPr>
                    </a:p>
                  </a:txBody>
                  <a:tcPr marL="0" marR="0" marT="21590" marB="0"/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1800" dirty="0">
                          <a:solidFill>
                            <a:srgbClr val="FFFF00"/>
                          </a:solidFill>
                          <a:latin typeface="Segoe UI"/>
                          <a:cs typeface="Segoe UI"/>
                        </a:rPr>
                        <a:t>Written</a:t>
                      </a:r>
                      <a:r>
                        <a:rPr sz="1800" spc="-30" dirty="0">
                          <a:solidFill>
                            <a:srgbClr val="FFFF0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solidFill>
                            <a:srgbClr val="FFFF00"/>
                          </a:solidFill>
                          <a:latin typeface="Segoe UI"/>
                          <a:cs typeface="Segoe UI"/>
                        </a:rPr>
                        <a:t>prelims</a:t>
                      </a:r>
                      <a:r>
                        <a:rPr sz="1800" spc="-25" dirty="0">
                          <a:solidFill>
                            <a:srgbClr val="FFFF0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solidFill>
                            <a:srgbClr val="FFFF00"/>
                          </a:solidFill>
                          <a:latin typeface="Segoe UI"/>
                          <a:cs typeface="Segoe UI"/>
                        </a:rPr>
                        <a:t>followed</a:t>
                      </a:r>
                      <a:r>
                        <a:rPr sz="1800" spc="-20" dirty="0">
                          <a:solidFill>
                            <a:srgbClr val="FFFF0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solidFill>
                            <a:srgbClr val="FFFF00"/>
                          </a:solidFill>
                          <a:latin typeface="Segoe UI"/>
                          <a:cs typeface="Segoe UI"/>
                        </a:rPr>
                        <a:t>by</a:t>
                      </a:r>
                      <a:r>
                        <a:rPr sz="1800" spc="-20" dirty="0">
                          <a:solidFill>
                            <a:srgbClr val="FFFF0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solidFill>
                            <a:srgbClr val="FFFF00"/>
                          </a:solidFill>
                          <a:latin typeface="Segoe UI"/>
                          <a:cs typeface="Segoe UI"/>
                        </a:rPr>
                        <a:t>stage</a:t>
                      </a:r>
                      <a:r>
                        <a:rPr sz="1800" spc="-35" dirty="0">
                          <a:solidFill>
                            <a:srgbClr val="FFFF0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00"/>
                          </a:solidFill>
                          <a:latin typeface="Segoe UI"/>
                          <a:cs typeface="Segoe UI"/>
                        </a:rPr>
                        <a:t>finals.</a:t>
                      </a:r>
                      <a:endParaRPr sz="1800">
                        <a:solidFill>
                          <a:srgbClr val="FFFF00"/>
                        </a:solidFill>
                        <a:latin typeface="Segoe UI"/>
                        <a:cs typeface="Segoe UI"/>
                      </a:endParaRPr>
                    </a:p>
                  </a:txBody>
                  <a:tcPr marL="0" marR="0" marT="122555" marB="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800" b="1" spc="-20" dirty="0">
                          <a:solidFill>
                            <a:srgbClr val="FFFF00"/>
                          </a:solidFill>
                          <a:latin typeface="Segoe UI"/>
                          <a:cs typeface="Segoe UI"/>
                        </a:rPr>
                        <a:t>ACT-</a:t>
                      </a:r>
                      <a:r>
                        <a:rPr sz="1800" b="1" spc="-25" dirty="0">
                          <a:solidFill>
                            <a:srgbClr val="FFFF00"/>
                          </a:solidFill>
                          <a:latin typeface="Segoe UI"/>
                          <a:cs typeface="Segoe UI"/>
                        </a:rPr>
                        <a:t>OUT</a:t>
                      </a:r>
                      <a:endParaRPr sz="1800" dirty="0">
                        <a:solidFill>
                          <a:srgbClr val="FFFF00"/>
                        </a:solidFill>
                        <a:latin typeface="Segoe UI"/>
                        <a:cs typeface="Segoe UI"/>
                      </a:endParaRPr>
                    </a:p>
                  </a:txBody>
                  <a:tcPr marL="0" marR="0" marT="123189" marB="0"/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spc="-50" dirty="0">
                          <a:solidFill>
                            <a:srgbClr val="FFFF00"/>
                          </a:solidFill>
                          <a:latin typeface="Segoe UI"/>
                          <a:cs typeface="Segoe UI"/>
                        </a:rPr>
                        <a:t>3</a:t>
                      </a:r>
                      <a:endParaRPr sz="1800">
                        <a:solidFill>
                          <a:srgbClr val="FFFF00"/>
                        </a:solidFill>
                        <a:latin typeface="Segoe UI"/>
                        <a:cs typeface="Segoe UI"/>
                      </a:endParaRPr>
                    </a:p>
                    <a:p>
                      <a:pPr marL="15621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spc="-10" dirty="0">
                          <a:solidFill>
                            <a:srgbClr val="FFFF00"/>
                          </a:solidFill>
                          <a:latin typeface="Segoe UI"/>
                          <a:cs typeface="Segoe UI"/>
                        </a:rPr>
                        <a:t>members</a:t>
                      </a:r>
                      <a:endParaRPr sz="1800">
                        <a:solidFill>
                          <a:srgbClr val="FFFF00"/>
                        </a:solidFill>
                        <a:latin typeface="Segoe UI"/>
                        <a:cs typeface="Segoe U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800" dirty="0">
                          <a:solidFill>
                            <a:srgbClr val="FFFF00"/>
                          </a:solidFill>
                          <a:latin typeface="Segoe UI"/>
                          <a:cs typeface="Segoe UI"/>
                        </a:rPr>
                        <a:t>Dumb</a:t>
                      </a:r>
                      <a:r>
                        <a:rPr sz="1800" spc="-20" dirty="0">
                          <a:solidFill>
                            <a:srgbClr val="FFFF0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solidFill>
                            <a:srgbClr val="FFFF00"/>
                          </a:solidFill>
                          <a:latin typeface="Segoe UI"/>
                          <a:cs typeface="Segoe UI"/>
                        </a:rPr>
                        <a:t>charade</a:t>
                      </a:r>
                      <a:r>
                        <a:rPr sz="1800" spc="-25" dirty="0">
                          <a:solidFill>
                            <a:srgbClr val="FFFF0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solidFill>
                            <a:srgbClr val="FFFF00"/>
                          </a:solidFill>
                          <a:latin typeface="Segoe UI"/>
                          <a:cs typeface="Segoe UI"/>
                        </a:rPr>
                        <a:t>with</a:t>
                      </a:r>
                      <a:r>
                        <a:rPr sz="1800" spc="-20" dirty="0">
                          <a:solidFill>
                            <a:srgbClr val="FFFF0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solidFill>
                            <a:srgbClr val="FFFF00"/>
                          </a:solidFill>
                          <a:latin typeface="Segoe UI"/>
                          <a:cs typeface="Segoe UI"/>
                        </a:rPr>
                        <a:t>gestures</a:t>
                      </a:r>
                      <a:r>
                        <a:rPr sz="1800" spc="-30" dirty="0">
                          <a:solidFill>
                            <a:srgbClr val="FFFF0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solidFill>
                            <a:srgbClr val="FFFF00"/>
                          </a:solidFill>
                          <a:latin typeface="Segoe UI"/>
                          <a:cs typeface="Segoe UI"/>
                        </a:rPr>
                        <a:t>and</a:t>
                      </a:r>
                      <a:r>
                        <a:rPr sz="1800" spc="-10" dirty="0">
                          <a:solidFill>
                            <a:srgbClr val="FFFF00"/>
                          </a:solidFill>
                          <a:latin typeface="Segoe UI"/>
                          <a:cs typeface="Segoe UI"/>
                        </a:rPr>
                        <a:t> guessing</a:t>
                      </a:r>
                      <a:r>
                        <a:rPr sz="1800" spc="-10" dirty="0" smtClean="0">
                          <a:solidFill>
                            <a:srgbClr val="FFFF00"/>
                          </a:solidFill>
                          <a:latin typeface="Segoe UI"/>
                          <a:cs typeface="Segoe UI"/>
                        </a:rPr>
                        <a:t>.</a:t>
                      </a:r>
                      <a:endParaRPr sz="1800" dirty="0">
                        <a:solidFill>
                          <a:srgbClr val="FFFF00"/>
                        </a:solidFill>
                        <a:latin typeface="Segoe UI"/>
                        <a:cs typeface="Segoe UI"/>
                      </a:endParaRPr>
                    </a:p>
                  </a:txBody>
                  <a:tcPr marL="0" marR="0" marT="123189" marB="0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15290">
                <a:tc>
                  <a:txBody>
                    <a:bodyPr/>
                    <a:lstStyle/>
                    <a:p>
                      <a:pPr marL="31750" marR="358140">
                        <a:lnSpc>
                          <a:spcPct val="110800"/>
                        </a:lnSpc>
                      </a:pPr>
                      <a:r>
                        <a:rPr sz="1800" b="1" spc="-20" dirty="0">
                          <a:solidFill>
                            <a:srgbClr val="FFFF00"/>
                          </a:solidFill>
                          <a:latin typeface="Segoe UI"/>
                          <a:cs typeface="Segoe UI"/>
                        </a:rPr>
                        <a:t>HENNA- </a:t>
                      </a:r>
                      <a:r>
                        <a:rPr sz="1800" b="1" spc="-10" dirty="0">
                          <a:solidFill>
                            <a:srgbClr val="FFFF00"/>
                          </a:solidFill>
                          <a:latin typeface="Segoe UI"/>
                          <a:cs typeface="Segoe UI"/>
                        </a:rPr>
                        <a:t>TATTOO</a:t>
                      </a:r>
                      <a:endParaRPr sz="1800" dirty="0">
                        <a:solidFill>
                          <a:srgbClr val="FFFF00"/>
                        </a:solidFill>
                        <a:latin typeface="Segoe UI"/>
                        <a:cs typeface="Segoe U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spc="-50" dirty="0">
                          <a:solidFill>
                            <a:srgbClr val="FFFF00"/>
                          </a:solidFill>
                          <a:latin typeface="Segoe UI"/>
                          <a:cs typeface="Segoe UI"/>
                        </a:rPr>
                        <a:t>2</a:t>
                      </a:r>
                      <a:endParaRPr sz="1800" dirty="0">
                        <a:solidFill>
                          <a:srgbClr val="FFFF00"/>
                        </a:solidFill>
                        <a:latin typeface="Segoe UI"/>
                        <a:cs typeface="Segoe UI"/>
                      </a:endParaRPr>
                    </a:p>
                    <a:p>
                      <a:pPr marL="156210">
                        <a:lnSpc>
                          <a:spcPts val="1400"/>
                        </a:lnSpc>
                        <a:spcBef>
                          <a:spcPts val="155"/>
                        </a:spcBef>
                      </a:pPr>
                      <a:r>
                        <a:rPr sz="1800" spc="-10" dirty="0">
                          <a:solidFill>
                            <a:srgbClr val="FFFF00"/>
                          </a:solidFill>
                          <a:latin typeface="Segoe UI"/>
                          <a:cs typeface="Segoe UI"/>
                        </a:rPr>
                        <a:t>members</a:t>
                      </a:r>
                      <a:endParaRPr sz="1800" dirty="0">
                        <a:solidFill>
                          <a:srgbClr val="FFFF00"/>
                        </a:solidFill>
                        <a:latin typeface="Segoe UI"/>
                        <a:cs typeface="Segoe UI"/>
                      </a:endParaRPr>
                    </a:p>
                  </a:txBody>
                  <a:tcPr marL="0" marR="0" marT="21590" marB="0"/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1800" dirty="0">
                          <a:solidFill>
                            <a:srgbClr val="FFFF00"/>
                          </a:solidFill>
                          <a:latin typeface="Segoe UI"/>
                          <a:cs typeface="Segoe UI"/>
                        </a:rPr>
                        <a:t>Mehndi</a:t>
                      </a:r>
                      <a:r>
                        <a:rPr sz="1800" spc="-30" dirty="0">
                          <a:solidFill>
                            <a:srgbClr val="FFFF0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solidFill>
                            <a:srgbClr val="FFFF00"/>
                          </a:solidFill>
                          <a:latin typeface="Segoe UI"/>
                          <a:cs typeface="Segoe UI"/>
                        </a:rPr>
                        <a:t>design</a:t>
                      </a:r>
                      <a:r>
                        <a:rPr sz="1800" spc="-30" dirty="0">
                          <a:solidFill>
                            <a:srgbClr val="FFFF0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solidFill>
                            <a:srgbClr val="FFFF00"/>
                          </a:solidFill>
                          <a:latin typeface="Segoe UI"/>
                          <a:cs typeface="Segoe UI"/>
                        </a:rPr>
                        <a:t>competition.</a:t>
                      </a:r>
                      <a:r>
                        <a:rPr sz="1800" spc="-20" dirty="0">
                          <a:solidFill>
                            <a:srgbClr val="FFFF0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solidFill>
                            <a:srgbClr val="FFFF00"/>
                          </a:solidFill>
                          <a:latin typeface="Segoe UI"/>
                          <a:cs typeface="Segoe UI"/>
                        </a:rPr>
                        <a:t>Duration:</a:t>
                      </a:r>
                      <a:r>
                        <a:rPr sz="1800" spc="-20" dirty="0">
                          <a:solidFill>
                            <a:srgbClr val="FFFF0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solidFill>
                            <a:srgbClr val="FFFF00"/>
                          </a:solidFill>
                          <a:latin typeface="Segoe UI"/>
                          <a:cs typeface="Segoe UI"/>
                        </a:rPr>
                        <a:t>60</a:t>
                      </a:r>
                      <a:r>
                        <a:rPr sz="1800" spc="-25" dirty="0">
                          <a:solidFill>
                            <a:srgbClr val="FFFF0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00"/>
                          </a:solidFill>
                          <a:latin typeface="Segoe UI"/>
                          <a:cs typeface="Segoe UI"/>
                        </a:rPr>
                        <a:t>minutes.</a:t>
                      </a:r>
                      <a:endParaRPr sz="1800" dirty="0">
                        <a:solidFill>
                          <a:srgbClr val="FFFF00"/>
                        </a:solidFill>
                        <a:latin typeface="Segoe UI"/>
                        <a:cs typeface="Segoe UI"/>
                      </a:endParaRPr>
                    </a:p>
                  </a:txBody>
                  <a:tcPr marL="0" marR="0" marT="122555" marB="0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2051" name="Picture 3" descr="C:\Users\velmurugan\Downloads\INTRA INFO QUEST- 2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2300" y="7391399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10287000" y="6791980"/>
            <a:ext cx="2540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FF00"/>
                </a:solidFill>
              </a:rPr>
              <a:t>For Registration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98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331</Words>
  <Application>Microsoft Office PowerPoint</Application>
  <PresentationFormat>A3 Paper (297x420 mm)</PresentationFormat>
  <Paragraphs>65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velmurugan</dc:creator>
  <cp:lastModifiedBy>velmurugan</cp:lastModifiedBy>
  <cp:revision>7</cp:revision>
  <dcterms:created xsi:type="dcterms:W3CDTF">2025-02-16T15:50:17Z</dcterms:created>
  <dcterms:modified xsi:type="dcterms:W3CDTF">2025-02-18T14:22:43Z</dcterms:modified>
</cp:coreProperties>
</file>