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1CE2-E3B1-42D3-6E86-B1A1604A9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B0E51-9E48-0C17-00B6-0303C31E7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0223-735D-751D-68F3-80F0428A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93CA-538C-A09E-4BCB-1C4A9C8D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D72F-EFD8-277F-63EC-4569EFDB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4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0C30-D7AF-B5A9-7FBB-694160D9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9613E-B398-4879-277F-5149AEA1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93D5-5C15-5265-9948-989B3853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7E74-B806-3B70-84EC-EFC5464E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4ED59-EF66-6940-660E-570884CA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0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37857-1357-E870-991E-4A26CBB78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3E6C5-78DC-8A31-3778-8476FC8E3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372E-9DCF-9377-04A9-6F925D44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666A-0CB5-E437-98B0-2206C8A0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A183A-83B0-6C68-0C86-47EB8277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6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AFF9-C8EA-3476-1A35-EA2296BF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C803-37C5-4659-0E7E-D0A478464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FABAA-0880-7DB6-0EAF-90DAA070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8FC0-BC2A-BAC4-0631-A389B3C6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2327-0C97-942E-C683-17E45840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1D00-9153-8DCC-F3AC-2C201F99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F0C5D-D080-B4E8-21EC-1FDA04D8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97E47-976C-FDFE-442C-3715B7FD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247E7-7B8B-E461-DE6A-6C3E0732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2858-C09C-A55E-A9E5-937333A2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DA07-3095-87FB-DDB1-3642AB60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92D3-DE07-CBBD-13C3-9F5900654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FA7A8-9B9E-DC3D-30D2-EC7CD6D6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5BBAC-AB92-D3E2-F5AE-7BD37D42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55E75-FAEB-0FDD-B696-5FB515FE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FE9AF-AC19-8BDD-59B7-4382957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3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9E06-CF85-9C67-5CC0-5EBAD3E1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7864-39C5-D92A-73AF-827072AF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3052C-AA0C-78E3-2D97-A7C446B0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46893-99D8-A19C-6831-5C28AAC26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43759-1997-04D9-A199-BB75EF161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9DDED8-0DA6-94F7-3D20-618CB90E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35A4E-BEF5-F5AE-DF39-3FE52191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A6A0C-ABFF-F195-F074-84363536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74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2465-F147-36E0-097A-FB34CF4D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59252-989E-C36A-FB02-9DB6550D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D4767-6DD2-6237-DC88-10368C05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E4D1D-52EF-BE49-213D-3031C953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7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F2850-14DE-F2A6-B310-37B19060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2C697-67CC-E485-1216-8C9C6965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85614-8094-7E29-5471-07C34BA4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9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5D31-CA27-7E1B-56DC-38D5F155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525EB-963A-20C2-7F78-96EB43F0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BAE6-EC31-3E39-662E-F11EC405E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4E86C-1440-08AD-9B6E-D53E0F5A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D1FC-0FBB-4EE7-784F-EDD5E551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555FF-BAB3-1D33-266B-28D383B2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C85A-FDE9-1B32-D5C7-DD4CB941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5BEEF-2BDD-47D5-44AA-76FD590C3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25F44-F2E8-DF20-3B4B-1D7FDF9FE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216A-8CF3-F5E6-EA36-41AAFCF4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8FC7-FEF9-B2A2-7F66-AF12B230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118B3-1EFC-B689-3350-7A49BD20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2BC55-CFA7-300C-5A6A-C53C350E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BBC1-204E-1C5B-B050-2175E6F7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FD35-12F1-DBA1-F9B1-6E5E5BEA5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9A3A3-4503-420D-9264-C9943CCD77F8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8F9D4-D0A2-F801-E1C2-ED7AC78E7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02B03-6A23-F7CD-03C3-52A1B65BC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8B42-AB91-4A38-B7FD-BD15B6DAF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3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F869-2EFA-5A3D-5ED2-5B592D30D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101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0160A-C241-5ADF-48DE-934C7CFE6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high-level, object-oriented, multipurpose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4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732079-EE23-0C30-E7A7-2102C36A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17"/>
            <a:ext cx="10515600" cy="5550766"/>
          </a:xfrm>
        </p:spPr>
        <p:txBody>
          <a:bodyPr>
            <a:noAutofit/>
          </a:bodyPr>
          <a:lstStyle/>
          <a:p>
            <a:pPr algn="ctr"/>
            <a:r>
              <a:rPr lang="en-GB" sz="6000" dirty="0"/>
              <a:t>Web Developer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App Developer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Data Science</a:t>
            </a:r>
            <a:br>
              <a:rPr lang="en-GB" sz="6000" dirty="0"/>
            </a:br>
            <a:br>
              <a:rPr lang="en-GB" sz="6000" dirty="0"/>
            </a:br>
            <a:r>
              <a:rPr lang="en-GB" sz="6000" dirty="0"/>
              <a:t>Cloud Engineering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4380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6A1177-434C-BF58-818B-11A3E262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01" y="2033260"/>
            <a:ext cx="2390195" cy="2465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98677E-7A2F-BA39-B742-458FCA22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12" y="1513353"/>
            <a:ext cx="2267266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11A56-72DB-BD77-F6FA-E80CEE316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776" y="1456194"/>
            <a:ext cx="2238687" cy="1810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693EA-D8CF-BC5C-B676-2A95B5F9E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147" y="1594325"/>
            <a:ext cx="695422" cy="1533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0B683-E5DC-DDDA-4E7B-CB133B053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2781" y="2908959"/>
            <a:ext cx="1524213" cy="714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36FCCF-2CD6-8249-2EC6-47B0E08378B2}"/>
              </a:ext>
            </a:extLst>
          </p:cNvPr>
          <p:cNvSpPr txBox="1"/>
          <p:nvPr/>
        </p:nvSpPr>
        <p:spPr>
          <a:xfrm>
            <a:off x="977298" y="3128064"/>
            <a:ext cx="26623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Frontend</a:t>
            </a:r>
          </a:p>
          <a:p>
            <a:pPr algn="ctr"/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432A2-00A3-13DF-F2F4-C8A170F99B50}"/>
              </a:ext>
            </a:extLst>
          </p:cNvPr>
          <p:cNvSpPr txBox="1"/>
          <p:nvPr/>
        </p:nvSpPr>
        <p:spPr>
          <a:xfrm>
            <a:off x="6142858" y="252252"/>
            <a:ext cx="63176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Mobile</a:t>
            </a:r>
          </a:p>
          <a:p>
            <a:pPr algn="ctr"/>
            <a:r>
              <a:rPr lang="en-GB" sz="5400" dirty="0"/>
              <a:t> Development</a:t>
            </a:r>
            <a:endParaRPr lang="en-IN" sz="5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1B4A3E-55AD-7629-2453-75E75E730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73" y="4846715"/>
            <a:ext cx="2514951" cy="1619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0BCD92-8B88-01D3-8C64-DAA777A59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3958" y="4760454"/>
            <a:ext cx="2615683" cy="16720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786167-8DA0-9569-378B-C431BB5B32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0720" y="5073887"/>
            <a:ext cx="4160302" cy="9743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9DCC53-0C4D-B230-74E8-FAF3D84E8EE9}"/>
              </a:ext>
            </a:extLst>
          </p:cNvPr>
          <p:cNvSpPr txBox="1"/>
          <p:nvPr/>
        </p:nvSpPr>
        <p:spPr>
          <a:xfrm>
            <a:off x="3282669" y="3137462"/>
            <a:ext cx="26623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Backend</a:t>
            </a:r>
          </a:p>
          <a:p>
            <a:pPr algn="ctr"/>
            <a:endParaRPr lang="en-IN" sz="5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61368-BCE4-5C9E-4E14-AB2C18BDC7E8}"/>
              </a:ext>
            </a:extLst>
          </p:cNvPr>
          <p:cNvSpPr txBox="1"/>
          <p:nvPr/>
        </p:nvSpPr>
        <p:spPr>
          <a:xfrm>
            <a:off x="4844010" y="3128064"/>
            <a:ext cx="26623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Database</a:t>
            </a:r>
          </a:p>
          <a:p>
            <a:pPr algn="ctr"/>
            <a:endParaRPr lang="en-IN" sz="5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83EBB-3EFB-11D2-8DB9-913A90E3B87D}"/>
              </a:ext>
            </a:extLst>
          </p:cNvPr>
          <p:cNvSpPr txBox="1"/>
          <p:nvPr/>
        </p:nvSpPr>
        <p:spPr>
          <a:xfrm>
            <a:off x="795004" y="649350"/>
            <a:ext cx="631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Web Development</a:t>
            </a:r>
            <a:endParaRPr lang="en-IN" sz="5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5421B-E260-7F90-3886-B78C14A1881D}"/>
              </a:ext>
            </a:extLst>
          </p:cNvPr>
          <p:cNvSpPr txBox="1"/>
          <p:nvPr/>
        </p:nvSpPr>
        <p:spPr>
          <a:xfrm>
            <a:off x="1122963" y="3932783"/>
            <a:ext cx="6317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Cloud Services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59172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D10EAD-31DB-B877-192C-39FD0529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36" y="138449"/>
            <a:ext cx="7661564" cy="65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3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101</vt:lpstr>
      <vt:lpstr>Web Developer  App Developer  Data Science  Cloud Engineering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101</dc:title>
  <dc:creator>Ishan Bansal</dc:creator>
  <cp:lastModifiedBy>Ishan Bansal</cp:lastModifiedBy>
  <cp:revision>3</cp:revision>
  <dcterms:created xsi:type="dcterms:W3CDTF">2023-06-09T09:34:36Z</dcterms:created>
  <dcterms:modified xsi:type="dcterms:W3CDTF">2023-06-09T10:19:58Z</dcterms:modified>
</cp:coreProperties>
</file>