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0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7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6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2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8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4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8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1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717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flower&#10;&#10;Description automatically generated">
            <a:extLst>
              <a:ext uri="{FF2B5EF4-FFF2-40B4-BE49-F238E27FC236}">
                <a16:creationId xmlns:a16="http://schemas.microsoft.com/office/drawing/2014/main" id="{841368F5-232A-4DA3-B898-E7BCF515BC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F4EA-8CC5-49F5-B19F-2E7C38C41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sz="7200" dirty="0" err="1"/>
              <a:t>EventBlitz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D6276-726C-444A-BDEE-4849599FF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 Event </a:t>
            </a:r>
            <a:r>
              <a:rPr lang="en-US">
                <a:solidFill>
                  <a:schemeClr val="tx1"/>
                </a:solidFill>
              </a:rPr>
              <a:t>Management Solution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059140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A2317-2D09-4F8D-848D-454A2FA3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2F5CD-5B53-45F3-8405-7C14610B3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en-US" sz="2400" dirty="0"/>
              <a:t>Event Registrations</a:t>
            </a:r>
          </a:p>
          <a:p>
            <a:r>
              <a:rPr lang="en-US" sz="2400" dirty="0"/>
              <a:t>Venue Voting</a:t>
            </a:r>
          </a:p>
          <a:p>
            <a:r>
              <a:rPr lang="en-US" sz="2400" dirty="0"/>
              <a:t>Ticket Management</a:t>
            </a:r>
          </a:p>
          <a:p>
            <a:r>
              <a:rPr lang="en-US" sz="2400" dirty="0"/>
              <a:t>QR Code scanner for On-Spot Registrations</a:t>
            </a:r>
          </a:p>
          <a:p>
            <a:r>
              <a:rPr lang="en-US" sz="2400" dirty="0"/>
              <a:t>Push Notifications for Upcoming Events</a:t>
            </a:r>
          </a:p>
          <a:p>
            <a:r>
              <a:rPr lang="en-US" sz="2400" dirty="0"/>
              <a:t>Admin Panel to Track Registrations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BDB460-ACAB-4893-B4CE-C12221E19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241" y="393365"/>
            <a:ext cx="2601034" cy="59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2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A8C-5AE7-45BF-BF2B-0C013875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dirty="0"/>
              <a:t>Event Registrations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384B5B-3225-4799-BD28-FFF5155AF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114550"/>
            <a:ext cx="6281928" cy="3920490"/>
          </a:xfrm>
        </p:spPr>
        <p:txBody>
          <a:bodyPr>
            <a:normAutofit/>
          </a:bodyPr>
          <a:lstStyle/>
          <a:p>
            <a:r>
              <a:rPr lang="en-US" sz="2000" dirty="0"/>
              <a:t>Event Hosts can post event details through the admin panel. </a:t>
            </a:r>
          </a:p>
          <a:p>
            <a:r>
              <a:rPr lang="en-US" sz="2000" dirty="0"/>
              <a:t>Hosts can track ticket registrations statistics. </a:t>
            </a:r>
          </a:p>
          <a:p>
            <a:r>
              <a:rPr lang="en-US" sz="2000" dirty="0"/>
              <a:t>Participants can register through the event page by a single click. </a:t>
            </a:r>
          </a:p>
          <a:p>
            <a:r>
              <a:rPr lang="en-US" sz="2000" dirty="0"/>
              <a:t>A Unified Interface for event registrations. </a:t>
            </a:r>
          </a:p>
          <a:p>
            <a:r>
              <a:rPr lang="en-US" sz="2000" dirty="0"/>
              <a:t>Participants can write reviews regarding their experience.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3762CC-0C9B-4D79-8690-8DBAB306F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241" y="307181"/>
            <a:ext cx="2887682" cy="624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2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81813-3739-4DB0-BE15-FCF64464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dirty="0"/>
              <a:t>Admin Panel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18F4A4-5C62-40C1-B6A1-0E0FCA80C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73252"/>
            <a:ext cx="6281928" cy="3648456"/>
          </a:xfrm>
        </p:spPr>
        <p:txBody>
          <a:bodyPr>
            <a:normAutofit/>
          </a:bodyPr>
          <a:lstStyle/>
          <a:p>
            <a:r>
              <a:rPr lang="en-US" sz="2400" dirty="0"/>
              <a:t>Add events</a:t>
            </a:r>
          </a:p>
          <a:p>
            <a:r>
              <a:rPr lang="en-US" sz="2400" dirty="0"/>
              <a:t>Contains metrics for ticket registrations. </a:t>
            </a:r>
          </a:p>
          <a:p>
            <a:r>
              <a:rPr lang="en-US" sz="2400" dirty="0"/>
              <a:t>Event Hosts can track number of visits from different colleges. </a:t>
            </a:r>
          </a:p>
          <a:p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EC5E3F-FAFA-4DA4-A856-AAC331201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241" y="496832"/>
            <a:ext cx="2706706" cy="585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7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F0FD-AFE8-47A5-B5CA-E9C98B37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Other Features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81A011-29BC-40A1-8006-3F77102DC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4194"/>
            <a:ext cx="1777872" cy="3849687"/>
          </a:xfr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D6B24BF-95A3-4D42-BEC7-0C0B20ED6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14194"/>
            <a:ext cx="1777873" cy="3849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30187C-BD4B-4C6F-A404-61ECEFF721AA}"/>
              </a:ext>
            </a:extLst>
          </p:cNvPr>
          <p:cNvSpPr txBox="1"/>
          <p:nvPr/>
        </p:nvSpPr>
        <p:spPr>
          <a:xfrm>
            <a:off x="2990850" y="2014194"/>
            <a:ext cx="25431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Navigate to Event</a:t>
            </a:r>
          </a:p>
          <a:p>
            <a:endParaRPr lang="en-US" sz="2000" dirty="0"/>
          </a:p>
          <a:p>
            <a:r>
              <a:rPr lang="en-US" sz="2000" dirty="0"/>
              <a:t>Book a cab right from the </a:t>
            </a:r>
            <a:r>
              <a:rPr lang="en-US" sz="2000" dirty="0" err="1"/>
              <a:t>EventBlitz</a:t>
            </a:r>
            <a:r>
              <a:rPr lang="en-US" sz="2000" dirty="0"/>
              <a:t> app</a:t>
            </a:r>
          </a:p>
          <a:p>
            <a:endParaRPr lang="en-US" sz="2000" dirty="0"/>
          </a:p>
          <a:p>
            <a:r>
              <a:rPr lang="en-US" sz="2000" dirty="0"/>
              <a:t>Uber/Ola Integration to book cabs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501944-76A2-4E7B-90BA-5725F362488E}"/>
              </a:ext>
            </a:extLst>
          </p:cNvPr>
          <p:cNvSpPr txBox="1"/>
          <p:nvPr/>
        </p:nvSpPr>
        <p:spPr>
          <a:xfrm>
            <a:off x="8283447" y="2014194"/>
            <a:ext cx="2543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Google Assistant Integration</a:t>
            </a:r>
          </a:p>
          <a:p>
            <a:endParaRPr lang="en-US" sz="2000" dirty="0"/>
          </a:p>
          <a:p>
            <a:r>
              <a:rPr lang="en-US" sz="2000" dirty="0"/>
              <a:t>You can use voice commands to:- 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Book Tickets</a:t>
            </a:r>
          </a:p>
          <a:p>
            <a:pPr marL="342900" indent="-342900">
              <a:buAutoNum type="arabicPeriod"/>
            </a:pPr>
            <a:r>
              <a:rPr lang="en-US" sz="2000" dirty="0"/>
              <a:t>View Registrations</a:t>
            </a:r>
          </a:p>
          <a:p>
            <a:pPr marL="342900" indent="-342900">
              <a:buAutoNum type="arabicPeriod"/>
            </a:pPr>
            <a:r>
              <a:rPr lang="en-US" sz="2000" dirty="0"/>
              <a:t>Navigate to Event</a:t>
            </a:r>
          </a:p>
        </p:txBody>
      </p:sp>
    </p:spTree>
    <p:extLst>
      <p:ext uri="{BB962C8B-B14F-4D97-AF65-F5344CB8AC3E}">
        <p14:creationId xmlns:p14="http://schemas.microsoft.com/office/powerpoint/2010/main" val="254816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E357-44F5-4D47-BDDA-0D52E152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D53F-47E1-4F72-A394-EB3A558D1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app can be monetized using different ways: -</a:t>
            </a:r>
          </a:p>
          <a:p>
            <a:r>
              <a:rPr lang="en-US" sz="2400" dirty="0"/>
              <a:t>Featured Events</a:t>
            </a:r>
          </a:p>
          <a:p>
            <a:r>
              <a:rPr lang="en-US" sz="2400" dirty="0"/>
              <a:t>Ticket Handling Charges</a:t>
            </a:r>
          </a:p>
          <a:p>
            <a:r>
              <a:rPr lang="en-US" sz="2400" dirty="0"/>
              <a:t>Uber/Ola Referral Commission</a:t>
            </a:r>
          </a:p>
          <a:p>
            <a:r>
              <a:rPr lang="en-US" sz="2400" dirty="0" err="1"/>
              <a:t>EventBlitz</a:t>
            </a:r>
            <a:r>
              <a:rPr lang="en-US" sz="2400" dirty="0"/>
              <a:t> Premium Membership for Ticket Discounts</a:t>
            </a:r>
          </a:p>
        </p:txBody>
      </p:sp>
    </p:spTree>
    <p:extLst>
      <p:ext uri="{BB962C8B-B14F-4D97-AF65-F5344CB8AC3E}">
        <p14:creationId xmlns:p14="http://schemas.microsoft.com/office/powerpoint/2010/main" val="26823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57722E-5FDA-4697-ABB7-E085119D6D79}"/>
              </a:ext>
            </a:extLst>
          </p:cNvPr>
          <p:cNvSpPr/>
          <p:nvPr/>
        </p:nvSpPr>
        <p:spPr>
          <a:xfrm>
            <a:off x="2808640" y="2634768"/>
            <a:ext cx="657472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Prototype</a:t>
            </a:r>
            <a:endParaRPr lang="en-US" sz="6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029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57722E-5FDA-4697-ABB7-E085119D6D79}"/>
              </a:ext>
            </a:extLst>
          </p:cNvPr>
          <p:cNvSpPr/>
          <p:nvPr/>
        </p:nvSpPr>
        <p:spPr>
          <a:xfrm>
            <a:off x="4007128" y="2543452"/>
            <a:ext cx="417774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en-US" sz="6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18B96-B66C-49AB-8E5F-ECF024930D53}"/>
              </a:ext>
            </a:extLst>
          </p:cNvPr>
          <p:cNvSpPr txBox="1"/>
          <p:nvPr/>
        </p:nvSpPr>
        <p:spPr>
          <a:xfrm>
            <a:off x="9503633" y="4246051"/>
            <a:ext cx="3666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Made By -</a:t>
            </a:r>
          </a:p>
          <a:p>
            <a:endParaRPr lang="en-US" dirty="0"/>
          </a:p>
          <a:p>
            <a:r>
              <a:rPr lang="en-US" dirty="0"/>
              <a:t>Anurag Sharan</a:t>
            </a:r>
          </a:p>
          <a:p>
            <a:r>
              <a:rPr lang="en-US" dirty="0"/>
              <a:t>Aniketh Hotagi</a:t>
            </a:r>
          </a:p>
          <a:p>
            <a:r>
              <a:rPr lang="en-US" dirty="0"/>
              <a:t>Adarsh Nair</a:t>
            </a:r>
          </a:p>
          <a:p>
            <a:r>
              <a:rPr lang="en-US" dirty="0"/>
              <a:t>Ankit K. Jaiswal</a:t>
            </a:r>
          </a:p>
          <a:p>
            <a:r>
              <a:rPr lang="en-US" dirty="0"/>
              <a:t>Aman Shrivastava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810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352441"/>
      </a:dk2>
      <a:lt2>
        <a:srgbClr val="E2E4E8"/>
      </a:lt2>
      <a:accent1>
        <a:srgbClr val="CA9546"/>
      </a:accent1>
      <a:accent2>
        <a:srgbClr val="B84C34"/>
      </a:accent2>
      <a:accent3>
        <a:srgbClr val="CA4664"/>
      </a:accent3>
      <a:accent4>
        <a:srgbClr val="B8348A"/>
      </a:accent4>
      <a:accent5>
        <a:srgbClr val="C246CA"/>
      </a:accent5>
      <a:accent6>
        <a:srgbClr val="7934B8"/>
      </a:accent6>
      <a:hlink>
        <a:srgbClr val="BF3FB2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Garamond</vt:lpstr>
      <vt:lpstr>Selawik Light</vt:lpstr>
      <vt:lpstr>Speak Pro</vt:lpstr>
      <vt:lpstr>SavonVTI</vt:lpstr>
      <vt:lpstr>EventBlitz</vt:lpstr>
      <vt:lpstr>Features</vt:lpstr>
      <vt:lpstr>Event Registrations</vt:lpstr>
      <vt:lpstr>Admin Panel</vt:lpstr>
      <vt:lpstr>Other Features</vt:lpstr>
      <vt:lpstr>Business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EventBlitz</dc:title>
  <dc:creator>Anurag Sharan</dc:creator>
  <cp:lastModifiedBy>Aniketh Hotagi</cp:lastModifiedBy>
  <cp:revision>9</cp:revision>
  <dcterms:created xsi:type="dcterms:W3CDTF">2019-11-15T17:05:33Z</dcterms:created>
  <dcterms:modified xsi:type="dcterms:W3CDTF">2019-11-16T06:12:37Z</dcterms:modified>
</cp:coreProperties>
</file>