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sldIdLst>
    <p:sldId id="256" r:id="rId5"/>
    <p:sldId id="257" r:id="rId6"/>
    <p:sldId id="258" r:id="rId7"/>
    <p:sldId id="259"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576BB-E5B6-460A-80F4-589EA54A5E5A}" v="1" dt="2021-10-17T04:51:33.557"/>
    <p1510:client id="{15950335-EBD1-92FE-CB63-3A2E905E4F51}" v="24" dt="2021-10-17T14:59:59.559"/>
    <p1510:client id="{16480F39-635B-FF71-9B14-B69EE5AD76AB}" v="3" dt="2021-10-17T08:46:22.729"/>
    <p1510:client id="{1B9E2A03-702A-4015-8288-131E9FC80263}" v="6" dt="2021-10-17T11:08:10.242"/>
    <p1510:client id="{2665E10F-0668-E09E-0C86-3C2EBE67ABE8}" v="6" dt="2021-10-17T11:07:04.110"/>
    <p1510:client id="{4C3A4C07-3D81-E20F-CA22-0242330A2F40}" v="2" dt="2021-10-17T08:21:41.484"/>
    <p1510:client id="{4ED5C0EE-DDDE-DCFC-78C7-FD882F1B02B9}" v="427" dt="2021-10-17T05:29:53.637"/>
    <p1510:client id="{5FDE0AE4-E398-F899-06B9-477B06DEF39F}" v="139" dt="2021-10-17T05:27:22.124"/>
    <p1510:client id="{90F8BED5-C676-A2F5-CE3E-1CEC36546F31}" v="20" dt="2021-10-17T11:21:16.675"/>
    <p1510:client id="{9594BE3A-E44A-4CDE-733E-5A5CD8FD759C}" v="370" dt="2021-10-17T05:16:21.714"/>
    <p1510:client id="{9D8EEF61-61DA-8DD7-CA74-5FF2BAEEE646}" v="438" dt="2021-10-17T14:55:50.122"/>
    <p1510:client id="{AF951532-F16A-CFEA-27EA-2DF3770ED4B6}" v="13" dt="2021-10-17T08:00:39.092"/>
    <p1510:client id="{D2B052FA-FEA7-56BE-5E40-8108B97D0552}" v="229" dt="2021-10-17T07:42:48.812"/>
    <p1510:client id="{E4D38FD9-41CB-A26E-83D7-A5564F959436}" v="832" dt="2021-10-17T07:24:11.774"/>
    <p1510:client id="{F1BB0054-8868-B007-8C14-6D9859F4E7CA}" v="41" dt="2021-10-17T05:31:07.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I KUMARI" userId="S::r19ec031@ece.reva.edu.in::744791ba-d386-4dbd-9708-35924f7ce84e" providerId="AD" clId="Web-{16480F39-635B-FF71-9B14-B69EE5AD76AB}"/>
    <pc:docChg chg="modSld">
      <pc:chgData name="AYUSHI KUMARI" userId="S::r19ec031@ece.reva.edu.in::744791ba-d386-4dbd-9708-35924f7ce84e" providerId="AD" clId="Web-{16480F39-635B-FF71-9B14-B69EE5AD76AB}" dt="2021-10-17T08:46:22.729" v="8" actId="20577"/>
      <pc:docMkLst>
        <pc:docMk/>
      </pc:docMkLst>
      <pc:sldChg chg="modSp">
        <pc:chgData name="AYUSHI KUMARI" userId="S::r19ec031@ece.reva.edu.in::744791ba-d386-4dbd-9708-35924f7ce84e" providerId="AD" clId="Web-{16480F39-635B-FF71-9B14-B69EE5AD76AB}" dt="2021-10-17T08:46:22.729" v="8" actId="20577"/>
        <pc:sldMkLst>
          <pc:docMk/>
          <pc:sldMk cId="1029029176" sldId="256"/>
        </pc:sldMkLst>
        <pc:spChg chg="mod">
          <ac:chgData name="AYUSHI KUMARI" userId="S::r19ec031@ece.reva.edu.in::744791ba-d386-4dbd-9708-35924f7ce84e" providerId="AD" clId="Web-{16480F39-635B-FF71-9B14-B69EE5AD76AB}" dt="2021-10-17T08:46:04.619" v="6" actId="20577"/>
          <ac:spMkLst>
            <pc:docMk/>
            <pc:sldMk cId="1029029176" sldId="256"/>
            <ac:spMk id="2" creationId="{B6487E6D-1326-444C-9AA8-067DCAC0BBB6}"/>
          </ac:spMkLst>
        </pc:spChg>
        <pc:spChg chg="mod">
          <ac:chgData name="AYUSHI KUMARI" userId="S::r19ec031@ece.reva.edu.in::744791ba-d386-4dbd-9708-35924f7ce84e" providerId="AD" clId="Web-{16480F39-635B-FF71-9B14-B69EE5AD76AB}" dt="2021-10-17T08:46:22.729" v="8" actId="20577"/>
          <ac:spMkLst>
            <pc:docMk/>
            <pc:sldMk cId="1029029176" sldId="256"/>
            <ac:spMk id="3" creationId="{55F74BD0-BC98-4462-A38B-FE8B60471C68}"/>
          </ac:spMkLst>
        </pc:spChg>
      </pc:sldChg>
      <pc:sldChg chg="modSp">
        <pc:chgData name="AYUSHI KUMARI" userId="S::r19ec031@ece.reva.edu.in::744791ba-d386-4dbd-9708-35924f7ce84e" providerId="AD" clId="Web-{16480F39-635B-FF71-9B14-B69EE5AD76AB}" dt="2021-10-17T08:45:44.119" v="5" actId="20577"/>
        <pc:sldMkLst>
          <pc:docMk/>
          <pc:sldMk cId="2265323726" sldId="258"/>
        </pc:sldMkLst>
        <pc:graphicFrameChg chg="modGraphic">
          <ac:chgData name="AYUSHI KUMARI" userId="S::r19ec031@ece.reva.edu.in::744791ba-d386-4dbd-9708-35924f7ce84e" providerId="AD" clId="Web-{16480F39-635B-FF71-9B14-B69EE5AD76AB}" dt="2021-10-17T08:45:44.119" v="5" actId="20577"/>
          <ac:graphicFrameMkLst>
            <pc:docMk/>
            <pc:sldMk cId="2265323726" sldId="258"/>
            <ac:graphicFrameMk id="7" creationId="{EAE5662C-FE44-44FA-90C1-04DA1DB1C8E5}"/>
          </ac:graphicFrameMkLst>
        </pc:graphicFrameChg>
      </pc:sldChg>
    </pc:docChg>
  </pc:docChgLst>
  <pc:docChgLst>
    <pc:chgData name="AYUSH JHA" userId="S::r19ec030@ece.reva.edu.in::42cabddd-c18d-4379-8243-0faa41b32657" providerId="AD" clId="Web-{5FDE0AE4-E398-F899-06B9-477B06DEF39F}"/>
    <pc:docChg chg="modSld">
      <pc:chgData name="AYUSH JHA" userId="S::r19ec030@ece.reva.edu.in::42cabddd-c18d-4379-8243-0faa41b32657" providerId="AD" clId="Web-{5FDE0AE4-E398-F899-06B9-477B06DEF39F}" dt="2021-10-17T05:27:17.499" v="134" actId="20577"/>
      <pc:docMkLst>
        <pc:docMk/>
      </pc:docMkLst>
      <pc:sldChg chg="modSp">
        <pc:chgData name="AYUSH JHA" userId="S::r19ec030@ece.reva.edu.in::42cabddd-c18d-4379-8243-0faa41b32657" providerId="AD" clId="Web-{5FDE0AE4-E398-F899-06B9-477B06DEF39F}" dt="2021-10-17T05:13:49.367" v="7" actId="20577"/>
        <pc:sldMkLst>
          <pc:docMk/>
          <pc:sldMk cId="3811617786" sldId="257"/>
        </pc:sldMkLst>
        <pc:spChg chg="mod">
          <ac:chgData name="AYUSH JHA" userId="S::r19ec030@ece.reva.edu.in::42cabddd-c18d-4379-8243-0faa41b32657" providerId="AD" clId="Web-{5FDE0AE4-E398-F899-06B9-477B06DEF39F}" dt="2021-10-17T05:13:49.367" v="7" actId="20577"/>
          <ac:spMkLst>
            <pc:docMk/>
            <pc:sldMk cId="3811617786" sldId="257"/>
            <ac:spMk id="3" creationId="{80531833-255D-4EA1-99B4-BC1397095523}"/>
          </ac:spMkLst>
        </pc:spChg>
      </pc:sldChg>
      <pc:sldChg chg="modSp">
        <pc:chgData name="AYUSH JHA" userId="S::r19ec030@ece.reva.edu.in::42cabddd-c18d-4379-8243-0faa41b32657" providerId="AD" clId="Web-{5FDE0AE4-E398-F899-06B9-477B06DEF39F}" dt="2021-10-17T05:27:17.499" v="134" actId="20577"/>
        <pc:sldMkLst>
          <pc:docMk/>
          <pc:sldMk cId="2265323726" sldId="258"/>
        </pc:sldMkLst>
        <pc:spChg chg="mod">
          <ac:chgData name="AYUSH JHA" userId="S::r19ec030@ece.reva.edu.in::42cabddd-c18d-4379-8243-0faa41b32657" providerId="AD" clId="Web-{5FDE0AE4-E398-F899-06B9-477B06DEF39F}" dt="2021-10-17T05:26:45.076" v="132" actId="20577"/>
          <ac:spMkLst>
            <pc:docMk/>
            <pc:sldMk cId="2265323726" sldId="258"/>
            <ac:spMk id="2" creationId="{59350163-9D37-4C52-986D-99694063D9F7}"/>
          </ac:spMkLst>
        </pc:spChg>
        <pc:spChg chg="mod">
          <ac:chgData name="AYUSH JHA" userId="S::r19ec030@ece.reva.edu.in::42cabddd-c18d-4379-8243-0faa41b32657" providerId="AD" clId="Web-{5FDE0AE4-E398-F899-06B9-477B06DEF39F}" dt="2021-10-17T05:27:17.499" v="134" actId="20577"/>
          <ac:spMkLst>
            <pc:docMk/>
            <pc:sldMk cId="2265323726" sldId="258"/>
            <ac:spMk id="5" creationId="{840C7D4D-BF62-402B-BEDA-66AE7B0CBD35}"/>
          </ac:spMkLst>
        </pc:spChg>
      </pc:sldChg>
    </pc:docChg>
  </pc:docChgLst>
  <pc:docChgLst>
    <pc:chgData name="AYUSHI KUMARI" userId="S::r19ec031@ece.reva.edu.in::744791ba-d386-4dbd-9708-35924f7ce84e" providerId="AD" clId="Web-{15950335-EBD1-92FE-CB63-3A2E905E4F51}"/>
    <pc:docChg chg="modSld">
      <pc:chgData name="AYUSHI KUMARI" userId="S::r19ec031@ece.reva.edu.in::744791ba-d386-4dbd-9708-35924f7ce84e" providerId="AD" clId="Web-{15950335-EBD1-92FE-CB63-3A2E905E4F51}" dt="2021-10-17T14:59:59.559" v="24" actId="20577"/>
      <pc:docMkLst>
        <pc:docMk/>
      </pc:docMkLst>
      <pc:sldChg chg="addSp modSp mod setBg">
        <pc:chgData name="AYUSHI KUMARI" userId="S::r19ec031@ece.reva.edu.in::744791ba-d386-4dbd-9708-35924f7ce84e" providerId="AD" clId="Web-{15950335-EBD1-92FE-CB63-3A2E905E4F51}" dt="2021-10-17T14:59:59.559" v="24" actId="20577"/>
        <pc:sldMkLst>
          <pc:docMk/>
          <pc:sldMk cId="4284330719" sldId="261"/>
        </pc:sldMkLst>
        <pc:spChg chg="mod">
          <ac:chgData name="AYUSHI KUMARI" userId="S::r19ec031@ece.reva.edu.in::744791ba-d386-4dbd-9708-35924f7ce84e" providerId="AD" clId="Web-{15950335-EBD1-92FE-CB63-3A2E905E4F51}" dt="2021-10-17T14:59:36.543" v="21"/>
          <ac:spMkLst>
            <pc:docMk/>
            <pc:sldMk cId="4284330719" sldId="261"/>
            <ac:spMk id="2" creationId="{1B8D07D1-3667-43F2-BFA4-9D0FB047F212}"/>
          </ac:spMkLst>
        </pc:spChg>
        <pc:spChg chg="mod">
          <ac:chgData name="AYUSHI KUMARI" userId="S::r19ec031@ece.reva.edu.in::744791ba-d386-4dbd-9708-35924f7ce84e" providerId="AD" clId="Web-{15950335-EBD1-92FE-CB63-3A2E905E4F51}" dt="2021-10-17T14:59:59.559" v="24" actId="20577"/>
          <ac:spMkLst>
            <pc:docMk/>
            <pc:sldMk cId="4284330719" sldId="261"/>
            <ac:spMk id="3" creationId="{6276337E-8E88-4C50-B1D0-51AA94667B97}"/>
          </ac:spMkLst>
        </pc:spChg>
        <pc:cxnChg chg="add">
          <ac:chgData name="AYUSHI KUMARI" userId="S::r19ec031@ece.reva.edu.in::744791ba-d386-4dbd-9708-35924f7ce84e" providerId="AD" clId="Web-{15950335-EBD1-92FE-CB63-3A2E905E4F51}" dt="2021-10-17T14:59:36.543" v="21"/>
          <ac:cxnSpMkLst>
            <pc:docMk/>
            <pc:sldMk cId="4284330719" sldId="261"/>
            <ac:cxnSpMk id="8" creationId="{0B5F7E3B-C5F1-40E0-A491-558BAFBC1127}"/>
          </ac:cxnSpMkLst>
        </pc:cxnChg>
      </pc:sldChg>
    </pc:docChg>
  </pc:docChgLst>
  <pc:docChgLst>
    <pc:chgData name="AYUSHI KUMARI" userId="S::r19ec031@ece.reva.edu.in::744791ba-d386-4dbd-9708-35924f7ce84e" providerId="AD" clId="Web-{F1BB0054-8868-B007-8C14-6D9859F4E7CA}"/>
    <pc:docChg chg="modSld">
      <pc:chgData name="AYUSHI KUMARI" userId="S::r19ec031@ece.reva.edu.in::744791ba-d386-4dbd-9708-35924f7ce84e" providerId="AD" clId="Web-{F1BB0054-8868-B007-8C14-6D9859F4E7CA}" dt="2021-10-17T05:31:07.338" v="19" actId="20577"/>
      <pc:docMkLst>
        <pc:docMk/>
      </pc:docMkLst>
      <pc:sldChg chg="modSp">
        <pc:chgData name="AYUSHI KUMARI" userId="S::r19ec031@ece.reva.edu.in::744791ba-d386-4dbd-9708-35924f7ce84e" providerId="AD" clId="Web-{F1BB0054-8868-B007-8C14-6D9859F4E7CA}" dt="2021-10-17T05:31:07.338" v="19" actId="20577"/>
        <pc:sldMkLst>
          <pc:docMk/>
          <pc:sldMk cId="2265323726" sldId="258"/>
        </pc:sldMkLst>
        <pc:spChg chg="mod">
          <ac:chgData name="AYUSHI KUMARI" userId="S::r19ec031@ece.reva.edu.in::744791ba-d386-4dbd-9708-35924f7ce84e" providerId="AD" clId="Web-{F1BB0054-8868-B007-8C14-6D9859F4E7CA}" dt="2021-10-17T05:31:07.338" v="19" actId="20577"/>
          <ac:spMkLst>
            <pc:docMk/>
            <pc:sldMk cId="2265323726" sldId="258"/>
            <ac:spMk id="5" creationId="{840C7D4D-BF62-402B-BEDA-66AE7B0CBD35}"/>
          </ac:spMkLst>
        </pc:spChg>
      </pc:sldChg>
    </pc:docChg>
  </pc:docChgLst>
  <pc:docChgLst>
    <pc:chgData name="C SAI ADARSH VARMA" userId="S::r19ec043@ece.reva.edu.in::fd67a4a7-a25c-4663-b3c9-cbb7622f7668" providerId="AD" clId="Web-{9D8EEF61-61DA-8DD7-CA74-5FF2BAEEE646}"/>
    <pc:docChg chg="addSld modSld">
      <pc:chgData name="C SAI ADARSH VARMA" userId="S::r19ec043@ece.reva.edu.in::fd67a4a7-a25c-4663-b3c9-cbb7622f7668" providerId="AD" clId="Web-{9D8EEF61-61DA-8DD7-CA74-5FF2BAEEE646}" dt="2021-10-17T14:55:50.122" v="436" actId="20577"/>
      <pc:docMkLst>
        <pc:docMk/>
      </pc:docMkLst>
      <pc:sldChg chg="modSp new">
        <pc:chgData name="C SAI ADARSH VARMA" userId="S::r19ec043@ece.reva.edu.in::fd67a4a7-a25c-4663-b3c9-cbb7622f7668" providerId="AD" clId="Web-{9D8EEF61-61DA-8DD7-CA74-5FF2BAEEE646}" dt="2021-10-17T14:55:50.122" v="436" actId="20577"/>
        <pc:sldMkLst>
          <pc:docMk/>
          <pc:sldMk cId="4284330719" sldId="261"/>
        </pc:sldMkLst>
        <pc:spChg chg="mod">
          <ac:chgData name="C SAI ADARSH VARMA" userId="S::r19ec043@ece.reva.edu.in::fd67a4a7-a25c-4663-b3c9-cbb7622f7668" providerId="AD" clId="Web-{9D8EEF61-61DA-8DD7-CA74-5FF2BAEEE646}" dt="2021-10-17T14:49:49.990" v="12" actId="14100"/>
          <ac:spMkLst>
            <pc:docMk/>
            <pc:sldMk cId="4284330719" sldId="261"/>
            <ac:spMk id="2" creationId="{1B8D07D1-3667-43F2-BFA4-9D0FB047F212}"/>
          </ac:spMkLst>
        </pc:spChg>
        <pc:spChg chg="mod">
          <ac:chgData name="C SAI ADARSH VARMA" userId="S::r19ec043@ece.reva.edu.in::fd67a4a7-a25c-4663-b3c9-cbb7622f7668" providerId="AD" clId="Web-{9D8EEF61-61DA-8DD7-CA74-5FF2BAEEE646}" dt="2021-10-17T14:55:50.122" v="436" actId="20577"/>
          <ac:spMkLst>
            <pc:docMk/>
            <pc:sldMk cId="4284330719" sldId="261"/>
            <ac:spMk id="3" creationId="{6276337E-8E88-4C50-B1D0-51AA94667B97}"/>
          </ac:spMkLst>
        </pc:spChg>
      </pc:sldChg>
    </pc:docChg>
  </pc:docChgLst>
  <pc:docChgLst>
    <pc:chgData name="AYUSHI KUMARI" userId="S::r19ec031@ece.reva.edu.in::744791ba-d386-4dbd-9708-35924f7ce84e" providerId="AD" clId="Web-{034576BB-E5B6-460A-80F4-589EA54A5E5A}"/>
    <pc:docChg chg="modSld">
      <pc:chgData name="AYUSHI KUMARI" userId="S::r19ec031@ece.reva.edu.in::744791ba-d386-4dbd-9708-35924f7ce84e" providerId="AD" clId="Web-{034576BB-E5B6-460A-80F4-589EA54A5E5A}" dt="2021-10-17T04:51:33.557" v="0"/>
      <pc:docMkLst>
        <pc:docMk/>
      </pc:docMkLst>
      <pc:sldChg chg="addSp">
        <pc:chgData name="AYUSHI KUMARI" userId="S::r19ec031@ece.reva.edu.in::744791ba-d386-4dbd-9708-35924f7ce84e" providerId="AD" clId="Web-{034576BB-E5B6-460A-80F4-589EA54A5E5A}" dt="2021-10-17T04:51:33.557" v="0"/>
        <pc:sldMkLst>
          <pc:docMk/>
          <pc:sldMk cId="1029029176" sldId="256"/>
        </pc:sldMkLst>
        <pc:spChg chg="add">
          <ac:chgData name="AYUSHI KUMARI" userId="S::r19ec031@ece.reva.edu.in::744791ba-d386-4dbd-9708-35924f7ce84e" providerId="AD" clId="Web-{034576BB-E5B6-460A-80F4-589EA54A5E5A}" dt="2021-10-17T04:51:33.557" v="0"/>
          <ac:spMkLst>
            <pc:docMk/>
            <pc:sldMk cId="1029029176" sldId="256"/>
            <ac:spMk id="4" creationId="{A55B6196-839E-442C-B997-E080A4E61552}"/>
          </ac:spMkLst>
        </pc:spChg>
      </pc:sldChg>
    </pc:docChg>
  </pc:docChgLst>
  <pc:docChgLst>
    <pc:chgData name="AVI SHAH" userId="S::r19cs480@cit.reva.edu.in::4d030914-bc01-4ea5-a645-e536374e622e" providerId="AD" clId="Web-{4ED5C0EE-DDDE-DCFC-78C7-FD882F1B02B9}"/>
    <pc:docChg chg="modSld addMainMaster delMainMaster">
      <pc:chgData name="AVI SHAH" userId="S::r19cs480@cit.reva.edu.in::4d030914-bc01-4ea5-a645-e536374e622e" providerId="AD" clId="Web-{4ED5C0EE-DDDE-DCFC-78C7-FD882F1B02B9}" dt="2021-10-17T05:29:53.637" v="246" actId="14100"/>
      <pc:docMkLst>
        <pc:docMk/>
      </pc:docMkLst>
      <pc:sldChg chg="addSp delSp modSp mod setBg setClrOvrMap delDesignElem chgLayout">
        <pc:chgData name="AVI SHAH" userId="S::r19cs480@cit.reva.edu.in::4d030914-bc01-4ea5-a645-e536374e622e" providerId="AD" clId="Web-{4ED5C0EE-DDDE-DCFC-78C7-FD882F1B02B9}" dt="2021-10-17T05:12:13.783" v="19" actId="20577"/>
        <pc:sldMkLst>
          <pc:docMk/>
          <pc:sldMk cId="1029029176" sldId="256"/>
        </pc:sldMkLst>
        <pc:spChg chg="mod ord">
          <ac:chgData name="AVI SHAH" userId="S::r19cs480@cit.reva.edu.in::4d030914-bc01-4ea5-a645-e536374e622e" providerId="AD" clId="Web-{4ED5C0EE-DDDE-DCFC-78C7-FD882F1B02B9}" dt="2021-10-17T05:11:44.968" v="17"/>
          <ac:spMkLst>
            <pc:docMk/>
            <pc:sldMk cId="1029029176" sldId="256"/>
            <ac:spMk id="2" creationId="{B6487E6D-1326-444C-9AA8-067DCAC0BBB6}"/>
          </ac:spMkLst>
        </pc:spChg>
        <pc:spChg chg="mod ord">
          <ac:chgData name="AVI SHAH" userId="S::r19cs480@cit.reva.edu.in::4d030914-bc01-4ea5-a645-e536374e622e" providerId="AD" clId="Web-{4ED5C0EE-DDDE-DCFC-78C7-FD882F1B02B9}" dt="2021-10-17T05:12:13.783" v="19" actId="20577"/>
          <ac:spMkLst>
            <pc:docMk/>
            <pc:sldMk cId="1029029176" sldId="256"/>
            <ac:spMk id="3" creationId="{55F74BD0-BC98-4462-A38B-FE8B60471C68}"/>
          </ac:spMkLst>
        </pc:spChg>
        <pc:spChg chg="add del">
          <ac:chgData name="AVI SHAH" userId="S::r19cs480@cit.reva.edu.in::4d030914-bc01-4ea5-a645-e536374e622e" providerId="AD" clId="Web-{4ED5C0EE-DDDE-DCFC-78C7-FD882F1B02B9}" dt="2021-10-17T05:11:33.765" v="16"/>
          <ac:spMkLst>
            <pc:docMk/>
            <pc:sldMk cId="1029029176" sldId="256"/>
            <ac:spMk id="22" creationId="{A65AC7D1-EAA9-48F5-B509-60A7F50BF703}"/>
          </ac:spMkLst>
        </pc:spChg>
        <pc:spChg chg="add del">
          <ac:chgData name="AVI SHAH" userId="S::r19cs480@cit.reva.edu.in::4d030914-bc01-4ea5-a645-e536374e622e" providerId="AD" clId="Web-{4ED5C0EE-DDDE-DCFC-78C7-FD882F1B02B9}" dt="2021-10-17T05:11:33.765" v="16"/>
          <ac:spMkLst>
            <pc:docMk/>
            <pc:sldMk cId="1029029176" sldId="256"/>
            <ac:spMk id="24" creationId="{D6320AF9-619A-4175-865B-5663E1AEF4C5}"/>
          </ac:spMkLst>
        </pc:spChg>
        <pc:spChg chg="add del">
          <ac:chgData name="AVI SHAH" userId="S::r19cs480@cit.reva.edu.in::4d030914-bc01-4ea5-a645-e536374e622e" providerId="AD" clId="Web-{4ED5C0EE-DDDE-DCFC-78C7-FD882F1B02B9}" dt="2021-10-17T05:11:33.765" v="16"/>
          <ac:spMkLst>
            <pc:docMk/>
            <pc:sldMk cId="1029029176" sldId="256"/>
            <ac:spMk id="30" creationId="{7E018740-5C2B-4A41-AC1A-7E68D1EC1954}"/>
          </ac:spMkLst>
        </pc:spChg>
        <pc:spChg chg="add del">
          <ac:chgData name="AVI SHAH" userId="S::r19cs480@cit.reva.edu.in::4d030914-bc01-4ea5-a645-e536374e622e" providerId="AD" clId="Web-{4ED5C0EE-DDDE-DCFC-78C7-FD882F1B02B9}" dt="2021-10-17T05:11:33.765" v="16"/>
          <ac:spMkLst>
            <pc:docMk/>
            <pc:sldMk cId="1029029176" sldId="256"/>
            <ac:spMk id="32" creationId="{166F75A4-C475-4941-8EE2-B80A06A2C1BB}"/>
          </ac:spMkLst>
        </pc:spChg>
        <pc:spChg chg="add del">
          <ac:chgData name="AVI SHAH" userId="S::r19cs480@cit.reva.edu.in::4d030914-bc01-4ea5-a645-e536374e622e" providerId="AD" clId="Web-{4ED5C0EE-DDDE-DCFC-78C7-FD882F1B02B9}" dt="2021-10-17T05:11:33.765" v="16"/>
          <ac:spMkLst>
            <pc:docMk/>
            <pc:sldMk cId="1029029176" sldId="256"/>
            <ac:spMk id="34" creationId="{A032553A-72E8-4B0D-8405-FF9771C9AF05}"/>
          </ac:spMkLst>
        </pc:spChg>
        <pc:spChg chg="add del">
          <ac:chgData name="AVI SHAH" userId="S::r19cs480@cit.reva.edu.in::4d030914-bc01-4ea5-a645-e536374e622e" providerId="AD" clId="Web-{4ED5C0EE-DDDE-DCFC-78C7-FD882F1B02B9}" dt="2021-10-17T05:11:33.765" v="16"/>
          <ac:spMkLst>
            <pc:docMk/>
            <pc:sldMk cId="1029029176" sldId="256"/>
            <ac:spMk id="36" creationId="{765800AC-C3B9-498E-87BC-29FAE4C76B21}"/>
          </ac:spMkLst>
        </pc:spChg>
        <pc:spChg chg="add del">
          <ac:chgData name="AVI SHAH" userId="S::r19cs480@cit.reva.edu.in::4d030914-bc01-4ea5-a645-e536374e622e" providerId="AD" clId="Web-{4ED5C0EE-DDDE-DCFC-78C7-FD882F1B02B9}" dt="2021-10-17T05:11:33.765" v="16"/>
          <ac:spMkLst>
            <pc:docMk/>
            <pc:sldMk cId="1029029176" sldId="256"/>
            <ac:spMk id="38" creationId="{1F9D6ACB-2FF4-49F9-978A-E0D5327FC635}"/>
          </ac:spMkLst>
        </pc:spChg>
        <pc:spChg chg="add del">
          <ac:chgData name="AVI SHAH" userId="S::r19cs480@cit.reva.edu.in::4d030914-bc01-4ea5-a645-e536374e622e" providerId="AD" clId="Web-{4ED5C0EE-DDDE-DCFC-78C7-FD882F1B02B9}" dt="2021-10-17T05:11:33.765" v="16"/>
          <ac:spMkLst>
            <pc:docMk/>
            <pc:sldMk cId="1029029176" sldId="256"/>
            <ac:spMk id="40" creationId="{142BFA2A-77A0-4F60-A32A-685681C84889}"/>
          </ac:spMkLst>
        </pc:spChg>
        <pc:grpChg chg="add del">
          <ac:chgData name="AVI SHAH" userId="S::r19cs480@cit.reva.edu.in::4d030914-bc01-4ea5-a645-e536374e622e" providerId="AD" clId="Web-{4ED5C0EE-DDDE-DCFC-78C7-FD882F1B02B9}" dt="2021-10-17T05:11:33.765" v="16"/>
          <ac:grpSpMkLst>
            <pc:docMk/>
            <pc:sldMk cId="1029029176" sldId="256"/>
            <ac:grpSpMk id="10" creationId="{09EA7EA7-74F5-4EE2-8E3D-1A10308259D7}"/>
          </ac:grpSpMkLst>
        </pc:grpChg>
        <pc:cxnChg chg="add del">
          <ac:chgData name="AVI SHAH" userId="S::r19cs480@cit.reva.edu.in::4d030914-bc01-4ea5-a645-e536374e622e" providerId="AD" clId="Web-{4ED5C0EE-DDDE-DCFC-78C7-FD882F1B02B9}" dt="2021-10-17T05:11:33.765" v="16"/>
          <ac:cxnSpMkLst>
            <pc:docMk/>
            <pc:sldMk cId="1029029176" sldId="256"/>
            <ac:cxnSpMk id="26" creationId="{063B6EC6-D752-4EE7-908B-F8F19E8C7FEA}"/>
          </ac:cxnSpMkLst>
        </pc:cxnChg>
        <pc:cxnChg chg="add del">
          <ac:chgData name="AVI SHAH" userId="S::r19cs480@cit.reva.edu.in::4d030914-bc01-4ea5-a645-e536374e622e" providerId="AD" clId="Web-{4ED5C0EE-DDDE-DCFC-78C7-FD882F1B02B9}" dt="2021-10-17T05:11:33.765" v="16"/>
          <ac:cxnSpMkLst>
            <pc:docMk/>
            <pc:sldMk cId="1029029176" sldId="256"/>
            <ac:cxnSpMk id="28" creationId="{EFECD4E8-AD3E-4228-82A2-9461958EA94D}"/>
          </ac:cxnSpMkLst>
        </pc:cxnChg>
      </pc:sldChg>
      <pc:sldChg chg="addSp delSp modSp mod modClrScheme chgLayout">
        <pc:chgData name="AVI SHAH" userId="S::r19cs480@cit.reva.edu.in::4d030914-bc01-4ea5-a645-e536374e622e" providerId="AD" clId="Web-{4ED5C0EE-DDDE-DCFC-78C7-FD882F1B02B9}" dt="2021-10-17T05:11:44.968" v="17"/>
        <pc:sldMkLst>
          <pc:docMk/>
          <pc:sldMk cId="3811617786" sldId="257"/>
        </pc:sldMkLst>
        <pc:spChg chg="mod ord">
          <ac:chgData name="AVI SHAH" userId="S::r19cs480@cit.reva.edu.in::4d030914-bc01-4ea5-a645-e536374e622e" providerId="AD" clId="Web-{4ED5C0EE-DDDE-DCFC-78C7-FD882F1B02B9}" dt="2021-10-17T05:11:44.968" v="17"/>
          <ac:spMkLst>
            <pc:docMk/>
            <pc:sldMk cId="3811617786" sldId="257"/>
            <ac:spMk id="3" creationId="{80531833-255D-4EA1-99B4-BC1397095523}"/>
          </ac:spMkLst>
        </pc:spChg>
        <pc:spChg chg="add del mod">
          <ac:chgData name="AVI SHAH" userId="S::r19cs480@cit.reva.edu.in::4d030914-bc01-4ea5-a645-e536374e622e" providerId="AD" clId="Web-{4ED5C0EE-DDDE-DCFC-78C7-FD882F1B02B9}" dt="2021-10-17T05:09:47.474" v="10"/>
          <ac:spMkLst>
            <pc:docMk/>
            <pc:sldMk cId="3811617786" sldId="257"/>
            <ac:spMk id="5" creationId="{7238E54B-2444-4311-824D-D4E3A04E2A5F}"/>
          </ac:spMkLst>
        </pc:spChg>
        <pc:picChg chg="add del mod">
          <ac:chgData name="AVI SHAH" userId="S::r19cs480@cit.reva.edu.in::4d030914-bc01-4ea5-a645-e536374e622e" providerId="AD" clId="Web-{4ED5C0EE-DDDE-DCFC-78C7-FD882F1B02B9}" dt="2021-10-17T05:09:47.474" v="11"/>
          <ac:picMkLst>
            <pc:docMk/>
            <pc:sldMk cId="3811617786" sldId="257"/>
            <ac:picMk id="2" creationId="{F46ED971-2D88-4F92-BC81-05BAC413A6DC}"/>
          </ac:picMkLst>
        </pc:picChg>
      </pc:sldChg>
      <pc:sldChg chg="modSp mod modClrScheme chgLayout">
        <pc:chgData name="AVI SHAH" userId="S::r19cs480@cit.reva.edu.in::4d030914-bc01-4ea5-a645-e536374e622e" providerId="AD" clId="Web-{4ED5C0EE-DDDE-DCFC-78C7-FD882F1B02B9}" dt="2021-10-17T05:29:53.637" v="246" actId="14100"/>
        <pc:sldMkLst>
          <pc:docMk/>
          <pc:sldMk cId="2265323726" sldId="258"/>
        </pc:sldMkLst>
        <pc:spChg chg="mod ord">
          <ac:chgData name="AVI SHAH" userId="S::r19cs480@cit.reva.edu.in::4d030914-bc01-4ea5-a645-e536374e622e" providerId="AD" clId="Web-{4ED5C0EE-DDDE-DCFC-78C7-FD882F1B02B9}" dt="2021-10-17T05:14:43.309" v="38" actId="20577"/>
          <ac:spMkLst>
            <pc:docMk/>
            <pc:sldMk cId="2265323726" sldId="258"/>
            <ac:spMk id="2" creationId="{59350163-9D37-4C52-986D-99694063D9F7}"/>
          </ac:spMkLst>
        </pc:spChg>
        <pc:spChg chg="mod ord">
          <ac:chgData name="AVI SHAH" userId="S::r19cs480@cit.reva.edu.in::4d030914-bc01-4ea5-a645-e536374e622e" providerId="AD" clId="Web-{4ED5C0EE-DDDE-DCFC-78C7-FD882F1B02B9}" dt="2021-10-17T05:11:44.968" v="17"/>
          <ac:spMkLst>
            <pc:docMk/>
            <pc:sldMk cId="2265323726" sldId="258"/>
            <ac:spMk id="3" creationId="{B8DFA551-8648-469C-A5D8-12CD2CBA063C}"/>
          </ac:spMkLst>
        </pc:spChg>
        <pc:spChg chg="mod">
          <ac:chgData name="AVI SHAH" userId="S::r19cs480@cit.reva.edu.in::4d030914-bc01-4ea5-a645-e536374e622e" providerId="AD" clId="Web-{4ED5C0EE-DDDE-DCFC-78C7-FD882F1B02B9}" dt="2021-10-17T05:29:53.637" v="246" actId="14100"/>
          <ac:spMkLst>
            <pc:docMk/>
            <pc:sldMk cId="2265323726" sldId="258"/>
            <ac:spMk id="5" creationId="{840C7D4D-BF62-402B-BEDA-66AE7B0CBD35}"/>
          </ac:spMkLst>
        </pc:spChg>
      </pc:sldChg>
      <pc:sldMasterChg chg="del delSldLayout">
        <pc:chgData name="AVI SHAH" userId="S::r19cs480@cit.reva.edu.in::4d030914-bc01-4ea5-a645-e536374e622e" providerId="AD" clId="Web-{4ED5C0EE-DDDE-DCFC-78C7-FD882F1B02B9}" dt="2021-10-17T05:11:33.765" v="16"/>
        <pc:sldMasterMkLst>
          <pc:docMk/>
          <pc:sldMasterMk cId="3947674033" sldId="2147483844"/>
        </pc:sldMasterMkLst>
        <pc:sldLayoutChg chg="del">
          <pc:chgData name="AVI SHAH" userId="S::r19cs480@cit.reva.edu.in::4d030914-bc01-4ea5-a645-e536374e622e" providerId="AD" clId="Web-{4ED5C0EE-DDDE-DCFC-78C7-FD882F1B02B9}" dt="2021-10-17T05:11:33.765" v="16"/>
          <pc:sldLayoutMkLst>
            <pc:docMk/>
            <pc:sldMasterMk cId="3947674033" sldId="2147483844"/>
            <pc:sldLayoutMk cId="1383942953" sldId="2147483845"/>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910171531" sldId="2147483846"/>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1103741176" sldId="2147483847"/>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2854201785" sldId="2147483848"/>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2026540831" sldId="2147483849"/>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166610409" sldId="2147483850"/>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3027615475" sldId="2147483851"/>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4113834857" sldId="2147483852"/>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456200678" sldId="2147483853"/>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2205279291" sldId="2147483854"/>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3162421484" sldId="2147483855"/>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1876315751" sldId="2147483856"/>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1075212725" sldId="2147483857"/>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638129389" sldId="2147483858"/>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2827307415" sldId="2147483859"/>
          </pc:sldLayoutMkLst>
        </pc:sldLayoutChg>
        <pc:sldLayoutChg chg="del">
          <pc:chgData name="AVI SHAH" userId="S::r19cs480@cit.reva.edu.in::4d030914-bc01-4ea5-a645-e536374e622e" providerId="AD" clId="Web-{4ED5C0EE-DDDE-DCFC-78C7-FD882F1B02B9}" dt="2021-10-17T05:11:33.765" v="16"/>
          <pc:sldLayoutMkLst>
            <pc:docMk/>
            <pc:sldMasterMk cId="3947674033" sldId="2147483844"/>
            <pc:sldLayoutMk cId="3925293372" sldId="2147483860"/>
          </pc:sldLayoutMkLst>
        </pc:sldLayoutChg>
      </pc:sldMasterChg>
      <pc:sldMasterChg chg="add del addSldLayout delSldLayout modSldLayout">
        <pc:chgData name="AVI SHAH" userId="S::r19cs480@cit.reva.edu.in::4d030914-bc01-4ea5-a645-e536374e622e" providerId="AD" clId="Web-{4ED5C0EE-DDDE-DCFC-78C7-FD882F1B02B9}" dt="2021-10-17T05:11:44.968" v="17"/>
        <pc:sldMasterMkLst>
          <pc:docMk/>
          <pc:sldMasterMk cId="4183154634" sldId="2147483861"/>
        </pc:sldMasterMkLst>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2899448696" sldId="2147483862"/>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3716790935" sldId="2147483863"/>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1738435556" sldId="2147483864"/>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3263068473" sldId="2147483865"/>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2596757370" sldId="2147483866"/>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1668325429" sldId="2147483867"/>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3967793387" sldId="2147483868"/>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1828539778" sldId="2147483869"/>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3288546056" sldId="2147483870"/>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818435938" sldId="2147483871"/>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206434152" sldId="2147483872"/>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3575801629" sldId="2147483873"/>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3243717844" sldId="2147483874"/>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3653259977" sldId="2147483875"/>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2714819293" sldId="2147483876"/>
          </pc:sldLayoutMkLst>
        </pc:sldLayoutChg>
        <pc:sldLayoutChg chg="add del mod replId">
          <pc:chgData name="AVI SHAH" userId="S::r19cs480@cit.reva.edu.in::4d030914-bc01-4ea5-a645-e536374e622e" providerId="AD" clId="Web-{4ED5C0EE-DDDE-DCFC-78C7-FD882F1B02B9}" dt="2021-10-17T05:11:44.968" v="17"/>
          <pc:sldLayoutMkLst>
            <pc:docMk/>
            <pc:sldMasterMk cId="4183154634" sldId="2147483861"/>
            <pc:sldLayoutMk cId="223570609" sldId="2147483877"/>
          </pc:sldLayoutMkLst>
        </pc:sldLayoutChg>
      </pc:sldMasterChg>
      <pc:sldMasterChg chg="add addSldLayout modSldLayout">
        <pc:chgData name="AVI SHAH" userId="S::r19cs480@cit.reva.edu.in::4d030914-bc01-4ea5-a645-e536374e622e" providerId="AD" clId="Web-{4ED5C0EE-DDDE-DCFC-78C7-FD882F1B02B9}" dt="2021-10-17T05:11:44.968" v="17"/>
        <pc:sldMasterMkLst>
          <pc:docMk/>
          <pc:sldMasterMk cId="4252223189" sldId="2147483878"/>
        </pc:sldMasterMkLst>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2371247981" sldId="2147483879"/>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191202436" sldId="2147483880"/>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2109665920" sldId="2147483881"/>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1945631559" sldId="2147483882"/>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1492959915" sldId="2147483883"/>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2144272136" sldId="2147483884"/>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3505913423" sldId="2147483885"/>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1702969682" sldId="2147483886"/>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3798376175" sldId="2147483887"/>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2141460056" sldId="2147483888"/>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990183825" sldId="2147483889"/>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2413983698" sldId="2147483890"/>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3549320527" sldId="2147483891"/>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3704180745" sldId="2147483892"/>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914172447" sldId="2147483893"/>
          </pc:sldLayoutMkLst>
        </pc:sldLayoutChg>
        <pc:sldLayoutChg chg="add mod replId">
          <pc:chgData name="AVI SHAH" userId="S::r19cs480@cit.reva.edu.in::4d030914-bc01-4ea5-a645-e536374e622e" providerId="AD" clId="Web-{4ED5C0EE-DDDE-DCFC-78C7-FD882F1B02B9}" dt="2021-10-17T05:11:44.968" v="17"/>
          <pc:sldLayoutMkLst>
            <pc:docMk/>
            <pc:sldMasterMk cId="4252223189" sldId="2147483878"/>
            <pc:sldLayoutMk cId="3331346865" sldId="2147483894"/>
          </pc:sldLayoutMkLst>
        </pc:sldLayoutChg>
      </pc:sldMasterChg>
    </pc:docChg>
  </pc:docChgLst>
  <pc:docChgLst>
    <pc:chgData name="AYUSHI KUMARI" userId="S::r19ec031@ece.reva.edu.in::744791ba-d386-4dbd-9708-35924f7ce84e" providerId="AD" clId="Web-{4C3A4C07-3D81-E20F-CA22-0242330A2F40}"/>
    <pc:docChg chg="modSld">
      <pc:chgData name="AYUSHI KUMARI" userId="S::r19ec031@ece.reva.edu.in::744791ba-d386-4dbd-9708-35924f7ce84e" providerId="AD" clId="Web-{4C3A4C07-3D81-E20F-CA22-0242330A2F40}" dt="2021-10-17T08:21:41.484" v="1" actId="20577"/>
      <pc:docMkLst>
        <pc:docMk/>
      </pc:docMkLst>
      <pc:sldChg chg="modSp">
        <pc:chgData name="AYUSHI KUMARI" userId="S::r19ec031@ece.reva.edu.in::744791ba-d386-4dbd-9708-35924f7ce84e" providerId="AD" clId="Web-{4C3A4C07-3D81-E20F-CA22-0242330A2F40}" dt="2021-10-17T08:21:41.484" v="1" actId="20577"/>
        <pc:sldMkLst>
          <pc:docMk/>
          <pc:sldMk cId="3146464425" sldId="260"/>
        </pc:sldMkLst>
        <pc:spChg chg="mod">
          <ac:chgData name="AYUSHI KUMARI" userId="S::r19ec031@ece.reva.edu.in::744791ba-d386-4dbd-9708-35924f7ce84e" providerId="AD" clId="Web-{4C3A4C07-3D81-E20F-CA22-0242330A2F40}" dt="2021-10-17T08:21:41.484" v="1" actId="20577"/>
          <ac:spMkLst>
            <pc:docMk/>
            <pc:sldMk cId="3146464425" sldId="260"/>
            <ac:spMk id="2" creationId="{528C5D34-BBF9-4FE1-B63E-49EA2DAFC6A1}"/>
          </ac:spMkLst>
        </pc:spChg>
      </pc:sldChg>
    </pc:docChg>
  </pc:docChgLst>
  <pc:docChgLst>
    <pc:chgData name="AYUSHI KUMARI" userId="S::r19ec031@ece.reva.edu.in::744791ba-d386-4dbd-9708-35924f7ce84e" providerId="AD" clId="Web-{E4D38FD9-41CB-A26E-83D7-A5564F959436}"/>
    <pc:docChg chg="addSld modSld">
      <pc:chgData name="AYUSHI KUMARI" userId="S::r19ec031@ece.reva.edu.in::744791ba-d386-4dbd-9708-35924f7ce84e" providerId="AD" clId="Web-{E4D38FD9-41CB-A26E-83D7-A5564F959436}" dt="2021-10-17T07:24:11.774" v="889" actId="20577"/>
      <pc:docMkLst>
        <pc:docMk/>
      </pc:docMkLst>
      <pc:sldChg chg="addSp delSp modSp">
        <pc:chgData name="AYUSHI KUMARI" userId="S::r19ec031@ece.reva.edu.in::744791ba-d386-4dbd-9708-35924f7ce84e" providerId="AD" clId="Web-{E4D38FD9-41CB-A26E-83D7-A5564F959436}" dt="2021-10-17T06:54:13.612" v="412" actId="1076"/>
        <pc:sldMkLst>
          <pc:docMk/>
          <pc:sldMk cId="3811617786" sldId="257"/>
        </pc:sldMkLst>
        <pc:spChg chg="mod">
          <ac:chgData name="AYUSHI KUMARI" userId="S::r19ec031@ece.reva.edu.in::744791ba-d386-4dbd-9708-35924f7ce84e" providerId="AD" clId="Web-{E4D38FD9-41CB-A26E-83D7-A5564F959436}" dt="2021-10-17T06:53:30.393" v="406" actId="20577"/>
          <ac:spMkLst>
            <pc:docMk/>
            <pc:sldMk cId="3811617786" sldId="257"/>
            <ac:spMk id="3" creationId="{80531833-255D-4EA1-99B4-BC1397095523}"/>
          </ac:spMkLst>
        </pc:spChg>
        <pc:spChg chg="mod">
          <ac:chgData name="AYUSHI KUMARI" userId="S::r19ec031@ece.reva.edu.in::744791ba-d386-4dbd-9708-35924f7ce84e" providerId="AD" clId="Web-{E4D38FD9-41CB-A26E-83D7-A5564F959436}" dt="2021-10-17T06:39:40.236" v="4" actId="20577"/>
          <ac:spMkLst>
            <pc:docMk/>
            <pc:sldMk cId="3811617786" sldId="257"/>
            <ac:spMk id="4" creationId="{973CC5A0-B3A2-461F-B62C-1F683AB2417C}"/>
          </ac:spMkLst>
        </pc:spChg>
        <pc:picChg chg="add mod">
          <ac:chgData name="AYUSHI KUMARI" userId="S::r19ec031@ece.reva.edu.in::744791ba-d386-4dbd-9708-35924f7ce84e" providerId="AD" clId="Web-{E4D38FD9-41CB-A26E-83D7-A5564F959436}" dt="2021-10-17T06:54:10.159" v="411" actId="1076"/>
          <ac:picMkLst>
            <pc:docMk/>
            <pc:sldMk cId="3811617786" sldId="257"/>
            <ac:picMk id="2" creationId="{163076FB-7D5F-449B-A8C6-22E144D35618}"/>
          </ac:picMkLst>
        </pc:picChg>
        <pc:picChg chg="add mod">
          <ac:chgData name="AYUSHI KUMARI" userId="S::r19ec031@ece.reva.edu.in::744791ba-d386-4dbd-9708-35924f7ce84e" providerId="AD" clId="Web-{E4D38FD9-41CB-A26E-83D7-A5564F959436}" dt="2021-10-17T06:54:07.565" v="410" actId="14100"/>
          <ac:picMkLst>
            <pc:docMk/>
            <pc:sldMk cId="3811617786" sldId="257"/>
            <ac:picMk id="5" creationId="{B4F7633D-84BB-41A9-AA5D-021C4B42BE25}"/>
          </ac:picMkLst>
        </pc:picChg>
        <pc:picChg chg="del">
          <ac:chgData name="AYUSHI KUMARI" userId="S::r19ec031@ece.reva.edu.in::744791ba-d386-4dbd-9708-35924f7ce84e" providerId="AD" clId="Web-{E4D38FD9-41CB-A26E-83D7-A5564F959436}" dt="2021-10-17T06:45:47.009" v="215"/>
          <ac:picMkLst>
            <pc:docMk/>
            <pc:sldMk cId="3811617786" sldId="257"/>
            <ac:picMk id="6" creationId="{E3C55C97-D213-4BEB-800B-182956FF6926}"/>
          </ac:picMkLst>
        </pc:picChg>
        <pc:picChg chg="mod">
          <ac:chgData name="AYUSHI KUMARI" userId="S::r19ec031@ece.reva.edu.in::744791ba-d386-4dbd-9708-35924f7ce84e" providerId="AD" clId="Web-{E4D38FD9-41CB-A26E-83D7-A5564F959436}" dt="2021-10-17T06:54:13.612" v="412" actId="1076"/>
          <ac:picMkLst>
            <pc:docMk/>
            <pc:sldMk cId="3811617786" sldId="257"/>
            <ac:picMk id="8" creationId="{45391EDF-8525-4DE5-8068-08A5CD1A88D7}"/>
          </ac:picMkLst>
        </pc:picChg>
      </pc:sldChg>
      <pc:sldChg chg="addSp delSp modSp">
        <pc:chgData name="AYUSHI KUMARI" userId="S::r19ec031@ece.reva.edu.in::744791ba-d386-4dbd-9708-35924f7ce84e" providerId="AD" clId="Web-{E4D38FD9-41CB-A26E-83D7-A5564F959436}" dt="2021-10-17T07:03:10.795" v="569" actId="20577"/>
        <pc:sldMkLst>
          <pc:docMk/>
          <pc:sldMk cId="2265323726" sldId="258"/>
        </pc:sldMkLst>
        <pc:spChg chg="mod">
          <ac:chgData name="AYUSHI KUMARI" userId="S::r19ec031@ece.reva.edu.in::744791ba-d386-4dbd-9708-35924f7ce84e" providerId="AD" clId="Web-{E4D38FD9-41CB-A26E-83D7-A5564F959436}" dt="2021-10-17T06:55:53.943" v="454" actId="20577"/>
          <ac:spMkLst>
            <pc:docMk/>
            <pc:sldMk cId="2265323726" sldId="258"/>
            <ac:spMk id="2" creationId="{59350163-9D37-4C52-986D-99694063D9F7}"/>
          </ac:spMkLst>
        </pc:spChg>
        <pc:spChg chg="mod">
          <ac:chgData name="AYUSHI KUMARI" userId="S::r19ec031@ece.reva.edu.in::744791ba-d386-4dbd-9708-35924f7ce84e" providerId="AD" clId="Web-{E4D38FD9-41CB-A26E-83D7-A5564F959436}" dt="2021-10-17T07:01:43.278" v="552" actId="20577"/>
          <ac:spMkLst>
            <pc:docMk/>
            <pc:sldMk cId="2265323726" sldId="258"/>
            <ac:spMk id="5" creationId="{840C7D4D-BF62-402B-BEDA-66AE7B0CBD35}"/>
          </ac:spMkLst>
        </pc:spChg>
        <pc:spChg chg="add del mod">
          <ac:chgData name="AYUSHI KUMARI" userId="S::r19ec031@ece.reva.edu.in::744791ba-d386-4dbd-9708-35924f7ce84e" providerId="AD" clId="Web-{E4D38FD9-41CB-A26E-83D7-A5564F959436}" dt="2021-10-17T06:56:00.427" v="455"/>
          <ac:spMkLst>
            <pc:docMk/>
            <pc:sldMk cId="2265323726" sldId="258"/>
            <ac:spMk id="6" creationId="{012BD43A-A054-4FEB-B8C9-EA27E88487FE}"/>
          </ac:spMkLst>
        </pc:spChg>
        <pc:spChg chg="add mod">
          <ac:chgData name="AYUSHI KUMARI" userId="S::r19ec031@ece.reva.edu.in::744791ba-d386-4dbd-9708-35924f7ce84e" providerId="AD" clId="Web-{E4D38FD9-41CB-A26E-83D7-A5564F959436}" dt="2021-10-17T06:57:25.679" v="470" actId="20577"/>
          <ac:spMkLst>
            <pc:docMk/>
            <pc:sldMk cId="2265323726" sldId="258"/>
            <ac:spMk id="33" creationId="{2DF161A4-DC5A-41EF-B8F9-918134A55E82}"/>
          </ac:spMkLst>
        </pc:spChg>
        <pc:graphicFrameChg chg="add mod ord modGraphic">
          <ac:chgData name="AYUSHI KUMARI" userId="S::r19ec031@ece.reva.edu.in::744791ba-d386-4dbd-9708-35924f7ce84e" providerId="AD" clId="Web-{E4D38FD9-41CB-A26E-83D7-A5564F959436}" dt="2021-10-17T07:03:10.795" v="569" actId="20577"/>
          <ac:graphicFrameMkLst>
            <pc:docMk/>
            <pc:sldMk cId="2265323726" sldId="258"/>
            <ac:graphicFrameMk id="7" creationId="{EAE5662C-FE44-44FA-90C1-04DA1DB1C8E5}"/>
          </ac:graphicFrameMkLst>
        </pc:graphicFrameChg>
        <pc:picChg chg="del">
          <ac:chgData name="AYUSHI KUMARI" userId="S::r19ec031@ece.reva.edu.in::744791ba-d386-4dbd-9708-35924f7ce84e" providerId="AD" clId="Web-{E4D38FD9-41CB-A26E-83D7-A5564F959436}" dt="2021-10-17T06:54:21.019" v="413"/>
          <ac:picMkLst>
            <pc:docMk/>
            <pc:sldMk cId="2265323726" sldId="258"/>
            <ac:picMk id="4" creationId="{D7C7B9D7-A653-4232-AB59-5A3B83E565BD}"/>
          </ac:picMkLst>
        </pc:picChg>
        <pc:picChg chg="add mod">
          <ac:chgData name="AYUSHI KUMARI" userId="S::r19ec031@ece.reva.edu.in::744791ba-d386-4dbd-9708-35924f7ce84e" providerId="AD" clId="Web-{E4D38FD9-41CB-A26E-83D7-A5564F959436}" dt="2021-10-17T07:02:48.342" v="558" actId="1076"/>
          <ac:picMkLst>
            <pc:docMk/>
            <pc:sldMk cId="2265323726" sldId="258"/>
            <ac:picMk id="32" creationId="{E1D4F873-2A5C-41AB-9F0D-8AF62A4AA1CD}"/>
          </ac:picMkLst>
        </pc:picChg>
      </pc:sldChg>
      <pc:sldChg chg="modSp new">
        <pc:chgData name="AYUSHI KUMARI" userId="S::r19ec031@ece.reva.edu.in::744791ba-d386-4dbd-9708-35924f7ce84e" providerId="AD" clId="Web-{E4D38FD9-41CB-A26E-83D7-A5564F959436}" dt="2021-10-17T07:24:11.774" v="889" actId="20577"/>
        <pc:sldMkLst>
          <pc:docMk/>
          <pc:sldMk cId="657914240" sldId="259"/>
        </pc:sldMkLst>
        <pc:spChg chg="mod">
          <ac:chgData name="AYUSHI KUMARI" userId="S::r19ec031@ece.reva.edu.in::744791ba-d386-4dbd-9708-35924f7ce84e" providerId="AD" clId="Web-{E4D38FD9-41CB-A26E-83D7-A5564F959436}" dt="2021-10-17T07:04:29.312" v="605" actId="20577"/>
          <ac:spMkLst>
            <pc:docMk/>
            <pc:sldMk cId="657914240" sldId="259"/>
            <ac:spMk id="2" creationId="{B5C59F13-FD2E-458C-ACCD-0634B3C79359}"/>
          </ac:spMkLst>
        </pc:spChg>
        <pc:spChg chg="mod">
          <ac:chgData name="AYUSHI KUMARI" userId="S::r19ec031@ece.reva.edu.in::744791ba-d386-4dbd-9708-35924f7ce84e" providerId="AD" clId="Web-{E4D38FD9-41CB-A26E-83D7-A5564F959436}" dt="2021-10-17T07:24:11.774" v="889" actId="20577"/>
          <ac:spMkLst>
            <pc:docMk/>
            <pc:sldMk cId="657914240" sldId="259"/>
            <ac:spMk id="3" creationId="{F47FCCD2-C088-4F0C-8FB2-6F4E224A8C66}"/>
          </ac:spMkLst>
        </pc:spChg>
      </pc:sldChg>
    </pc:docChg>
  </pc:docChgLst>
  <pc:docChgLst>
    <pc:chgData name="AYUSHI KUMARI" userId="S::r19ec031@ece.reva.edu.in::744791ba-d386-4dbd-9708-35924f7ce84e" providerId="AD" clId="Web-{AF951532-F16A-CFEA-27EA-2DF3770ED4B6}"/>
    <pc:docChg chg="modSld">
      <pc:chgData name="AYUSHI KUMARI" userId="S::r19ec031@ece.reva.edu.in::744791ba-d386-4dbd-9708-35924f7ce84e" providerId="AD" clId="Web-{AF951532-F16A-CFEA-27EA-2DF3770ED4B6}" dt="2021-10-17T08:00:39.092" v="7"/>
      <pc:docMkLst>
        <pc:docMk/>
      </pc:docMkLst>
      <pc:sldChg chg="delSp modSp">
        <pc:chgData name="AYUSHI KUMARI" userId="S::r19ec031@ece.reva.edu.in::744791ba-d386-4dbd-9708-35924f7ce84e" providerId="AD" clId="Web-{AF951532-F16A-CFEA-27EA-2DF3770ED4B6}" dt="2021-10-17T08:00:39.092" v="7"/>
        <pc:sldMkLst>
          <pc:docMk/>
          <pc:sldMk cId="657914240" sldId="259"/>
        </pc:sldMkLst>
        <pc:spChg chg="del mod">
          <ac:chgData name="AYUSHI KUMARI" userId="S::r19ec031@ece.reva.edu.in::744791ba-d386-4dbd-9708-35924f7ce84e" providerId="AD" clId="Web-{AF951532-F16A-CFEA-27EA-2DF3770ED4B6}" dt="2021-10-17T08:00:22.841" v="5"/>
          <ac:spMkLst>
            <pc:docMk/>
            <pc:sldMk cId="657914240" sldId="259"/>
            <ac:spMk id="98" creationId="{3402A9D4-BEF1-4B3F-BE84-B0A9E085823A}"/>
          </ac:spMkLst>
        </pc:spChg>
        <pc:spChg chg="del mod">
          <ac:chgData name="AYUSHI KUMARI" userId="S::r19ec031@ece.reva.edu.in::744791ba-d386-4dbd-9708-35924f7ce84e" providerId="AD" clId="Web-{AF951532-F16A-CFEA-27EA-2DF3770ED4B6}" dt="2021-10-17T08:00:31.482" v="6"/>
          <ac:spMkLst>
            <pc:docMk/>
            <pc:sldMk cId="657914240" sldId="259"/>
            <ac:spMk id="99" creationId="{0DE4C0BE-947D-4B06-897C-D36AE6E65B6C}"/>
          </ac:spMkLst>
        </pc:spChg>
        <pc:spChg chg="del mod">
          <ac:chgData name="AYUSHI KUMARI" userId="S::r19ec031@ece.reva.edu.in::744791ba-d386-4dbd-9708-35924f7ce84e" providerId="AD" clId="Web-{AF951532-F16A-CFEA-27EA-2DF3770ED4B6}" dt="2021-10-17T08:00:39.092" v="7"/>
          <ac:spMkLst>
            <pc:docMk/>
            <pc:sldMk cId="657914240" sldId="259"/>
            <ac:spMk id="100" creationId="{EAEA14C4-5982-4DB9-8908-9589FCAC2101}"/>
          </ac:spMkLst>
        </pc:spChg>
        <pc:spChg chg="mod">
          <ac:chgData name="AYUSHI KUMARI" userId="S::r19ec031@ece.reva.edu.in::744791ba-d386-4dbd-9708-35924f7ce84e" providerId="AD" clId="Web-{AF951532-F16A-CFEA-27EA-2DF3770ED4B6}" dt="2021-10-17T07:59:56.138" v="1" actId="1076"/>
          <ac:spMkLst>
            <pc:docMk/>
            <pc:sldMk cId="657914240" sldId="259"/>
            <ac:spMk id="101" creationId="{6FAB0914-D5C1-491F-A96D-58603A904410}"/>
          </ac:spMkLst>
        </pc:spChg>
      </pc:sldChg>
    </pc:docChg>
  </pc:docChgLst>
  <pc:docChgLst>
    <pc:chgData name="AYUSHI KUMARI" userId="S::r19ec031@ece.reva.edu.in::744791ba-d386-4dbd-9708-35924f7ce84e" providerId="AD" clId="Web-{9594BE3A-E44A-4CDE-733E-5A5CD8FD759C}"/>
    <pc:docChg chg="modSld">
      <pc:chgData name="AYUSHI KUMARI" userId="S::r19ec031@ece.reva.edu.in::744791ba-d386-4dbd-9708-35924f7ce84e" providerId="AD" clId="Web-{9594BE3A-E44A-4CDE-733E-5A5CD8FD759C}" dt="2021-10-17T05:16:21.714" v="282" actId="20577"/>
      <pc:docMkLst>
        <pc:docMk/>
      </pc:docMkLst>
      <pc:sldChg chg="addSp modSp">
        <pc:chgData name="AYUSHI KUMARI" userId="S::r19ec031@ece.reva.edu.in::744791ba-d386-4dbd-9708-35924f7ce84e" providerId="AD" clId="Web-{9594BE3A-E44A-4CDE-733E-5A5CD8FD759C}" dt="2021-10-17T05:01:32.947" v="106" actId="20577"/>
        <pc:sldMkLst>
          <pc:docMk/>
          <pc:sldMk cId="1029029176" sldId="256"/>
        </pc:sldMkLst>
        <pc:spChg chg="mod">
          <ac:chgData name="AYUSHI KUMARI" userId="S::r19ec031@ece.reva.edu.in::744791ba-d386-4dbd-9708-35924f7ce84e" providerId="AD" clId="Web-{9594BE3A-E44A-4CDE-733E-5A5CD8FD759C}" dt="2021-10-17T04:55:23.066" v="101" actId="1076"/>
          <ac:spMkLst>
            <pc:docMk/>
            <pc:sldMk cId="1029029176" sldId="256"/>
            <ac:spMk id="2" creationId="{B6487E6D-1326-444C-9AA8-067DCAC0BBB6}"/>
          </ac:spMkLst>
        </pc:spChg>
        <pc:spChg chg="mod">
          <ac:chgData name="AYUSHI KUMARI" userId="S::r19ec031@ece.reva.edu.in::744791ba-d386-4dbd-9708-35924f7ce84e" providerId="AD" clId="Web-{9594BE3A-E44A-4CDE-733E-5A5CD8FD759C}" dt="2021-10-17T05:01:32.947" v="106" actId="20577"/>
          <ac:spMkLst>
            <pc:docMk/>
            <pc:sldMk cId="1029029176" sldId="256"/>
            <ac:spMk id="3" creationId="{55F74BD0-BC98-4462-A38B-FE8B60471C68}"/>
          </ac:spMkLst>
        </pc:spChg>
        <pc:spChg chg="add mod">
          <ac:chgData name="AYUSHI KUMARI" userId="S::r19ec031@ece.reva.edu.in::744791ba-d386-4dbd-9708-35924f7ce84e" providerId="AD" clId="Web-{9594BE3A-E44A-4CDE-733E-5A5CD8FD759C}" dt="2021-10-17T04:59:17.898" v="103" actId="20577"/>
          <ac:spMkLst>
            <pc:docMk/>
            <pc:sldMk cId="1029029176" sldId="256"/>
            <ac:spMk id="5" creationId="{81CC01EF-CCD6-4E9F-B311-014B709EDD85}"/>
          </ac:spMkLst>
        </pc:spChg>
      </pc:sldChg>
      <pc:sldChg chg="modSp">
        <pc:chgData name="AYUSHI KUMARI" userId="S::r19ec031@ece.reva.edu.in::744791ba-d386-4dbd-9708-35924f7ce84e" providerId="AD" clId="Web-{9594BE3A-E44A-4CDE-733E-5A5CD8FD759C}" dt="2021-10-17T05:07:27.204" v="166" actId="20577"/>
        <pc:sldMkLst>
          <pc:docMk/>
          <pc:sldMk cId="3811617786" sldId="257"/>
        </pc:sldMkLst>
        <pc:spChg chg="mod">
          <ac:chgData name="AYUSHI KUMARI" userId="S::r19ec031@ece.reva.edu.in::744791ba-d386-4dbd-9708-35924f7ce84e" providerId="AD" clId="Web-{9594BE3A-E44A-4CDE-733E-5A5CD8FD759C}" dt="2021-10-17T05:07:27.204" v="166" actId="20577"/>
          <ac:spMkLst>
            <pc:docMk/>
            <pc:sldMk cId="3811617786" sldId="257"/>
            <ac:spMk id="3" creationId="{80531833-255D-4EA1-99B4-BC1397095523}"/>
          </ac:spMkLst>
        </pc:spChg>
      </pc:sldChg>
      <pc:sldChg chg="addSp delSp modSp">
        <pc:chgData name="AYUSHI KUMARI" userId="S::r19ec031@ece.reva.edu.in::744791ba-d386-4dbd-9708-35924f7ce84e" providerId="AD" clId="Web-{9594BE3A-E44A-4CDE-733E-5A5CD8FD759C}" dt="2021-10-17T05:16:21.714" v="282" actId="20577"/>
        <pc:sldMkLst>
          <pc:docMk/>
          <pc:sldMk cId="2265323726" sldId="258"/>
        </pc:sldMkLst>
        <pc:spChg chg="mod">
          <ac:chgData name="AYUSHI KUMARI" userId="S::r19ec031@ece.reva.edu.in::744791ba-d386-4dbd-9708-35924f7ce84e" providerId="AD" clId="Web-{9594BE3A-E44A-4CDE-733E-5A5CD8FD759C}" dt="2021-10-17T05:14:10.274" v="194" actId="20577"/>
          <ac:spMkLst>
            <pc:docMk/>
            <pc:sldMk cId="2265323726" sldId="258"/>
            <ac:spMk id="2" creationId="{59350163-9D37-4C52-986D-99694063D9F7}"/>
          </ac:spMkLst>
        </pc:spChg>
        <pc:spChg chg="del">
          <ac:chgData name="AYUSHI KUMARI" userId="S::r19ec031@ece.reva.edu.in::744791ba-d386-4dbd-9708-35924f7ce84e" providerId="AD" clId="Web-{9594BE3A-E44A-4CDE-733E-5A5CD8FD759C}" dt="2021-10-17T05:12:51.163" v="167"/>
          <ac:spMkLst>
            <pc:docMk/>
            <pc:sldMk cId="2265323726" sldId="258"/>
            <ac:spMk id="3" creationId="{B8DFA551-8648-469C-A5D8-12CD2CBA063C}"/>
          </ac:spMkLst>
        </pc:spChg>
        <pc:spChg chg="add mod">
          <ac:chgData name="AYUSHI KUMARI" userId="S::r19ec031@ece.reva.edu.in::744791ba-d386-4dbd-9708-35924f7ce84e" providerId="AD" clId="Web-{9594BE3A-E44A-4CDE-733E-5A5CD8FD759C}" dt="2021-10-17T05:16:21.714" v="282" actId="20577"/>
          <ac:spMkLst>
            <pc:docMk/>
            <pc:sldMk cId="2265323726" sldId="258"/>
            <ac:spMk id="5" creationId="{840C7D4D-BF62-402B-BEDA-66AE7B0CBD35}"/>
          </ac:spMkLst>
        </pc:spChg>
        <pc:picChg chg="add mod ord">
          <ac:chgData name="AYUSHI KUMARI" userId="S::r19ec031@ece.reva.edu.in::744791ba-d386-4dbd-9708-35924f7ce84e" providerId="AD" clId="Web-{9594BE3A-E44A-4CDE-733E-5A5CD8FD759C}" dt="2021-10-17T05:13:12.867" v="170" actId="1076"/>
          <ac:picMkLst>
            <pc:docMk/>
            <pc:sldMk cId="2265323726" sldId="258"/>
            <ac:picMk id="4" creationId="{D7C7B9D7-A653-4232-AB59-5A3B83E565BD}"/>
          </ac:picMkLst>
        </pc:picChg>
      </pc:sldChg>
    </pc:docChg>
  </pc:docChgLst>
  <pc:docChgLst>
    <pc:chgData name="AYUSHI KUMARI" userId="S::r19ec031@ece.reva.edu.in::744791ba-d386-4dbd-9708-35924f7ce84e" providerId="AD" clId="Web-{D2B052FA-FEA7-56BE-5E40-8108B97D0552}"/>
    <pc:docChg chg="addSld modSld">
      <pc:chgData name="AYUSHI KUMARI" userId="S::r19ec031@ece.reva.edu.in::744791ba-d386-4dbd-9708-35924f7ce84e" providerId="AD" clId="Web-{D2B052FA-FEA7-56BE-5E40-8108B97D0552}" dt="2021-10-17T07:42:48.812" v="244"/>
      <pc:docMkLst>
        <pc:docMk/>
      </pc:docMkLst>
      <pc:sldChg chg="addSp modSp">
        <pc:chgData name="AYUSHI KUMARI" userId="S::r19ec031@ece.reva.edu.in::744791ba-d386-4dbd-9708-35924f7ce84e" providerId="AD" clId="Web-{D2B052FA-FEA7-56BE-5E40-8108B97D0552}" dt="2021-10-17T07:40:03.403" v="222" actId="1076"/>
        <pc:sldMkLst>
          <pc:docMk/>
          <pc:sldMk cId="3811617786" sldId="257"/>
        </pc:sldMkLst>
        <pc:picChg chg="add mod">
          <ac:chgData name="AYUSHI KUMARI" userId="S::r19ec031@ece.reva.edu.in::744791ba-d386-4dbd-9708-35924f7ce84e" providerId="AD" clId="Web-{D2B052FA-FEA7-56BE-5E40-8108B97D0552}" dt="2021-10-17T07:40:03.403" v="222" actId="1076"/>
          <ac:picMkLst>
            <pc:docMk/>
            <pc:sldMk cId="3811617786" sldId="257"/>
            <ac:picMk id="6" creationId="{80C409CB-0899-44FB-B15E-BC0F86BEE08F}"/>
          </ac:picMkLst>
        </pc:picChg>
      </pc:sldChg>
      <pc:sldChg chg="addSp delSp modSp mod setBg setClrOvrMap">
        <pc:chgData name="AYUSHI KUMARI" userId="S::r19ec031@ece.reva.edu.in::744791ba-d386-4dbd-9708-35924f7ce84e" providerId="AD" clId="Web-{D2B052FA-FEA7-56BE-5E40-8108B97D0552}" dt="2021-10-17T07:42:48.812" v="244"/>
        <pc:sldMkLst>
          <pc:docMk/>
          <pc:sldMk cId="657914240" sldId="259"/>
        </pc:sldMkLst>
        <pc:spChg chg="mod">
          <ac:chgData name="AYUSHI KUMARI" userId="S::r19ec031@ece.reva.edu.in::744791ba-d386-4dbd-9708-35924f7ce84e" providerId="AD" clId="Web-{D2B052FA-FEA7-56BE-5E40-8108B97D0552}" dt="2021-10-17T07:41:17.701" v="231"/>
          <ac:spMkLst>
            <pc:docMk/>
            <pc:sldMk cId="657914240" sldId="259"/>
            <ac:spMk id="2" creationId="{B5C59F13-FD2E-458C-ACCD-0634B3C79359}"/>
          </ac:spMkLst>
        </pc:spChg>
        <pc:spChg chg="add del mod">
          <ac:chgData name="AYUSHI KUMARI" userId="S::r19ec031@ece.reva.edu.in::744791ba-d386-4dbd-9708-35924f7ce84e" providerId="AD" clId="Web-{D2B052FA-FEA7-56BE-5E40-8108B97D0552}" dt="2021-10-17T07:41:17.701" v="231"/>
          <ac:spMkLst>
            <pc:docMk/>
            <pc:sldMk cId="657914240" sldId="259"/>
            <ac:spMk id="3" creationId="{F47FCCD2-C088-4F0C-8FB2-6F4E224A8C66}"/>
          </ac:spMkLst>
        </pc:spChg>
        <pc:spChg chg="add del">
          <ac:chgData name="AYUSHI KUMARI" userId="S::r19ec031@ece.reva.edu.in::744791ba-d386-4dbd-9708-35924f7ce84e" providerId="AD" clId="Web-{D2B052FA-FEA7-56BE-5E40-8108B97D0552}" dt="2021-10-17T07:41:14.873" v="228"/>
          <ac:spMkLst>
            <pc:docMk/>
            <pc:sldMk cId="657914240" sldId="259"/>
            <ac:spMk id="6" creationId="{655AE6B0-AC9E-4167-806F-E9DB135FC46B}"/>
          </ac:spMkLst>
        </pc:spChg>
        <pc:spChg chg="add del">
          <ac:chgData name="AYUSHI KUMARI" userId="S::r19ec031@ece.reva.edu.in::744791ba-d386-4dbd-9708-35924f7ce84e" providerId="AD" clId="Web-{D2B052FA-FEA7-56BE-5E40-8108B97D0552}" dt="2021-10-17T07:41:02.373" v="226"/>
          <ac:spMkLst>
            <pc:docMk/>
            <pc:sldMk cId="657914240" sldId="259"/>
            <ac:spMk id="8" creationId="{86C16C40-7C29-4ACC-B851-7E08E459B596}"/>
          </ac:spMkLst>
        </pc:spChg>
        <pc:spChg chg="add del">
          <ac:chgData name="AYUSHI KUMARI" userId="S::r19ec031@ece.reva.edu.in::744791ba-d386-4dbd-9708-35924f7ce84e" providerId="AD" clId="Web-{D2B052FA-FEA7-56BE-5E40-8108B97D0552}" dt="2021-10-17T07:40:49.544" v="224"/>
          <ac:spMkLst>
            <pc:docMk/>
            <pc:sldMk cId="657914240" sldId="259"/>
            <ac:spMk id="9" creationId="{9F4444CE-BC8D-4D61-B303-4C05614E62AB}"/>
          </ac:spMkLst>
        </pc:spChg>
        <pc:spChg chg="add del">
          <ac:chgData name="AYUSHI KUMARI" userId="S::r19ec031@ece.reva.edu.in::744791ba-d386-4dbd-9708-35924f7ce84e" providerId="AD" clId="Web-{D2B052FA-FEA7-56BE-5E40-8108B97D0552}" dt="2021-10-17T07:40:49.544" v="224"/>
          <ac:spMkLst>
            <pc:docMk/>
            <pc:sldMk cId="657914240" sldId="259"/>
            <ac:spMk id="11" creationId="{73772B81-181F-48B7-8826-4D9686D15DF5}"/>
          </ac:spMkLst>
        </pc:spChg>
        <pc:spChg chg="add del">
          <ac:chgData name="AYUSHI KUMARI" userId="S::r19ec031@ece.reva.edu.in::744791ba-d386-4dbd-9708-35924f7ce84e" providerId="AD" clId="Web-{D2B052FA-FEA7-56BE-5E40-8108B97D0552}" dt="2021-10-17T07:40:49.544" v="224"/>
          <ac:spMkLst>
            <pc:docMk/>
            <pc:sldMk cId="657914240" sldId="259"/>
            <ac:spMk id="13" creationId="{B2205F6E-03C6-4E92-877C-E2482F6599AA}"/>
          </ac:spMkLst>
        </pc:spChg>
        <pc:spChg chg="add del">
          <ac:chgData name="AYUSHI KUMARI" userId="S::r19ec031@ece.reva.edu.in::744791ba-d386-4dbd-9708-35924f7ce84e" providerId="AD" clId="Web-{D2B052FA-FEA7-56BE-5E40-8108B97D0552}" dt="2021-10-17T07:41:17.639" v="230"/>
          <ac:spMkLst>
            <pc:docMk/>
            <pc:sldMk cId="657914240" sldId="259"/>
            <ac:spMk id="15" creationId="{A65AC7D1-EAA9-48F5-B509-60A7F50BF703}"/>
          </ac:spMkLst>
        </pc:spChg>
        <pc:spChg chg="add del">
          <ac:chgData name="AYUSHI KUMARI" userId="S::r19ec031@ece.reva.edu.in::744791ba-d386-4dbd-9708-35924f7ce84e" providerId="AD" clId="Web-{D2B052FA-FEA7-56BE-5E40-8108B97D0552}" dt="2021-10-17T07:41:17.639" v="230"/>
          <ac:spMkLst>
            <pc:docMk/>
            <pc:sldMk cId="657914240" sldId="259"/>
            <ac:spMk id="16" creationId="{7E018740-5C2B-4A41-AC1A-7E68D1EC1954}"/>
          </ac:spMkLst>
        </pc:spChg>
        <pc:spChg chg="add del">
          <ac:chgData name="AYUSHI KUMARI" userId="S::r19ec031@ece.reva.edu.in::744791ba-d386-4dbd-9708-35924f7ce84e" providerId="AD" clId="Web-{D2B052FA-FEA7-56BE-5E40-8108B97D0552}" dt="2021-10-17T07:41:17.639" v="230"/>
          <ac:spMkLst>
            <pc:docMk/>
            <pc:sldMk cId="657914240" sldId="259"/>
            <ac:spMk id="17" creationId="{D6320AF9-619A-4175-865B-5663E1AEF4C5}"/>
          </ac:spMkLst>
        </pc:spChg>
        <pc:spChg chg="add del">
          <ac:chgData name="AYUSHI KUMARI" userId="S::r19ec031@ece.reva.edu.in::744791ba-d386-4dbd-9708-35924f7ce84e" providerId="AD" clId="Web-{D2B052FA-FEA7-56BE-5E40-8108B97D0552}" dt="2021-10-17T07:41:17.639" v="230"/>
          <ac:spMkLst>
            <pc:docMk/>
            <pc:sldMk cId="657914240" sldId="259"/>
            <ac:spMk id="18" creationId="{166F75A4-C475-4941-8EE2-B80A06A2C1BB}"/>
          </ac:spMkLst>
        </pc:spChg>
        <pc:spChg chg="add del">
          <ac:chgData name="AYUSHI KUMARI" userId="S::r19ec031@ece.reva.edu.in::744791ba-d386-4dbd-9708-35924f7ce84e" providerId="AD" clId="Web-{D2B052FA-FEA7-56BE-5E40-8108B97D0552}" dt="2021-10-17T07:41:17.639" v="230"/>
          <ac:spMkLst>
            <pc:docMk/>
            <pc:sldMk cId="657914240" sldId="259"/>
            <ac:spMk id="19" creationId="{765800AC-C3B9-498E-87BC-29FAE4C76B21}"/>
          </ac:spMkLst>
        </pc:spChg>
        <pc:spChg chg="add del">
          <ac:chgData name="AYUSHI KUMARI" userId="S::r19ec031@ece.reva.edu.in::744791ba-d386-4dbd-9708-35924f7ce84e" providerId="AD" clId="Web-{D2B052FA-FEA7-56BE-5E40-8108B97D0552}" dt="2021-10-17T07:41:17.639" v="230"/>
          <ac:spMkLst>
            <pc:docMk/>
            <pc:sldMk cId="657914240" sldId="259"/>
            <ac:spMk id="20" creationId="{A032553A-72E8-4B0D-8405-FF9771C9AF05}"/>
          </ac:spMkLst>
        </pc:spChg>
        <pc:spChg chg="add">
          <ac:chgData name="AYUSHI KUMARI" userId="S::r19ec031@ece.reva.edu.in::744791ba-d386-4dbd-9708-35924f7ce84e" providerId="AD" clId="Web-{D2B052FA-FEA7-56BE-5E40-8108B97D0552}" dt="2021-10-17T07:41:17.701" v="231"/>
          <ac:spMkLst>
            <pc:docMk/>
            <pc:sldMk cId="657914240" sldId="259"/>
            <ac:spMk id="21" creationId="{655AE6B0-AC9E-4167-806F-E9DB135FC46B}"/>
          </ac:spMkLst>
        </pc:spChg>
        <pc:spChg chg="add del">
          <ac:chgData name="AYUSHI KUMARI" userId="S::r19ec031@ece.reva.edu.in::744791ba-d386-4dbd-9708-35924f7ce84e" providerId="AD" clId="Web-{D2B052FA-FEA7-56BE-5E40-8108B97D0552}" dt="2021-10-17T07:41:14.873" v="228"/>
          <ac:spMkLst>
            <pc:docMk/>
            <pc:sldMk cId="657914240" sldId="259"/>
            <ac:spMk id="22" creationId="{87BD1F4E-A66D-4C06-86DA-8D56CA7A3B41}"/>
          </ac:spMkLst>
        </pc:spChg>
        <pc:spChg chg="add del">
          <ac:chgData name="AYUSHI KUMARI" userId="S::r19ec031@ece.reva.edu.in::744791ba-d386-4dbd-9708-35924f7ce84e" providerId="AD" clId="Web-{D2B052FA-FEA7-56BE-5E40-8108B97D0552}" dt="2021-10-17T07:41:17.639" v="230"/>
          <ac:spMkLst>
            <pc:docMk/>
            <pc:sldMk cId="657914240" sldId="259"/>
            <ac:spMk id="24" creationId="{1F9D6ACB-2FF4-49F9-978A-E0D5327FC635}"/>
          </ac:spMkLst>
        </pc:spChg>
        <pc:spChg chg="add del">
          <ac:chgData name="AYUSHI KUMARI" userId="S::r19ec031@ece.reva.edu.in::744791ba-d386-4dbd-9708-35924f7ce84e" providerId="AD" clId="Web-{D2B052FA-FEA7-56BE-5E40-8108B97D0552}" dt="2021-10-17T07:41:17.639" v="230"/>
          <ac:spMkLst>
            <pc:docMk/>
            <pc:sldMk cId="657914240" sldId="259"/>
            <ac:spMk id="26" creationId="{142BFA2A-77A0-4F60-A32A-685681C84889}"/>
          </ac:spMkLst>
        </pc:spChg>
        <pc:spChg chg="add">
          <ac:chgData name="AYUSHI KUMARI" userId="S::r19ec031@ece.reva.edu.in::744791ba-d386-4dbd-9708-35924f7ce84e" providerId="AD" clId="Web-{D2B052FA-FEA7-56BE-5E40-8108B97D0552}" dt="2021-10-17T07:41:17.701" v="231"/>
          <ac:spMkLst>
            <pc:docMk/>
            <pc:sldMk cId="657914240" sldId="259"/>
            <ac:spMk id="36" creationId="{87BD1F4E-A66D-4C06-86DA-8D56CA7A3B41}"/>
          </ac:spMkLst>
        </pc:spChg>
        <pc:spChg chg="add">
          <ac:chgData name="AYUSHI KUMARI" userId="S::r19ec031@ece.reva.edu.in::744791ba-d386-4dbd-9708-35924f7ce84e" providerId="AD" clId="Web-{D2B052FA-FEA7-56BE-5E40-8108B97D0552}" dt="2021-10-17T07:42:48.343" v="241"/>
          <ac:spMkLst>
            <pc:docMk/>
            <pc:sldMk cId="657914240" sldId="259"/>
            <ac:spMk id="98" creationId="{3402A9D4-BEF1-4B3F-BE84-B0A9E085823A}"/>
          </ac:spMkLst>
        </pc:spChg>
        <pc:spChg chg="add">
          <ac:chgData name="AYUSHI KUMARI" userId="S::r19ec031@ece.reva.edu.in::744791ba-d386-4dbd-9708-35924f7ce84e" providerId="AD" clId="Web-{D2B052FA-FEA7-56BE-5E40-8108B97D0552}" dt="2021-10-17T07:42:48.406" v="242"/>
          <ac:spMkLst>
            <pc:docMk/>
            <pc:sldMk cId="657914240" sldId="259"/>
            <ac:spMk id="99" creationId="{0DE4C0BE-947D-4B06-897C-D36AE6E65B6C}"/>
          </ac:spMkLst>
        </pc:spChg>
        <pc:spChg chg="add">
          <ac:chgData name="AYUSHI KUMARI" userId="S::r19ec031@ece.reva.edu.in::744791ba-d386-4dbd-9708-35924f7ce84e" providerId="AD" clId="Web-{D2B052FA-FEA7-56BE-5E40-8108B97D0552}" dt="2021-10-17T07:42:48.593" v="243"/>
          <ac:spMkLst>
            <pc:docMk/>
            <pc:sldMk cId="657914240" sldId="259"/>
            <ac:spMk id="100" creationId="{EAEA14C4-5982-4DB9-8908-9589FCAC2101}"/>
          </ac:spMkLst>
        </pc:spChg>
        <pc:spChg chg="add">
          <ac:chgData name="AYUSHI KUMARI" userId="S::r19ec031@ece.reva.edu.in::744791ba-d386-4dbd-9708-35924f7ce84e" providerId="AD" clId="Web-{D2B052FA-FEA7-56BE-5E40-8108B97D0552}" dt="2021-10-17T07:42:48.812" v="244"/>
          <ac:spMkLst>
            <pc:docMk/>
            <pc:sldMk cId="657914240" sldId="259"/>
            <ac:spMk id="101" creationId="{6FAB0914-D5C1-491F-A96D-58603A904410}"/>
          </ac:spMkLst>
        </pc:spChg>
        <pc:grpChg chg="add del">
          <ac:chgData name="AYUSHI KUMARI" userId="S::r19ec031@ece.reva.edu.in::744791ba-d386-4dbd-9708-35924f7ce84e" providerId="AD" clId="Web-{D2B052FA-FEA7-56BE-5E40-8108B97D0552}" dt="2021-10-17T07:41:14.873" v="228"/>
          <ac:grpSpMkLst>
            <pc:docMk/>
            <pc:sldMk cId="657914240" sldId="259"/>
            <ac:grpSpMk id="7" creationId="{3523416A-383B-4FDC-B4C9-D8EDDFE9C043}"/>
          </ac:grpSpMkLst>
        </pc:grpChg>
        <pc:grpChg chg="add del">
          <ac:chgData name="AYUSHI KUMARI" userId="S::r19ec031@ece.reva.edu.in::744791ba-d386-4dbd-9708-35924f7ce84e" providerId="AD" clId="Web-{D2B052FA-FEA7-56BE-5E40-8108B97D0552}" dt="2021-10-17T07:41:02.373" v="226"/>
          <ac:grpSpMkLst>
            <pc:docMk/>
            <pc:sldMk cId="657914240" sldId="259"/>
            <ac:grpSpMk id="10" creationId="{CDD733AE-DD5E-4C77-8BCD-72BF12A06BB1}"/>
          </ac:grpSpMkLst>
        </pc:grpChg>
        <pc:grpChg chg="add">
          <ac:chgData name="AYUSHI KUMARI" userId="S::r19ec031@ece.reva.edu.in::744791ba-d386-4dbd-9708-35924f7ce84e" providerId="AD" clId="Web-{D2B052FA-FEA7-56BE-5E40-8108B97D0552}" dt="2021-10-17T07:41:17.701" v="231"/>
          <ac:grpSpMkLst>
            <pc:docMk/>
            <pc:sldMk cId="657914240" sldId="259"/>
            <ac:grpSpMk id="25" creationId="{3523416A-383B-4FDC-B4C9-D8EDDFE9C043}"/>
          </ac:grpSpMkLst>
        </pc:grpChg>
        <pc:graphicFrameChg chg="add del">
          <ac:chgData name="AYUSHI KUMARI" userId="S::r19ec031@ece.reva.edu.in::744791ba-d386-4dbd-9708-35924f7ce84e" providerId="AD" clId="Web-{D2B052FA-FEA7-56BE-5E40-8108B97D0552}" dt="2021-10-17T07:40:49.544" v="224"/>
          <ac:graphicFrameMkLst>
            <pc:docMk/>
            <pc:sldMk cId="657914240" sldId="259"/>
            <ac:graphicFrameMk id="5" creationId="{B91CAB4C-4F3F-4CBA-BBD2-5169AE3A8DB5}"/>
          </ac:graphicFrameMkLst>
        </pc:graphicFrameChg>
        <pc:graphicFrameChg chg="add del">
          <ac:chgData name="AYUSHI KUMARI" userId="S::r19ec031@ece.reva.edu.in::744791ba-d386-4dbd-9708-35924f7ce84e" providerId="AD" clId="Web-{D2B052FA-FEA7-56BE-5E40-8108B97D0552}" dt="2021-10-17T07:41:14.873" v="228"/>
          <ac:graphicFrameMkLst>
            <pc:docMk/>
            <pc:sldMk cId="657914240" sldId="259"/>
            <ac:graphicFrameMk id="23" creationId="{9C66863B-8663-46F9-B4E5-8B7F0B54740E}"/>
          </ac:graphicFrameMkLst>
        </pc:graphicFrameChg>
        <pc:graphicFrameChg chg="add modGraphic">
          <ac:chgData name="AYUSHI KUMARI" userId="S::r19ec031@ece.reva.edu.in::744791ba-d386-4dbd-9708-35924f7ce84e" providerId="AD" clId="Web-{D2B052FA-FEA7-56BE-5E40-8108B97D0552}" dt="2021-10-17T07:42:48.297" v="240" actId="20577"/>
          <ac:graphicFrameMkLst>
            <pc:docMk/>
            <pc:sldMk cId="657914240" sldId="259"/>
            <ac:graphicFrameMk id="37" creationId="{9C66863B-8663-46F9-B4E5-8B7F0B54740E}"/>
          </ac:graphicFrameMkLst>
        </pc:graphicFrameChg>
        <pc:cxnChg chg="add del">
          <ac:chgData name="AYUSHI KUMARI" userId="S::r19ec031@ece.reva.edu.in::744791ba-d386-4dbd-9708-35924f7ce84e" providerId="AD" clId="Web-{D2B052FA-FEA7-56BE-5E40-8108B97D0552}" dt="2021-10-17T07:41:17.639" v="230"/>
          <ac:cxnSpMkLst>
            <pc:docMk/>
            <pc:sldMk cId="657914240" sldId="259"/>
            <ac:cxnSpMk id="12" creationId="{063B6EC6-D752-4EE7-908B-F8F19E8C7FEA}"/>
          </ac:cxnSpMkLst>
        </pc:cxnChg>
        <pc:cxnChg chg="add del">
          <ac:chgData name="AYUSHI KUMARI" userId="S::r19ec031@ece.reva.edu.in::744791ba-d386-4dbd-9708-35924f7ce84e" providerId="AD" clId="Web-{D2B052FA-FEA7-56BE-5E40-8108B97D0552}" dt="2021-10-17T07:41:17.639" v="230"/>
          <ac:cxnSpMkLst>
            <pc:docMk/>
            <pc:sldMk cId="657914240" sldId="259"/>
            <ac:cxnSpMk id="14" creationId="{EFECD4E8-AD3E-4228-82A2-9461958EA94D}"/>
          </ac:cxnSpMkLst>
        </pc:cxnChg>
      </pc:sldChg>
      <pc:sldChg chg="new">
        <pc:chgData name="AYUSHI KUMARI" userId="S::r19ec031@ece.reva.edu.in::744791ba-d386-4dbd-9708-35924f7ce84e" providerId="AD" clId="Web-{D2B052FA-FEA7-56BE-5E40-8108B97D0552}" dt="2021-10-17T07:31:33.159" v="219"/>
        <pc:sldMkLst>
          <pc:docMk/>
          <pc:sldMk cId="3146464425" sldId="260"/>
        </pc:sldMkLst>
      </pc:sldChg>
    </pc:docChg>
  </pc:docChgLst>
  <pc:docChgLst>
    <pc:chgData name="C SAI ADARSH VARMA" userId="S::r19ec043@ece.reva.edu.in::fd67a4a7-a25c-4663-b3c9-cbb7622f7668" providerId="AD" clId="Web-{1B9E2A03-702A-4015-8288-131E9FC80263}"/>
    <pc:docChg chg="modSld">
      <pc:chgData name="C SAI ADARSH VARMA" userId="S::r19ec043@ece.reva.edu.in::fd67a4a7-a25c-4663-b3c9-cbb7622f7668" providerId="AD" clId="Web-{1B9E2A03-702A-4015-8288-131E9FC80263}" dt="2021-10-17T11:09:24.072" v="7" actId="20577"/>
      <pc:docMkLst>
        <pc:docMk/>
      </pc:docMkLst>
      <pc:sldChg chg="modSp">
        <pc:chgData name="C SAI ADARSH VARMA" userId="S::r19ec043@ece.reva.edu.in::fd67a4a7-a25c-4663-b3c9-cbb7622f7668" providerId="AD" clId="Web-{1B9E2A03-702A-4015-8288-131E9FC80263}" dt="2021-10-17T11:08:10.242" v="5" actId="1076"/>
        <pc:sldMkLst>
          <pc:docMk/>
          <pc:sldMk cId="2265323726" sldId="258"/>
        </pc:sldMkLst>
        <pc:picChg chg="mod modCrop">
          <ac:chgData name="C SAI ADARSH VARMA" userId="S::r19ec043@ece.reva.edu.in::fd67a4a7-a25c-4663-b3c9-cbb7622f7668" providerId="AD" clId="Web-{1B9E2A03-702A-4015-8288-131E9FC80263}" dt="2021-10-17T11:08:10.242" v="5" actId="1076"/>
          <ac:picMkLst>
            <pc:docMk/>
            <pc:sldMk cId="2265323726" sldId="258"/>
            <ac:picMk id="32" creationId="{E1D4F873-2A5C-41AB-9F0D-8AF62A4AA1CD}"/>
          </ac:picMkLst>
        </pc:picChg>
      </pc:sldChg>
      <pc:sldChg chg="modSp">
        <pc:chgData name="C SAI ADARSH VARMA" userId="S::r19ec043@ece.reva.edu.in::fd67a4a7-a25c-4663-b3c9-cbb7622f7668" providerId="AD" clId="Web-{1B9E2A03-702A-4015-8288-131E9FC80263}" dt="2021-10-17T11:09:24.072" v="7" actId="20577"/>
        <pc:sldMkLst>
          <pc:docMk/>
          <pc:sldMk cId="657914240" sldId="259"/>
        </pc:sldMkLst>
        <pc:graphicFrameChg chg="modGraphic">
          <ac:chgData name="C SAI ADARSH VARMA" userId="S::r19ec043@ece.reva.edu.in::fd67a4a7-a25c-4663-b3c9-cbb7622f7668" providerId="AD" clId="Web-{1B9E2A03-702A-4015-8288-131E9FC80263}" dt="2021-10-17T11:09:24.072" v="7" actId="20577"/>
          <ac:graphicFrameMkLst>
            <pc:docMk/>
            <pc:sldMk cId="657914240" sldId="259"/>
            <ac:graphicFrameMk id="37" creationId="{9C66863B-8663-46F9-B4E5-8B7F0B54740E}"/>
          </ac:graphicFrameMkLst>
        </pc:graphicFrameChg>
      </pc:sldChg>
    </pc:docChg>
  </pc:docChgLst>
  <pc:docChgLst>
    <pc:chgData name="AYUSHI KUMARI" userId="S::r19ec031@ece.reva.edu.in::744791ba-d386-4dbd-9708-35924f7ce84e" providerId="AD" clId="Web-{90F8BED5-C676-A2F5-CE3E-1CEC36546F31}"/>
    <pc:docChg chg="modSld">
      <pc:chgData name="AYUSHI KUMARI" userId="S::r19ec031@ece.reva.edu.in::744791ba-d386-4dbd-9708-35924f7ce84e" providerId="AD" clId="Web-{90F8BED5-C676-A2F5-CE3E-1CEC36546F31}" dt="2021-10-17T11:21:16.675" v="34" actId="20577"/>
      <pc:docMkLst>
        <pc:docMk/>
      </pc:docMkLst>
      <pc:sldChg chg="modSp">
        <pc:chgData name="AYUSHI KUMARI" userId="S::r19ec031@ece.reva.edu.in::744791ba-d386-4dbd-9708-35924f7ce84e" providerId="AD" clId="Web-{90F8BED5-C676-A2F5-CE3E-1CEC36546F31}" dt="2021-10-17T11:07:22.509" v="15" actId="20577"/>
        <pc:sldMkLst>
          <pc:docMk/>
          <pc:sldMk cId="2265323726" sldId="258"/>
        </pc:sldMkLst>
        <pc:graphicFrameChg chg="modGraphic">
          <ac:chgData name="AYUSHI KUMARI" userId="S::r19ec031@ece.reva.edu.in::744791ba-d386-4dbd-9708-35924f7ce84e" providerId="AD" clId="Web-{90F8BED5-C676-A2F5-CE3E-1CEC36546F31}" dt="2021-10-17T11:07:22.509" v="15" actId="20577"/>
          <ac:graphicFrameMkLst>
            <pc:docMk/>
            <pc:sldMk cId="2265323726" sldId="258"/>
            <ac:graphicFrameMk id="7" creationId="{EAE5662C-FE44-44FA-90C1-04DA1DB1C8E5}"/>
          </ac:graphicFrameMkLst>
        </pc:graphicFrameChg>
      </pc:sldChg>
      <pc:sldChg chg="delSp modSp">
        <pc:chgData name="AYUSHI KUMARI" userId="S::r19ec031@ece.reva.edu.in::744791ba-d386-4dbd-9708-35924f7ce84e" providerId="AD" clId="Web-{90F8BED5-C676-A2F5-CE3E-1CEC36546F31}" dt="2021-10-17T11:21:16.675" v="34" actId="20577"/>
        <pc:sldMkLst>
          <pc:docMk/>
          <pc:sldMk cId="3146464425" sldId="260"/>
        </pc:sldMkLst>
        <pc:spChg chg="mod">
          <ac:chgData name="AYUSHI KUMARI" userId="S::r19ec031@ece.reva.edu.in::744791ba-d386-4dbd-9708-35924f7ce84e" providerId="AD" clId="Web-{90F8BED5-C676-A2F5-CE3E-1CEC36546F31}" dt="2021-10-17T11:21:16.675" v="34" actId="20577"/>
          <ac:spMkLst>
            <pc:docMk/>
            <pc:sldMk cId="3146464425" sldId="260"/>
            <ac:spMk id="2" creationId="{528C5D34-BBF9-4FE1-B63E-49EA2DAFC6A1}"/>
          </ac:spMkLst>
        </pc:spChg>
        <pc:spChg chg="del">
          <ac:chgData name="AYUSHI KUMARI" userId="S::r19ec031@ece.reva.edu.in::744791ba-d386-4dbd-9708-35924f7ce84e" providerId="AD" clId="Web-{90F8BED5-C676-A2F5-CE3E-1CEC36546F31}" dt="2021-10-17T11:20:56.378" v="30"/>
          <ac:spMkLst>
            <pc:docMk/>
            <pc:sldMk cId="3146464425" sldId="260"/>
            <ac:spMk id="3" creationId="{F9D1979B-D21D-408D-8EC0-0195774E8E94}"/>
          </ac:spMkLst>
        </pc:spChg>
      </pc:sldChg>
    </pc:docChg>
  </pc:docChgLst>
  <pc:docChgLst>
    <pc:chgData clId="Web-{9594BE3A-E44A-4CDE-733E-5A5CD8FD759C}"/>
    <pc:docChg chg="modSld">
      <pc:chgData name="" userId="" providerId="" clId="Web-{9594BE3A-E44A-4CDE-733E-5A5CD8FD759C}" dt="2021-10-17T04:53:01.954" v="0"/>
      <pc:docMkLst>
        <pc:docMk/>
      </pc:docMkLst>
      <pc:sldChg chg="delSp">
        <pc:chgData name="" userId="" providerId="" clId="Web-{9594BE3A-E44A-4CDE-733E-5A5CD8FD759C}" dt="2021-10-17T04:53:01.954" v="0"/>
        <pc:sldMkLst>
          <pc:docMk/>
          <pc:sldMk cId="1029029176" sldId="256"/>
        </pc:sldMkLst>
        <pc:spChg chg="del">
          <ac:chgData name="" userId="" providerId="" clId="Web-{9594BE3A-E44A-4CDE-733E-5A5CD8FD759C}" dt="2021-10-17T04:53:01.954" v="0"/>
          <ac:spMkLst>
            <pc:docMk/>
            <pc:sldMk cId="1029029176" sldId="256"/>
            <ac:spMk id="4" creationId="{A55B6196-839E-442C-B997-E080A4E61552}"/>
          </ac:spMkLst>
        </pc:spChg>
      </pc:sldChg>
    </pc:docChg>
  </pc:docChgLst>
  <pc:docChgLst>
    <pc:chgData name="AVI SHAH" userId="S::r19cs480@cit.reva.edu.in::4d030914-bc01-4ea5-a645-e536374e622e" providerId="AD" clId="Web-{2665E10F-0668-E09E-0C86-3C2EBE67ABE8}"/>
    <pc:docChg chg="modSld">
      <pc:chgData name="AVI SHAH" userId="S::r19cs480@cit.reva.edu.in::4d030914-bc01-4ea5-a645-e536374e622e" providerId="AD" clId="Web-{2665E10F-0668-E09E-0C86-3C2EBE67ABE8}" dt="2021-10-17T11:07:04.110" v="5" actId="1076"/>
      <pc:docMkLst>
        <pc:docMk/>
      </pc:docMkLst>
      <pc:sldChg chg="modSp">
        <pc:chgData name="AVI SHAH" userId="S::r19cs480@cit.reva.edu.in::4d030914-bc01-4ea5-a645-e536374e622e" providerId="AD" clId="Web-{2665E10F-0668-E09E-0C86-3C2EBE67ABE8}" dt="2021-10-17T11:07:04.110" v="5" actId="1076"/>
        <pc:sldMkLst>
          <pc:docMk/>
          <pc:sldMk cId="2265323726" sldId="258"/>
        </pc:sldMkLst>
        <pc:picChg chg="mod">
          <ac:chgData name="AVI SHAH" userId="S::r19cs480@cit.reva.edu.in::4d030914-bc01-4ea5-a645-e536374e622e" providerId="AD" clId="Web-{2665E10F-0668-E09E-0C86-3C2EBE67ABE8}" dt="2021-10-17T11:07:04.110" v="5" actId="1076"/>
          <ac:picMkLst>
            <pc:docMk/>
            <pc:sldMk cId="2265323726" sldId="258"/>
            <ac:picMk id="32" creationId="{E1D4F873-2A5C-41AB-9F0D-8AF62A4AA1C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A32A4-AE9E-4FD2-B312-E9C60E101A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EBB7FC-E0FB-482B-931D-272C5B2B0390}">
      <dgm:prSet phldrT="[Text]" phldr="0"/>
      <dgm:spPr/>
      <dgm:t>
        <a:bodyPr/>
        <a:lstStyle/>
        <a:p>
          <a:pPr rtl="0"/>
          <a:r>
            <a:rPr lang="en-US">
              <a:latin typeface="Trebuchet MS" panose="020B0603020202020204"/>
            </a:rPr>
            <a:t>VS CODE</a:t>
          </a:r>
          <a:endParaRPr lang="en-US"/>
        </a:p>
      </dgm:t>
    </dgm:pt>
    <dgm:pt modelId="{4E4DD40D-C930-4C54-AB72-0E3D1381D230}" type="parTrans" cxnId="{F35D8AD1-A26A-46CB-A500-4A881D056307}">
      <dgm:prSet/>
      <dgm:spPr/>
      <dgm:t>
        <a:bodyPr/>
        <a:lstStyle/>
        <a:p>
          <a:endParaRPr lang="en-US"/>
        </a:p>
      </dgm:t>
    </dgm:pt>
    <dgm:pt modelId="{F19806B2-56FB-4F3E-8DAD-04D415635A79}" type="sibTrans" cxnId="{F35D8AD1-A26A-46CB-A500-4A881D056307}">
      <dgm:prSet/>
      <dgm:spPr/>
      <dgm:t>
        <a:bodyPr/>
        <a:lstStyle/>
        <a:p>
          <a:endParaRPr lang="en-US"/>
        </a:p>
      </dgm:t>
    </dgm:pt>
    <dgm:pt modelId="{DC9BEBA4-F7CA-46D4-9379-49E2A72EA6C4}">
      <dgm:prSet phldrT="[Text]" phldr="0"/>
      <dgm:spPr/>
      <dgm:t>
        <a:bodyPr/>
        <a:lstStyle/>
        <a:p>
          <a:pPr rtl="0"/>
          <a:r>
            <a:rPr lang="en-US">
              <a:latin typeface="Trebuchet MS" panose="020B0603020202020204"/>
            </a:rPr>
            <a:t>Visual Studio Live share(Workspace)</a:t>
          </a:r>
          <a:endParaRPr lang="en-US"/>
        </a:p>
      </dgm:t>
    </dgm:pt>
    <dgm:pt modelId="{EEA1EA1A-9C60-4261-BFDC-4406317AC530}" type="parTrans" cxnId="{0BE74197-24BC-4529-B234-52F36A1A7A66}">
      <dgm:prSet/>
      <dgm:spPr/>
      <dgm:t>
        <a:bodyPr/>
        <a:lstStyle/>
        <a:p>
          <a:endParaRPr lang="en-US"/>
        </a:p>
      </dgm:t>
    </dgm:pt>
    <dgm:pt modelId="{E9B2DD00-A9F9-41DA-BFE7-10EBF0BE4EED}" type="sibTrans" cxnId="{0BE74197-24BC-4529-B234-52F36A1A7A66}">
      <dgm:prSet/>
      <dgm:spPr/>
      <dgm:t>
        <a:bodyPr/>
        <a:lstStyle/>
        <a:p>
          <a:endParaRPr lang="en-US"/>
        </a:p>
      </dgm:t>
    </dgm:pt>
    <dgm:pt modelId="{E59D3CFE-9752-4973-98A7-35E23B819196}">
      <dgm:prSet phldrT="[Text]" phldr="0"/>
      <dgm:spPr/>
      <dgm:t>
        <a:bodyPr/>
        <a:lstStyle/>
        <a:p>
          <a:pPr rtl="0"/>
          <a:r>
            <a:rPr lang="en-US">
              <a:latin typeface="Trebuchet MS" panose="020B0603020202020204"/>
            </a:rPr>
            <a:t>Frontend: HTML, CSS</a:t>
          </a:r>
          <a:endParaRPr lang="en-US"/>
        </a:p>
      </dgm:t>
    </dgm:pt>
    <dgm:pt modelId="{1C2EED78-0642-4D5E-A4C0-6B612923204F}" type="parTrans" cxnId="{9885B7E6-1BD1-4232-9521-D8F90DE23379}">
      <dgm:prSet/>
      <dgm:spPr/>
      <dgm:t>
        <a:bodyPr/>
        <a:lstStyle/>
        <a:p>
          <a:endParaRPr lang="en-US"/>
        </a:p>
      </dgm:t>
    </dgm:pt>
    <dgm:pt modelId="{FC6614FE-C9D3-4959-B27C-552B6AF89F97}" type="sibTrans" cxnId="{9885B7E6-1BD1-4232-9521-D8F90DE23379}">
      <dgm:prSet/>
      <dgm:spPr/>
      <dgm:t>
        <a:bodyPr/>
        <a:lstStyle/>
        <a:p>
          <a:endParaRPr lang="en-US"/>
        </a:p>
      </dgm:t>
    </dgm:pt>
    <dgm:pt modelId="{01F24142-61E6-4A53-976B-4046FA51AD56}">
      <dgm:prSet phldrT="[Text]" phldr="0"/>
      <dgm:spPr/>
      <dgm:t>
        <a:bodyPr/>
        <a:lstStyle/>
        <a:p>
          <a:pPr rtl="0"/>
          <a:r>
            <a:rPr lang="en-US">
              <a:latin typeface="Trebuchet MS" panose="020B0603020202020204"/>
            </a:rPr>
            <a:t>Backend:  Java Script and php</a:t>
          </a:r>
          <a:endParaRPr lang="en-US"/>
        </a:p>
      </dgm:t>
    </dgm:pt>
    <dgm:pt modelId="{3D648988-6D86-4EBF-9726-416F740DDCDF}" type="parTrans" cxnId="{F19EA9EE-91E0-45CE-A6E8-CEF1C498AD29}">
      <dgm:prSet/>
      <dgm:spPr/>
      <dgm:t>
        <a:bodyPr/>
        <a:lstStyle/>
        <a:p>
          <a:endParaRPr lang="en-US"/>
        </a:p>
      </dgm:t>
    </dgm:pt>
    <dgm:pt modelId="{4AE65273-F662-4B9C-84A0-F8D2E0125C25}" type="sibTrans" cxnId="{F19EA9EE-91E0-45CE-A6E8-CEF1C498AD29}">
      <dgm:prSet/>
      <dgm:spPr/>
      <dgm:t>
        <a:bodyPr/>
        <a:lstStyle/>
        <a:p>
          <a:endParaRPr lang="en-US"/>
        </a:p>
      </dgm:t>
    </dgm:pt>
    <dgm:pt modelId="{DE000A5F-7888-4685-9134-BA4D30057D03}">
      <dgm:prSet phldrT="[Text]" phldr="0"/>
      <dgm:spPr/>
      <dgm:t>
        <a:bodyPr/>
        <a:lstStyle/>
        <a:p>
          <a:pPr rtl="0"/>
          <a:r>
            <a:rPr lang="en-US">
              <a:latin typeface="Trebuchet MS" panose="020B0603020202020204"/>
            </a:rPr>
            <a:t>Discord for coordination </a:t>
          </a:r>
          <a:endParaRPr lang="en-US"/>
        </a:p>
      </dgm:t>
    </dgm:pt>
    <dgm:pt modelId="{A72D9025-D284-436E-8BC4-D3DD290ABB8F}" type="parTrans" cxnId="{384DF8F9-0530-4B37-8CDA-B7F38A1F5396}">
      <dgm:prSet/>
      <dgm:spPr/>
      <dgm:t>
        <a:bodyPr/>
        <a:lstStyle/>
        <a:p>
          <a:endParaRPr lang="en-US"/>
        </a:p>
      </dgm:t>
    </dgm:pt>
    <dgm:pt modelId="{9C99FFC6-3F9A-422A-A14C-6DCF11990A72}" type="sibTrans" cxnId="{384DF8F9-0530-4B37-8CDA-B7F38A1F5396}">
      <dgm:prSet/>
      <dgm:spPr/>
      <dgm:t>
        <a:bodyPr/>
        <a:lstStyle/>
        <a:p>
          <a:endParaRPr lang="en-US"/>
        </a:p>
      </dgm:t>
    </dgm:pt>
    <dgm:pt modelId="{09AFD711-5E91-416F-9FD7-09B7FB93D888}">
      <dgm:prSet phldr="0"/>
      <dgm:spPr/>
      <dgm:t>
        <a:bodyPr/>
        <a:lstStyle/>
        <a:p>
          <a:pPr rtl="0"/>
          <a:endParaRPr lang="en-US">
            <a:latin typeface="Trebuchet MS" panose="020B0603020202020204"/>
          </a:endParaRPr>
        </a:p>
      </dgm:t>
    </dgm:pt>
    <dgm:pt modelId="{70B09954-85CE-47AA-91E1-9F527E59714C}" type="parTrans" cxnId="{8A795406-C7FD-4E40-AC4F-A32CC09BC80A}">
      <dgm:prSet/>
      <dgm:spPr/>
    </dgm:pt>
    <dgm:pt modelId="{AA2FB435-783E-4FF7-962D-202222CD37F2}" type="sibTrans" cxnId="{8A795406-C7FD-4E40-AC4F-A32CC09BC80A}">
      <dgm:prSet/>
      <dgm:spPr/>
    </dgm:pt>
    <dgm:pt modelId="{BEAE2FA6-BF70-4438-9A0A-7090ADD9B78C}" type="pres">
      <dgm:prSet presAssocID="{FDDA32A4-AE9E-4FD2-B312-E9C60E101A1F}" presName="diagram" presStyleCnt="0">
        <dgm:presLayoutVars>
          <dgm:dir/>
          <dgm:resizeHandles val="exact"/>
        </dgm:presLayoutVars>
      </dgm:prSet>
      <dgm:spPr/>
    </dgm:pt>
    <dgm:pt modelId="{8752105C-C3DE-43BE-8B2C-B1DDC1AAA06E}" type="pres">
      <dgm:prSet presAssocID="{BFEBB7FC-E0FB-482B-931D-272C5B2B0390}" presName="node" presStyleLbl="node1" presStyleIdx="0" presStyleCnt="6">
        <dgm:presLayoutVars>
          <dgm:bulletEnabled val="1"/>
        </dgm:presLayoutVars>
      </dgm:prSet>
      <dgm:spPr/>
    </dgm:pt>
    <dgm:pt modelId="{60591A74-D24E-44DC-B0FE-4F082BBBCF7E}" type="pres">
      <dgm:prSet presAssocID="{F19806B2-56FB-4F3E-8DAD-04D415635A79}" presName="sibTrans" presStyleCnt="0"/>
      <dgm:spPr/>
    </dgm:pt>
    <dgm:pt modelId="{ECDBD3B0-3FD3-4E09-9BDE-D9F96FE9B6B7}" type="pres">
      <dgm:prSet presAssocID="{DC9BEBA4-F7CA-46D4-9379-49E2A72EA6C4}" presName="node" presStyleLbl="node1" presStyleIdx="1" presStyleCnt="6">
        <dgm:presLayoutVars>
          <dgm:bulletEnabled val="1"/>
        </dgm:presLayoutVars>
      </dgm:prSet>
      <dgm:spPr/>
    </dgm:pt>
    <dgm:pt modelId="{A1A40A2D-6659-4FFB-9896-CA7CBA683D20}" type="pres">
      <dgm:prSet presAssocID="{E9B2DD00-A9F9-41DA-BFE7-10EBF0BE4EED}" presName="sibTrans" presStyleCnt="0"/>
      <dgm:spPr/>
    </dgm:pt>
    <dgm:pt modelId="{1CCCE587-5320-459E-96A4-38AEC1452E29}" type="pres">
      <dgm:prSet presAssocID="{E59D3CFE-9752-4973-98A7-35E23B819196}" presName="node" presStyleLbl="node1" presStyleIdx="2" presStyleCnt="6">
        <dgm:presLayoutVars>
          <dgm:bulletEnabled val="1"/>
        </dgm:presLayoutVars>
      </dgm:prSet>
      <dgm:spPr/>
    </dgm:pt>
    <dgm:pt modelId="{748AC951-64C2-4C83-937A-0E2A2CD13AB6}" type="pres">
      <dgm:prSet presAssocID="{FC6614FE-C9D3-4959-B27C-552B6AF89F97}" presName="sibTrans" presStyleCnt="0"/>
      <dgm:spPr/>
    </dgm:pt>
    <dgm:pt modelId="{1720B5AF-DFCE-43A6-ADD6-F36D5CBF6800}" type="pres">
      <dgm:prSet presAssocID="{01F24142-61E6-4A53-976B-4046FA51AD56}" presName="node" presStyleLbl="node1" presStyleIdx="3" presStyleCnt="6">
        <dgm:presLayoutVars>
          <dgm:bulletEnabled val="1"/>
        </dgm:presLayoutVars>
      </dgm:prSet>
      <dgm:spPr/>
    </dgm:pt>
    <dgm:pt modelId="{8DB32DC5-9B36-44F4-A8E8-5D2C440119F1}" type="pres">
      <dgm:prSet presAssocID="{4AE65273-F662-4B9C-84A0-F8D2E0125C25}" presName="sibTrans" presStyleCnt="0"/>
      <dgm:spPr/>
    </dgm:pt>
    <dgm:pt modelId="{A4CB83E6-6024-44AC-994E-8E709157E6EF}" type="pres">
      <dgm:prSet presAssocID="{DE000A5F-7888-4685-9134-BA4D30057D03}" presName="node" presStyleLbl="node1" presStyleIdx="4" presStyleCnt="6">
        <dgm:presLayoutVars>
          <dgm:bulletEnabled val="1"/>
        </dgm:presLayoutVars>
      </dgm:prSet>
      <dgm:spPr/>
    </dgm:pt>
    <dgm:pt modelId="{78140087-4A9F-40DD-9F6A-EB7518A42419}" type="pres">
      <dgm:prSet presAssocID="{9C99FFC6-3F9A-422A-A14C-6DCF11990A72}" presName="sibTrans" presStyleCnt="0"/>
      <dgm:spPr/>
    </dgm:pt>
    <dgm:pt modelId="{5D238EF3-72B7-4D62-8AE7-9073EAF9FCFF}" type="pres">
      <dgm:prSet presAssocID="{09AFD711-5E91-416F-9FD7-09B7FB93D888}" presName="node" presStyleLbl="node1" presStyleIdx="5" presStyleCnt="6">
        <dgm:presLayoutVars>
          <dgm:bulletEnabled val="1"/>
        </dgm:presLayoutVars>
      </dgm:prSet>
      <dgm:spPr/>
    </dgm:pt>
  </dgm:ptLst>
  <dgm:cxnLst>
    <dgm:cxn modelId="{6ED48900-FDEA-4E1A-9B9D-8031724E69C7}" type="presOf" srcId="{DE000A5F-7888-4685-9134-BA4D30057D03}" destId="{A4CB83E6-6024-44AC-994E-8E709157E6EF}" srcOrd="0" destOrd="0" presId="urn:microsoft.com/office/officeart/2005/8/layout/default"/>
    <dgm:cxn modelId="{8A795406-C7FD-4E40-AC4F-A32CC09BC80A}" srcId="{FDDA32A4-AE9E-4FD2-B312-E9C60E101A1F}" destId="{09AFD711-5E91-416F-9FD7-09B7FB93D888}" srcOrd="5" destOrd="0" parTransId="{70B09954-85CE-47AA-91E1-9F527E59714C}" sibTransId="{AA2FB435-783E-4FF7-962D-202222CD37F2}"/>
    <dgm:cxn modelId="{DD9A961D-4F2E-4FF2-A873-AA46A5F66070}" type="presOf" srcId="{FDDA32A4-AE9E-4FD2-B312-E9C60E101A1F}" destId="{BEAE2FA6-BF70-4438-9A0A-7090ADD9B78C}" srcOrd="0" destOrd="0" presId="urn:microsoft.com/office/officeart/2005/8/layout/default"/>
    <dgm:cxn modelId="{39EF3E73-40CA-41E6-856D-09BA8CF82EBA}" type="presOf" srcId="{DC9BEBA4-F7CA-46D4-9379-49E2A72EA6C4}" destId="{ECDBD3B0-3FD3-4E09-9BDE-D9F96FE9B6B7}" srcOrd="0" destOrd="0" presId="urn:microsoft.com/office/officeart/2005/8/layout/default"/>
    <dgm:cxn modelId="{8834A181-0A73-4D82-A188-FD41C009F851}" type="presOf" srcId="{01F24142-61E6-4A53-976B-4046FA51AD56}" destId="{1720B5AF-DFCE-43A6-ADD6-F36D5CBF6800}" srcOrd="0" destOrd="0" presId="urn:microsoft.com/office/officeart/2005/8/layout/default"/>
    <dgm:cxn modelId="{0BE74197-24BC-4529-B234-52F36A1A7A66}" srcId="{FDDA32A4-AE9E-4FD2-B312-E9C60E101A1F}" destId="{DC9BEBA4-F7CA-46D4-9379-49E2A72EA6C4}" srcOrd="1" destOrd="0" parTransId="{EEA1EA1A-9C60-4261-BFDC-4406317AC530}" sibTransId="{E9B2DD00-A9F9-41DA-BFE7-10EBF0BE4EED}"/>
    <dgm:cxn modelId="{C24D469C-9085-4E99-ACE2-923129BEF674}" type="presOf" srcId="{BFEBB7FC-E0FB-482B-931D-272C5B2B0390}" destId="{8752105C-C3DE-43BE-8B2C-B1DDC1AAA06E}" srcOrd="0" destOrd="0" presId="urn:microsoft.com/office/officeart/2005/8/layout/default"/>
    <dgm:cxn modelId="{F35D8AD1-A26A-46CB-A500-4A881D056307}" srcId="{FDDA32A4-AE9E-4FD2-B312-E9C60E101A1F}" destId="{BFEBB7FC-E0FB-482B-931D-272C5B2B0390}" srcOrd="0" destOrd="0" parTransId="{4E4DD40D-C930-4C54-AB72-0E3D1381D230}" sibTransId="{F19806B2-56FB-4F3E-8DAD-04D415635A79}"/>
    <dgm:cxn modelId="{6B1ED4D6-4689-4F82-9E4C-3B266F98D328}" type="presOf" srcId="{09AFD711-5E91-416F-9FD7-09B7FB93D888}" destId="{5D238EF3-72B7-4D62-8AE7-9073EAF9FCFF}" srcOrd="0" destOrd="0" presId="urn:microsoft.com/office/officeart/2005/8/layout/default"/>
    <dgm:cxn modelId="{460E6CE3-6249-428F-84CB-1598ED969D02}" type="presOf" srcId="{E59D3CFE-9752-4973-98A7-35E23B819196}" destId="{1CCCE587-5320-459E-96A4-38AEC1452E29}" srcOrd="0" destOrd="0" presId="urn:microsoft.com/office/officeart/2005/8/layout/default"/>
    <dgm:cxn modelId="{9885B7E6-1BD1-4232-9521-D8F90DE23379}" srcId="{FDDA32A4-AE9E-4FD2-B312-E9C60E101A1F}" destId="{E59D3CFE-9752-4973-98A7-35E23B819196}" srcOrd="2" destOrd="0" parTransId="{1C2EED78-0642-4D5E-A4C0-6B612923204F}" sibTransId="{FC6614FE-C9D3-4959-B27C-552B6AF89F97}"/>
    <dgm:cxn modelId="{F19EA9EE-91E0-45CE-A6E8-CEF1C498AD29}" srcId="{FDDA32A4-AE9E-4FD2-B312-E9C60E101A1F}" destId="{01F24142-61E6-4A53-976B-4046FA51AD56}" srcOrd="3" destOrd="0" parTransId="{3D648988-6D86-4EBF-9726-416F740DDCDF}" sibTransId="{4AE65273-F662-4B9C-84A0-F8D2E0125C25}"/>
    <dgm:cxn modelId="{384DF8F9-0530-4B37-8CDA-B7F38A1F5396}" srcId="{FDDA32A4-AE9E-4FD2-B312-E9C60E101A1F}" destId="{DE000A5F-7888-4685-9134-BA4D30057D03}" srcOrd="4" destOrd="0" parTransId="{A72D9025-D284-436E-8BC4-D3DD290ABB8F}" sibTransId="{9C99FFC6-3F9A-422A-A14C-6DCF11990A72}"/>
    <dgm:cxn modelId="{69A5F4F1-7513-40D6-9946-BDAE2185D83F}" type="presParOf" srcId="{BEAE2FA6-BF70-4438-9A0A-7090ADD9B78C}" destId="{8752105C-C3DE-43BE-8B2C-B1DDC1AAA06E}" srcOrd="0" destOrd="0" presId="urn:microsoft.com/office/officeart/2005/8/layout/default"/>
    <dgm:cxn modelId="{1A2DAB2D-66DD-40AD-BA39-AE67C3587E24}" type="presParOf" srcId="{BEAE2FA6-BF70-4438-9A0A-7090ADD9B78C}" destId="{60591A74-D24E-44DC-B0FE-4F082BBBCF7E}" srcOrd="1" destOrd="0" presId="urn:microsoft.com/office/officeart/2005/8/layout/default"/>
    <dgm:cxn modelId="{A13C4B5D-E207-492B-87BE-606E1DF9F070}" type="presParOf" srcId="{BEAE2FA6-BF70-4438-9A0A-7090ADD9B78C}" destId="{ECDBD3B0-3FD3-4E09-9BDE-D9F96FE9B6B7}" srcOrd="2" destOrd="0" presId="urn:microsoft.com/office/officeart/2005/8/layout/default"/>
    <dgm:cxn modelId="{69C23073-06C7-4D3B-B546-025E0CE682B6}" type="presParOf" srcId="{BEAE2FA6-BF70-4438-9A0A-7090ADD9B78C}" destId="{A1A40A2D-6659-4FFB-9896-CA7CBA683D20}" srcOrd="3" destOrd="0" presId="urn:microsoft.com/office/officeart/2005/8/layout/default"/>
    <dgm:cxn modelId="{C7162BA9-77EF-4785-98B1-8EAAB3F0F9BD}" type="presParOf" srcId="{BEAE2FA6-BF70-4438-9A0A-7090ADD9B78C}" destId="{1CCCE587-5320-459E-96A4-38AEC1452E29}" srcOrd="4" destOrd="0" presId="urn:microsoft.com/office/officeart/2005/8/layout/default"/>
    <dgm:cxn modelId="{3EAC4427-19DB-4677-9A35-8236CF331286}" type="presParOf" srcId="{BEAE2FA6-BF70-4438-9A0A-7090ADD9B78C}" destId="{748AC951-64C2-4C83-937A-0E2A2CD13AB6}" srcOrd="5" destOrd="0" presId="urn:microsoft.com/office/officeart/2005/8/layout/default"/>
    <dgm:cxn modelId="{64C15B75-571C-40E7-BF9B-435D26AE7E4A}" type="presParOf" srcId="{BEAE2FA6-BF70-4438-9A0A-7090ADD9B78C}" destId="{1720B5AF-DFCE-43A6-ADD6-F36D5CBF6800}" srcOrd="6" destOrd="0" presId="urn:microsoft.com/office/officeart/2005/8/layout/default"/>
    <dgm:cxn modelId="{73F4BE39-946A-4A0A-AB74-1D410DD1C5C4}" type="presParOf" srcId="{BEAE2FA6-BF70-4438-9A0A-7090ADD9B78C}" destId="{8DB32DC5-9B36-44F4-A8E8-5D2C440119F1}" srcOrd="7" destOrd="0" presId="urn:microsoft.com/office/officeart/2005/8/layout/default"/>
    <dgm:cxn modelId="{1905E7C0-2230-46C0-98A3-7F1B0D3AB78A}" type="presParOf" srcId="{BEAE2FA6-BF70-4438-9A0A-7090ADD9B78C}" destId="{A4CB83E6-6024-44AC-994E-8E709157E6EF}" srcOrd="8" destOrd="0" presId="urn:microsoft.com/office/officeart/2005/8/layout/default"/>
    <dgm:cxn modelId="{099D228E-7B0E-43A8-890F-AA9B35048198}" type="presParOf" srcId="{BEAE2FA6-BF70-4438-9A0A-7090ADD9B78C}" destId="{78140087-4A9F-40DD-9F6A-EB7518A42419}" srcOrd="9" destOrd="0" presId="urn:microsoft.com/office/officeart/2005/8/layout/default"/>
    <dgm:cxn modelId="{96C3A9E8-3A69-4E35-B28F-17715465A81F}" type="presParOf" srcId="{BEAE2FA6-BF70-4438-9A0A-7090ADD9B78C}" destId="{5D238EF3-72B7-4D62-8AE7-9073EAF9FCF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A4273-F171-4DAD-A128-3F19BEFC9B4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5BD9839-3E88-4532-ADB2-3FFC0040D69D}">
      <dgm:prSet/>
      <dgm:spPr/>
      <dgm:t>
        <a:bodyPr/>
        <a:lstStyle/>
        <a:p>
          <a:pPr rtl="0"/>
          <a:r>
            <a:rPr lang="en-US"/>
            <a:t>HOME : It comprises of links to adoption, lost and found details of pets from your area, nearby</a:t>
          </a:r>
          <a:r>
            <a:rPr lang="en-US">
              <a:latin typeface="Trebuchet MS" panose="020B0603020202020204"/>
            </a:rPr>
            <a:t> veterinary</a:t>
          </a:r>
          <a:r>
            <a:rPr lang="en-US"/>
            <a:t>. Our team members </a:t>
          </a:r>
          <a:r>
            <a:rPr lang="en-US">
              <a:latin typeface="Trebuchet MS" panose="020B0603020202020204"/>
            </a:rPr>
            <a:t>description</a:t>
          </a:r>
          <a:r>
            <a:rPr lang="en-US"/>
            <a:t> and contact details.</a:t>
          </a:r>
        </a:p>
      </dgm:t>
    </dgm:pt>
    <dgm:pt modelId="{EDCB106D-7B4C-447A-A39A-50E0A09CF50A}" type="parTrans" cxnId="{71D00561-82C0-4926-BD2E-1BB5B6EF1DDF}">
      <dgm:prSet/>
      <dgm:spPr/>
      <dgm:t>
        <a:bodyPr/>
        <a:lstStyle/>
        <a:p>
          <a:endParaRPr lang="en-US"/>
        </a:p>
      </dgm:t>
    </dgm:pt>
    <dgm:pt modelId="{6F7F0E50-1042-45BB-86DA-062085F29582}" type="sibTrans" cxnId="{71D00561-82C0-4926-BD2E-1BB5B6EF1DDF}">
      <dgm:prSet/>
      <dgm:spPr/>
      <dgm:t>
        <a:bodyPr/>
        <a:lstStyle/>
        <a:p>
          <a:endParaRPr lang="en-US"/>
        </a:p>
      </dgm:t>
    </dgm:pt>
    <dgm:pt modelId="{C72F5543-E640-45EE-9DBF-E5B8BCECF6B5}">
      <dgm:prSet/>
      <dgm:spPr/>
      <dgm:t>
        <a:bodyPr/>
        <a:lstStyle/>
        <a:p>
          <a:r>
            <a:rPr lang="en-US"/>
            <a:t>ADOPTION: It contains details of pets available for adoption and let the person book an appointment with the pet owner.</a:t>
          </a:r>
        </a:p>
      </dgm:t>
    </dgm:pt>
    <dgm:pt modelId="{EC6880B6-96A1-4E6C-9667-D05CF2F93C8C}" type="parTrans" cxnId="{01D11D6C-1FCE-4AA5-84E9-EF0E5686DBF5}">
      <dgm:prSet/>
      <dgm:spPr/>
      <dgm:t>
        <a:bodyPr/>
        <a:lstStyle/>
        <a:p>
          <a:endParaRPr lang="en-US"/>
        </a:p>
      </dgm:t>
    </dgm:pt>
    <dgm:pt modelId="{3F600016-CC44-46F1-94D6-15DD6A0E16DC}" type="sibTrans" cxnId="{01D11D6C-1FCE-4AA5-84E9-EF0E5686DBF5}">
      <dgm:prSet/>
      <dgm:spPr/>
      <dgm:t>
        <a:bodyPr/>
        <a:lstStyle/>
        <a:p>
          <a:endParaRPr lang="en-US"/>
        </a:p>
      </dgm:t>
    </dgm:pt>
    <dgm:pt modelId="{97AE9AA3-09E3-4BE2-AB44-997967E6F396}">
      <dgm:prSet/>
      <dgm:spPr/>
      <dgm:t>
        <a:bodyPr/>
        <a:lstStyle/>
        <a:p>
          <a:r>
            <a:rPr lang="en-US"/>
            <a:t>SUPPLIES: This page will let you buy accessories, food and toys for all the pets.</a:t>
          </a:r>
        </a:p>
      </dgm:t>
    </dgm:pt>
    <dgm:pt modelId="{A116D15D-B528-40B8-BF30-A57C0083C3C9}" type="parTrans" cxnId="{78F0E1E5-CAC1-4617-B3C8-1CCCC08658E4}">
      <dgm:prSet/>
      <dgm:spPr/>
      <dgm:t>
        <a:bodyPr/>
        <a:lstStyle/>
        <a:p>
          <a:endParaRPr lang="en-US"/>
        </a:p>
      </dgm:t>
    </dgm:pt>
    <dgm:pt modelId="{6157A6A8-CCEC-43C5-9227-8F7399D2072F}" type="sibTrans" cxnId="{78F0E1E5-CAC1-4617-B3C8-1CCCC08658E4}">
      <dgm:prSet/>
      <dgm:spPr/>
      <dgm:t>
        <a:bodyPr/>
        <a:lstStyle/>
        <a:p>
          <a:endParaRPr lang="en-US"/>
        </a:p>
      </dgm:t>
    </dgm:pt>
    <dgm:pt modelId="{F0432582-129C-4EFA-A50D-AF187E17645A}">
      <dgm:prSet/>
      <dgm:spPr/>
      <dgm:t>
        <a:bodyPr/>
        <a:lstStyle/>
        <a:p>
          <a:r>
            <a:rPr lang="en-US"/>
            <a:t>Lost and Found: The details of animals up for adoption are specified in this page.</a:t>
          </a:r>
        </a:p>
      </dgm:t>
    </dgm:pt>
    <dgm:pt modelId="{C8A0F1DE-CF1C-4F3B-9EA7-6DD4BF84EF5F}" type="parTrans" cxnId="{36F4EB9E-BDE1-4B99-A081-BD7C92B67E72}">
      <dgm:prSet/>
      <dgm:spPr/>
      <dgm:t>
        <a:bodyPr/>
        <a:lstStyle/>
        <a:p>
          <a:endParaRPr lang="en-US"/>
        </a:p>
      </dgm:t>
    </dgm:pt>
    <dgm:pt modelId="{1BE38D19-A7B8-4EB8-A0ED-5E231F2CA946}" type="sibTrans" cxnId="{36F4EB9E-BDE1-4B99-A081-BD7C92B67E72}">
      <dgm:prSet/>
      <dgm:spPr/>
      <dgm:t>
        <a:bodyPr/>
        <a:lstStyle/>
        <a:p>
          <a:endParaRPr lang="en-US"/>
        </a:p>
      </dgm:t>
    </dgm:pt>
    <dgm:pt modelId="{1B88AC02-31B0-4280-9B71-90939A712A50}">
      <dgm:prSet/>
      <dgm:spPr/>
      <dgm:t>
        <a:bodyPr/>
        <a:lstStyle/>
        <a:p>
          <a:r>
            <a:rPr lang="en-US"/>
            <a:t>VETERINARY: Details of nearby veterinary with direction in google map.</a:t>
          </a:r>
        </a:p>
      </dgm:t>
    </dgm:pt>
    <dgm:pt modelId="{8D3D962B-6BF7-49FE-90E2-34D6EC89D064}" type="parTrans" cxnId="{544A92CB-CEA3-42D0-AF5D-8AB1E8722734}">
      <dgm:prSet/>
      <dgm:spPr/>
      <dgm:t>
        <a:bodyPr/>
        <a:lstStyle/>
        <a:p>
          <a:endParaRPr lang="en-US"/>
        </a:p>
      </dgm:t>
    </dgm:pt>
    <dgm:pt modelId="{F7F413BD-9DEF-48E6-AE7C-E1EF90D93B9B}" type="sibTrans" cxnId="{544A92CB-CEA3-42D0-AF5D-8AB1E8722734}">
      <dgm:prSet/>
      <dgm:spPr/>
      <dgm:t>
        <a:bodyPr/>
        <a:lstStyle/>
        <a:p>
          <a:endParaRPr lang="en-US"/>
        </a:p>
      </dgm:t>
    </dgm:pt>
    <dgm:pt modelId="{B602972E-E1AD-462B-8468-CFF40480437E}" type="pres">
      <dgm:prSet presAssocID="{51FA4273-F171-4DAD-A128-3F19BEFC9B49}" presName="linear" presStyleCnt="0">
        <dgm:presLayoutVars>
          <dgm:animLvl val="lvl"/>
          <dgm:resizeHandles val="exact"/>
        </dgm:presLayoutVars>
      </dgm:prSet>
      <dgm:spPr/>
    </dgm:pt>
    <dgm:pt modelId="{AAF1BD25-0073-4B0B-B060-E7D45183B538}" type="pres">
      <dgm:prSet presAssocID="{75BD9839-3E88-4532-ADB2-3FFC0040D69D}" presName="parentText" presStyleLbl="node1" presStyleIdx="0" presStyleCnt="5">
        <dgm:presLayoutVars>
          <dgm:chMax val="0"/>
          <dgm:bulletEnabled val="1"/>
        </dgm:presLayoutVars>
      </dgm:prSet>
      <dgm:spPr/>
    </dgm:pt>
    <dgm:pt modelId="{6E7BD52F-2DB6-4A31-962C-94786A82B3CD}" type="pres">
      <dgm:prSet presAssocID="{6F7F0E50-1042-45BB-86DA-062085F29582}" presName="spacer" presStyleCnt="0"/>
      <dgm:spPr/>
    </dgm:pt>
    <dgm:pt modelId="{9EF7982E-C9E1-4CF7-9FAD-D918C4F7F204}" type="pres">
      <dgm:prSet presAssocID="{C72F5543-E640-45EE-9DBF-E5B8BCECF6B5}" presName="parentText" presStyleLbl="node1" presStyleIdx="1" presStyleCnt="5">
        <dgm:presLayoutVars>
          <dgm:chMax val="0"/>
          <dgm:bulletEnabled val="1"/>
        </dgm:presLayoutVars>
      </dgm:prSet>
      <dgm:spPr/>
    </dgm:pt>
    <dgm:pt modelId="{B333D7A3-EBC7-4827-84D1-9E375208C594}" type="pres">
      <dgm:prSet presAssocID="{3F600016-CC44-46F1-94D6-15DD6A0E16DC}" presName="spacer" presStyleCnt="0"/>
      <dgm:spPr/>
    </dgm:pt>
    <dgm:pt modelId="{192026A4-0365-4FD9-9075-2D861CD867B0}" type="pres">
      <dgm:prSet presAssocID="{97AE9AA3-09E3-4BE2-AB44-997967E6F396}" presName="parentText" presStyleLbl="node1" presStyleIdx="2" presStyleCnt="5">
        <dgm:presLayoutVars>
          <dgm:chMax val="0"/>
          <dgm:bulletEnabled val="1"/>
        </dgm:presLayoutVars>
      </dgm:prSet>
      <dgm:spPr/>
    </dgm:pt>
    <dgm:pt modelId="{64FDAB20-4B1E-4186-87A8-3FEBAB1150E6}" type="pres">
      <dgm:prSet presAssocID="{6157A6A8-CCEC-43C5-9227-8F7399D2072F}" presName="spacer" presStyleCnt="0"/>
      <dgm:spPr/>
    </dgm:pt>
    <dgm:pt modelId="{55D02E04-29F9-42D4-886D-0D289DE25E9C}" type="pres">
      <dgm:prSet presAssocID="{F0432582-129C-4EFA-A50D-AF187E17645A}" presName="parentText" presStyleLbl="node1" presStyleIdx="3" presStyleCnt="5">
        <dgm:presLayoutVars>
          <dgm:chMax val="0"/>
          <dgm:bulletEnabled val="1"/>
        </dgm:presLayoutVars>
      </dgm:prSet>
      <dgm:spPr/>
    </dgm:pt>
    <dgm:pt modelId="{6B4AEDD0-C5C5-4C25-8146-E6F7B40E14BE}" type="pres">
      <dgm:prSet presAssocID="{1BE38D19-A7B8-4EB8-A0ED-5E231F2CA946}" presName="spacer" presStyleCnt="0"/>
      <dgm:spPr/>
    </dgm:pt>
    <dgm:pt modelId="{BBDE8BAF-56BC-44EF-A8C0-DD62752BFB3D}" type="pres">
      <dgm:prSet presAssocID="{1B88AC02-31B0-4280-9B71-90939A712A50}" presName="parentText" presStyleLbl="node1" presStyleIdx="4" presStyleCnt="5">
        <dgm:presLayoutVars>
          <dgm:chMax val="0"/>
          <dgm:bulletEnabled val="1"/>
        </dgm:presLayoutVars>
      </dgm:prSet>
      <dgm:spPr/>
    </dgm:pt>
  </dgm:ptLst>
  <dgm:cxnLst>
    <dgm:cxn modelId="{ED4C9412-FE89-4253-A151-120B8544D734}" type="presOf" srcId="{97AE9AA3-09E3-4BE2-AB44-997967E6F396}" destId="{192026A4-0365-4FD9-9075-2D861CD867B0}" srcOrd="0" destOrd="0" presId="urn:microsoft.com/office/officeart/2005/8/layout/vList2"/>
    <dgm:cxn modelId="{E67DDB3C-23F1-4904-AC58-B354B3843619}" type="presOf" srcId="{75BD9839-3E88-4532-ADB2-3FFC0040D69D}" destId="{AAF1BD25-0073-4B0B-B060-E7D45183B538}" srcOrd="0" destOrd="0" presId="urn:microsoft.com/office/officeart/2005/8/layout/vList2"/>
    <dgm:cxn modelId="{71D00561-82C0-4926-BD2E-1BB5B6EF1DDF}" srcId="{51FA4273-F171-4DAD-A128-3F19BEFC9B49}" destId="{75BD9839-3E88-4532-ADB2-3FFC0040D69D}" srcOrd="0" destOrd="0" parTransId="{EDCB106D-7B4C-447A-A39A-50E0A09CF50A}" sibTransId="{6F7F0E50-1042-45BB-86DA-062085F29582}"/>
    <dgm:cxn modelId="{EFCEB74A-4B00-46EF-B72D-865C12ECE988}" type="presOf" srcId="{1B88AC02-31B0-4280-9B71-90939A712A50}" destId="{BBDE8BAF-56BC-44EF-A8C0-DD62752BFB3D}" srcOrd="0" destOrd="0" presId="urn:microsoft.com/office/officeart/2005/8/layout/vList2"/>
    <dgm:cxn modelId="{01D11D6C-1FCE-4AA5-84E9-EF0E5686DBF5}" srcId="{51FA4273-F171-4DAD-A128-3F19BEFC9B49}" destId="{C72F5543-E640-45EE-9DBF-E5B8BCECF6B5}" srcOrd="1" destOrd="0" parTransId="{EC6880B6-96A1-4E6C-9667-D05CF2F93C8C}" sibTransId="{3F600016-CC44-46F1-94D6-15DD6A0E16DC}"/>
    <dgm:cxn modelId="{5187DF7F-54D2-4E91-8D99-BBD2803860C2}" type="presOf" srcId="{F0432582-129C-4EFA-A50D-AF187E17645A}" destId="{55D02E04-29F9-42D4-886D-0D289DE25E9C}" srcOrd="0" destOrd="0" presId="urn:microsoft.com/office/officeart/2005/8/layout/vList2"/>
    <dgm:cxn modelId="{4B6E6190-7891-44C5-A5C8-9CAD61BDD4AD}" type="presOf" srcId="{51FA4273-F171-4DAD-A128-3F19BEFC9B49}" destId="{B602972E-E1AD-462B-8468-CFF40480437E}" srcOrd="0" destOrd="0" presId="urn:microsoft.com/office/officeart/2005/8/layout/vList2"/>
    <dgm:cxn modelId="{36F4EB9E-BDE1-4B99-A081-BD7C92B67E72}" srcId="{51FA4273-F171-4DAD-A128-3F19BEFC9B49}" destId="{F0432582-129C-4EFA-A50D-AF187E17645A}" srcOrd="3" destOrd="0" parTransId="{C8A0F1DE-CF1C-4F3B-9EA7-6DD4BF84EF5F}" sibTransId="{1BE38D19-A7B8-4EB8-A0ED-5E231F2CA946}"/>
    <dgm:cxn modelId="{D0FF1CC5-4665-4A22-899E-7E452BCE264C}" type="presOf" srcId="{C72F5543-E640-45EE-9DBF-E5B8BCECF6B5}" destId="{9EF7982E-C9E1-4CF7-9FAD-D918C4F7F204}" srcOrd="0" destOrd="0" presId="urn:microsoft.com/office/officeart/2005/8/layout/vList2"/>
    <dgm:cxn modelId="{544A92CB-CEA3-42D0-AF5D-8AB1E8722734}" srcId="{51FA4273-F171-4DAD-A128-3F19BEFC9B49}" destId="{1B88AC02-31B0-4280-9B71-90939A712A50}" srcOrd="4" destOrd="0" parTransId="{8D3D962B-6BF7-49FE-90E2-34D6EC89D064}" sibTransId="{F7F413BD-9DEF-48E6-AE7C-E1EF90D93B9B}"/>
    <dgm:cxn modelId="{78F0E1E5-CAC1-4617-B3C8-1CCCC08658E4}" srcId="{51FA4273-F171-4DAD-A128-3F19BEFC9B49}" destId="{97AE9AA3-09E3-4BE2-AB44-997967E6F396}" srcOrd="2" destOrd="0" parTransId="{A116D15D-B528-40B8-BF30-A57C0083C3C9}" sibTransId="{6157A6A8-CCEC-43C5-9227-8F7399D2072F}"/>
    <dgm:cxn modelId="{B73B6E8E-1CB4-41BB-BEE0-867B6EBA0E2E}" type="presParOf" srcId="{B602972E-E1AD-462B-8468-CFF40480437E}" destId="{AAF1BD25-0073-4B0B-B060-E7D45183B538}" srcOrd="0" destOrd="0" presId="urn:microsoft.com/office/officeart/2005/8/layout/vList2"/>
    <dgm:cxn modelId="{8C9DDB7C-CA1A-4D0B-AF0B-A316B1B12BC8}" type="presParOf" srcId="{B602972E-E1AD-462B-8468-CFF40480437E}" destId="{6E7BD52F-2DB6-4A31-962C-94786A82B3CD}" srcOrd="1" destOrd="0" presId="urn:microsoft.com/office/officeart/2005/8/layout/vList2"/>
    <dgm:cxn modelId="{D82194E4-C147-49A7-9A69-AD7905C393C7}" type="presParOf" srcId="{B602972E-E1AD-462B-8468-CFF40480437E}" destId="{9EF7982E-C9E1-4CF7-9FAD-D918C4F7F204}" srcOrd="2" destOrd="0" presId="urn:microsoft.com/office/officeart/2005/8/layout/vList2"/>
    <dgm:cxn modelId="{854EEB4B-3CFA-41CE-9D09-4230EB32904A}" type="presParOf" srcId="{B602972E-E1AD-462B-8468-CFF40480437E}" destId="{B333D7A3-EBC7-4827-84D1-9E375208C594}" srcOrd="3" destOrd="0" presId="urn:microsoft.com/office/officeart/2005/8/layout/vList2"/>
    <dgm:cxn modelId="{145EB328-9FC7-4CC0-BB01-74EC351B0638}" type="presParOf" srcId="{B602972E-E1AD-462B-8468-CFF40480437E}" destId="{192026A4-0365-4FD9-9075-2D861CD867B0}" srcOrd="4" destOrd="0" presId="urn:microsoft.com/office/officeart/2005/8/layout/vList2"/>
    <dgm:cxn modelId="{DE11C69B-AE72-446D-90BE-F27EE2434420}" type="presParOf" srcId="{B602972E-E1AD-462B-8468-CFF40480437E}" destId="{64FDAB20-4B1E-4186-87A8-3FEBAB1150E6}" srcOrd="5" destOrd="0" presId="urn:microsoft.com/office/officeart/2005/8/layout/vList2"/>
    <dgm:cxn modelId="{DA844F4C-C7BE-40A5-8845-B88AF9739C7B}" type="presParOf" srcId="{B602972E-E1AD-462B-8468-CFF40480437E}" destId="{55D02E04-29F9-42D4-886D-0D289DE25E9C}" srcOrd="6" destOrd="0" presId="urn:microsoft.com/office/officeart/2005/8/layout/vList2"/>
    <dgm:cxn modelId="{7CE0EF61-C402-4548-9588-04F15825213C}" type="presParOf" srcId="{B602972E-E1AD-462B-8468-CFF40480437E}" destId="{6B4AEDD0-C5C5-4C25-8146-E6F7B40E14BE}" srcOrd="7" destOrd="0" presId="urn:microsoft.com/office/officeart/2005/8/layout/vList2"/>
    <dgm:cxn modelId="{44FB7BFE-C93B-4DFC-90C9-EE003144F597}" type="presParOf" srcId="{B602972E-E1AD-462B-8468-CFF40480437E}" destId="{BBDE8BAF-56BC-44EF-A8C0-DD62752BFB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2105C-C3DE-43BE-8B2C-B1DDC1AAA06E}">
      <dsp:nvSpPr>
        <dsp:cNvPr id="0" name=""/>
        <dsp:cNvSpPr/>
      </dsp:nvSpPr>
      <dsp:spPr>
        <a:xfrm>
          <a:off x="0" y="194592"/>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Trebuchet MS" panose="020B0603020202020204"/>
            </a:rPr>
            <a:t>VS CODE</a:t>
          </a:r>
          <a:endParaRPr lang="en-US" sz="2400" kern="1200"/>
        </a:p>
      </dsp:txBody>
      <dsp:txXfrm>
        <a:off x="0" y="194592"/>
        <a:ext cx="2686347" cy="1611808"/>
      </dsp:txXfrm>
    </dsp:sp>
    <dsp:sp modelId="{ECDBD3B0-3FD3-4E09-9BDE-D9F96FE9B6B7}">
      <dsp:nvSpPr>
        <dsp:cNvPr id="0" name=""/>
        <dsp:cNvSpPr/>
      </dsp:nvSpPr>
      <dsp:spPr>
        <a:xfrm>
          <a:off x="2954982" y="194592"/>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Trebuchet MS" panose="020B0603020202020204"/>
            </a:rPr>
            <a:t>Visual Studio Live share(Workspace)</a:t>
          </a:r>
          <a:endParaRPr lang="en-US" sz="2400" kern="1200"/>
        </a:p>
      </dsp:txBody>
      <dsp:txXfrm>
        <a:off x="2954982" y="194592"/>
        <a:ext cx="2686347" cy="1611808"/>
      </dsp:txXfrm>
    </dsp:sp>
    <dsp:sp modelId="{1CCCE587-5320-459E-96A4-38AEC1452E29}">
      <dsp:nvSpPr>
        <dsp:cNvPr id="0" name=""/>
        <dsp:cNvSpPr/>
      </dsp:nvSpPr>
      <dsp:spPr>
        <a:xfrm>
          <a:off x="5909964" y="194592"/>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Trebuchet MS" panose="020B0603020202020204"/>
            </a:rPr>
            <a:t>Frontend: HTML, CSS</a:t>
          </a:r>
          <a:endParaRPr lang="en-US" sz="2400" kern="1200"/>
        </a:p>
      </dsp:txBody>
      <dsp:txXfrm>
        <a:off x="5909964" y="194592"/>
        <a:ext cx="2686347" cy="1611808"/>
      </dsp:txXfrm>
    </dsp:sp>
    <dsp:sp modelId="{1720B5AF-DFCE-43A6-ADD6-F36D5CBF6800}">
      <dsp:nvSpPr>
        <dsp:cNvPr id="0" name=""/>
        <dsp:cNvSpPr/>
      </dsp:nvSpPr>
      <dsp:spPr>
        <a:xfrm>
          <a:off x="0" y="2075035"/>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Trebuchet MS" panose="020B0603020202020204"/>
            </a:rPr>
            <a:t>Backend:  Java Script and php</a:t>
          </a:r>
          <a:endParaRPr lang="en-US" sz="2400" kern="1200"/>
        </a:p>
      </dsp:txBody>
      <dsp:txXfrm>
        <a:off x="0" y="2075035"/>
        <a:ext cx="2686347" cy="1611808"/>
      </dsp:txXfrm>
    </dsp:sp>
    <dsp:sp modelId="{A4CB83E6-6024-44AC-994E-8E709157E6EF}">
      <dsp:nvSpPr>
        <dsp:cNvPr id="0" name=""/>
        <dsp:cNvSpPr/>
      </dsp:nvSpPr>
      <dsp:spPr>
        <a:xfrm>
          <a:off x="2954982" y="2075035"/>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Trebuchet MS" panose="020B0603020202020204"/>
            </a:rPr>
            <a:t>Discord for coordination </a:t>
          </a:r>
          <a:endParaRPr lang="en-US" sz="2400" kern="1200"/>
        </a:p>
      </dsp:txBody>
      <dsp:txXfrm>
        <a:off x="2954982" y="2075035"/>
        <a:ext cx="2686347" cy="1611808"/>
      </dsp:txXfrm>
    </dsp:sp>
    <dsp:sp modelId="{5D238EF3-72B7-4D62-8AE7-9073EAF9FCFF}">
      <dsp:nvSpPr>
        <dsp:cNvPr id="0" name=""/>
        <dsp:cNvSpPr/>
      </dsp:nvSpPr>
      <dsp:spPr>
        <a:xfrm>
          <a:off x="5909964" y="2075035"/>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endParaRPr lang="en-US" sz="2400" kern="1200">
            <a:latin typeface="Trebuchet MS" panose="020B0603020202020204"/>
          </a:endParaRPr>
        </a:p>
      </dsp:txBody>
      <dsp:txXfrm>
        <a:off x="5909964" y="2075035"/>
        <a:ext cx="2686347" cy="1611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1BD25-0073-4B0B-B060-E7D45183B538}">
      <dsp:nvSpPr>
        <dsp:cNvPr id="0" name=""/>
        <dsp:cNvSpPr/>
      </dsp:nvSpPr>
      <dsp:spPr>
        <a:xfrm>
          <a:off x="0" y="16860"/>
          <a:ext cx="6628804" cy="9476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HOME : It comprises of links to adoption, lost and found details of pets from your area, nearby</a:t>
          </a:r>
          <a:r>
            <a:rPr lang="en-US" sz="1800" kern="1200">
              <a:latin typeface="Trebuchet MS" panose="020B0603020202020204"/>
            </a:rPr>
            <a:t> veterinary</a:t>
          </a:r>
          <a:r>
            <a:rPr lang="en-US" sz="1800" kern="1200"/>
            <a:t>. Our team members </a:t>
          </a:r>
          <a:r>
            <a:rPr lang="en-US" sz="1800" kern="1200">
              <a:latin typeface="Trebuchet MS" panose="020B0603020202020204"/>
            </a:rPr>
            <a:t>description</a:t>
          </a:r>
          <a:r>
            <a:rPr lang="en-US" sz="1800" kern="1200"/>
            <a:t> and contact details.</a:t>
          </a:r>
        </a:p>
      </dsp:txBody>
      <dsp:txXfrm>
        <a:off x="46263" y="63123"/>
        <a:ext cx="6536278" cy="855173"/>
      </dsp:txXfrm>
    </dsp:sp>
    <dsp:sp modelId="{9EF7982E-C9E1-4CF7-9FAD-D918C4F7F204}">
      <dsp:nvSpPr>
        <dsp:cNvPr id="0" name=""/>
        <dsp:cNvSpPr/>
      </dsp:nvSpPr>
      <dsp:spPr>
        <a:xfrm>
          <a:off x="0" y="1016400"/>
          <a:ext cx="6628804" cy="947699"/>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ADOPTION: It contains details of pets available for adoption and let the person book an appointment with the pet owner.</a:t>
          </a:r>
        </a:p>
      </dsp:txBody>
      <dsp:txXfrm>
        <a:off x="46263" y="1062663"/>
        <a:ext cx="6536278" cy="855173"/>
      </dsp:txXfrm>
    </dsp:sp>
    <dsp:sp modelId="{192026A4-0365-4FD9-9075-2D861CD867B0}">
      <dsp:nvSpPr>
        <dsp:cNvPr id="0" name=""/>
        <dsp:cNvSpPr/>
      </dsp:nvSpPr>
      <dsp:spPr>
        <a:xfrm>
          <a:off x="0" y="2015940"/>
          <a:ext cx="6628804" cy="9476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SUPPLIES: This page will let you buy accessories, food and toys for all the pets.</a:t>
          </a:r>
        </a:p>
      </dsp:txBody>
      <dsp:txXfrm>
        <a:off x="46263" y="2062203"/>
        <a:ext cx="6536278" cy="855173"/>
      </dsp:txXfrm>
    </dsp:sp>
    <dsp:sp modelId="{55D02E04-29F9-42D4-886D-0D289DE25E9C}">
      <dsp:nvSpPr>
        <dsp:cNvPr id="0" name=""/>
        <dsp:cNvSpPr/>
      </dsp:nvSpPr>
      <dsp:spPr>
        <a:xfrm>
          <a:off x="0" y="3015480"/>
          <a:ext cx="6628804" cy="947699"/>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Lost and Found: The details of animals up for adoption are specified in this page.</a:t>
          </a:r>
        </a:p>
      </dsp:txBody>
      <dsp:txXfrm>
        <a:off x="46263" y="3061743"/>
        <a:ext cx="6536278" cy="855173"/>
      </dsp:txXfrm>
    </dsp:sp>
    <dsp:sp modelId="{BBDE8BAF-56BC-44EF-A8C0-DD62752BFB3D}">
      <dsp:nvSpPr>
        <dsp:cNvPr id="0" name=""/>
        <dsp:cNvSpPr/>
      </dsp:nvSpPr>
      <dsp:spPr>
        <a:xfrm>
          <a:off x="0" y="4015020"/>
          <a:ext cx="6628804" cy="9476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VETERINARY: Details of nearby veterinary with direction in google map.</a:t>
          </a:r>
        </a:p>
      </dsp:txBody>
      <dsp:txXfrm>
        <a:off x="46263" y="4061283"/>
        <a:ext cx="6536278" cy="8551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124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146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990183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3983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9320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4180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914172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3134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20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966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94563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9295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427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591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7029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9837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5222318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ercunningham8.github.io/Bitcamp/" TargetMode="External"/><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7E6D-1326-444C-9AA8-067DCAC0BBB6}"/>
              </a:ext>
            </a:extLst>
          </p:cNvPr>
          <p:cNvSpPr>
            <a:spLocks noGrp="1"/>
          </p:cNvSpPr>
          <p:nvPr>
            <p:ph type="ctrTitle"/>
          </p:nvPr>
        </p:nvSpPr>
        <p:spPr>
          <a:xfrm>
            <a:off x="677334" y="609600"/>
            <a:ext cx="3843375" cy="5175624"/>
          </a:xfrm>
        </p:spPr>
        <p:txBody>
          <a:bodyPr vert="horz" lIns="91440" tIns="45720" rIns="91440" bIns="45720" rtlCol="0" anchor="ctr">
            <a:normAutofit/>
          </a:bodyPr>
          <a:lstStyle/>
          <a:p>
            <a:pPr algn="l"/>
            <a:r>
              <a:rPr lang="en-US" sz="4000">
                <a:solidFill>
                  <a:schemeClr val="tx1">
                    <a:lumMod val="85000"/>
                    <a:lumOff val="15000"/>
                  </a:schemeClr>
                </a:solidFill>
              </a:rPr>
              <a:t>PETSIFY</a:t>
            </a:r>
          </a:p>
        </p:txBody>
      </p:sp>
      <p:sp>
        <p:nvSpPr>
          <p:cNvPr id="3" name="Subtitle 2">
            <a:extLst>
              <a:ext uri="{FF2B5EF4-FFF2-40B4-BE49-F238E27FC236}">
                <a16:creationId xmlns:a16="http://schemas.microsoft.com/office/drawing/2014/main" id="{55F74BD0-BC98-4462-A38B-FE8B60471C68}"/>
              </a:ext>
            </a:extLst>
          </p:cNvPr>
          <p:cNvSpPr>
            <a:spLocks noGrp="1"/>
          </p:cNvSpPr>
          <p:nvPr>
            <p:ph type="subTitle" idx="1"/>
          </p:nvPr>
        </p:nvSpPr>
        <p:spPr>
          <a:xfrm>
            <a:off x="6116084" y="609601"/>
            <a:ext cx="5511296" cy="5175624"/>
          </a:xfrm>
        </p:spPr>
        <p:txBody>
          <a:bodyPr vert="horz" lIns="91440" tIns="45720" rIns="91440" bIns="45720" rtlCol="0" anchor="ctr">
            <a:normAutofit/>
          </a:bodyPr>
          <a:lstStyle/>
          <a:p>
            <a:pPr algn="l"/>
            <a:r>
              <a:rPr lang="en-US" sz="2400" b="1" u="sng">
                <a:solidFill>
                  <a:srgbClr val="FFFFFF"/>
                </a:solidFill>
              </a:rPr>
              <a:t>GROUP MEMBERS:</a:t>
            </a:r>
            <a:endParaRPr lang="en-US" sz="2400"/>
          </a:p>
          <a:p>
            <a:pPr algn="l">
              <a:buFont typeface="Wingdings 3" charset="2"/>
              <a:buChar char=""/>
            </a:pPr>
            <a:r>
              <a:rPr lang="en-US" sz="2400">
                <a:solidFill>
                  <a:srgbClr val="FFFFFF"/>
                </a:solidFill>
              </a:rPr>
              <a:t>C Sai Adarsh Varma</a:t>
            </a:r>
          </a:p>
          <a:p>
            <a:pPr algn="l">
              <a:buFont typeface="Wingdings 3" charset="2"/>
              <a:buChar char=""/>
            </a:pPr>
            <a:r>
              <a:rPr lang="en-US" sz="2400">
                <a:solidFill>
                  <a:srgbClr val="FFFFFF"/>
                </a:solidFill>
              </a:rPr>
              <a:t>Avi Shah</a:t>
            </a:r>
          </a:p>
          <a:p>
            <a:pPr algn="l">
              <a:buFont typeface="Wingdings 3" charset="2"/>
              <a:buChar char=""/>
            </a:pPr>
            <a:r>
              <a:rPr lang="en-US" sz="2400">
                <a:solidFill>
                  <a:srgbClr val="FFFFFF"/>
                </a:solidFill>
              </a:rPr>
              <a:t>Ayush Jha</a:t>
            </a:r>
          </a:p>
          <a:p>
            <a:pPr algn="l">
              <a:buFont typeface="Wingdings 3" charset="2"/>
              <a:buChar char=""/>
            </a:pPr>
            <a:r>
              <a:rPr lang="en-US" sz="2400">
                <a:solidFill>
                  <a:srgbClr val="FFFFFF"/>
                </a:solidFill>
              </a:rPr>
              <a:t>Ayushi Kumari</a:t>
            </a:r>
          </a:p>
        </p:txBody>
      </p:sp>
      <p:sp>
        <p:nvSpPr>
          <p:cNvPr id="5" name="TextBox 4">
            <a:extLst>
              <a:ext uri="{FF2B5EF4-FFF2-40B4-BE49-F238E27FC236}">
                <a16:creationId xmlns:a16="http://schemas.microsoft.com/office/drawing/2014/main" id="{81CC01EF-CCD6-4E9F-B311-014B709EDD8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0290291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31833-255D-4EA1-99B4-BC1397095523}"/>
              </a:ext>
            </a:extLst>
          </p:cNvPr>
          <p:cNvSpPr>
            <a:spLocks noGrp="1"/>
          </p:cNvSpPr>
          <p:nvPr>
            <p:ph idx="1"/>
          </p:nvPr>
        </p:nvSpPr>
        <p:spPr>
          <a:xfrm>
            <a:off x="400604" y="1423573"/>
            <a:ext cx="8723496" cy="2821957"/>
          </a:xfrm>
        </p:spPr>
        <p:txBody>
          <a:bodyPr vert="horz" lIns="91440" tIns="45720" rIns="91440" bIns="45720" rtlCol="0" anchor="t">
            <a:normAutofit/>
          </a:bodyPr>
          <a:lstStyle/>
          <a:p>
            <a:pPr>
              <a:buFont typeface="Arial" panose="020B0604020202020204" pitchFamily="34" charset="0"/>
              <a:buChar char="•"/>
            </a:pPr>
            <a:r>
              <a:rPr lang="en-IN" sz="2800"/>
              <a:t>We have designed a website ( </a:t>
            </a:r>
            <a:r>
              <a:rPr lang="en-IN" sz="2800" b="1" u="sng" err="1">
                <a:solidFill>
                  <a:srgbClr val="FF0000"/>
                </a:solidFill>
              </a:rPr>
              <a:t>Petsify</a:t>
            </a:r>
            <a:r>
              <a:rPr lang="en-IN" sz="2800"/>
              <a:t>) to help people contact to client who are willing for pet adoption or pet owners to buyers to give their pets for adoption.</a:t>
            </a:r>
          </a:p>
          <a:p>
            <a:pPr>
              <a:buFont typeface="Arial" panose="020B0604020202020204" pitchFamily="34" charset="0"/>
              <a:buChar char="•"/>
            </a:pPr>
            <a:endParaRPr lang="en-IN" sz="2800"/>
          </a:p>
        </p:txBody>
      </p:sp>
      <p:sp>
        <p:nvSpPr>
          <p:cNvPr id="4" name="Rectangle 3">
            <a:extLst>
              <a:ext uri="{FF2B5EF4-FFF2-40B4-BE49-F238E27FC236}">
                <a16:creationId xmlns:a16="http://schemas.microsoft.com/office/drawing/2014/main" id="{973CC5A0-B3A2-461F-B62C-1F683AB2417C}"/>
              </a:ext>
            </a:extLst>
          </p:cNvPr>
          <p:cNvSpPr/>
          <p:nvPr/>
        </p:nvSpPr>
        <p:spPr>
          <a:xfrm>
            <a:off x="-391886" y="189636"/>
            <a:ext cx="10310327" cy="923330"/>
          </a:xfrm>
          <a:prstGeom prst="rect">
            <a:avLst/>
          </a:prstGeom>
          <a:noFill/>
        </p:spPr>
        <p:txBody>
          <a:bodyPr wrap="square" lIns="91440" tIns="45720" rIns="91440" bIns="45720" anchor="t">
            <a:spAutoFit/>
          </a:bodyPr>
          <a:lstStyle/>
          <a:p>
            <a:pPr algn="ctr"/>
            <a:endParaRPr lang="en-US" sz="5400" b="1">
              <a:ln w="12700">
                <a:solidFill>
                  <a:srgbClr val="E6B91E">
                    <a:lumMod val="50000"/>
                  </a:srgbClr>
                </a:solidFill>
                <a:prstDash val="solid"/>
              </a:ln>
              <a:solidFill>
                <a:srgbClr val="FF0000"/>
              </a:solidFill>
              <a:effectLst>
                <a:innerShdw blurRad="177800">
                  <a:srgbClr val="E6B91E">
                    <a:lumMod val="50000"/>
                  </a:srgbClr>
                </a:innerShdw>
              </a:effectLst>
            </a:endParaRPr>
          </a:p>
        </p:txBody>
      </p:sp>
      <p:pic>
        <p:nvPicPr>
          <p:cNvPr id="8" name="Picture 7">
            <a:extLst>
              <a:ext uri="{FF2B5EF4-FFF2-40B4-BE49-F238E27FC236}">
                <a16:creationId xmlns:a16="http://schemas.microsoft.com/office/drawing/2014/main" id="{45391EDF-8525-4DE5-8068-08A5CD1A8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518" y="3151339"/>
            <a:ext cx="1918463" cy="2391508"/>
          </a:xfrm>
          <a:prstGeom prst="rect">
            <a:avLst/>
          </a:prstGeom>
        </p:spPr>
      </p:pic>
      <p:pic>
        <p:nvPicPr>
          <p:cNvPr id="2" name="Picture 4" descr="A picture containing dog, mammal&#10;&#10;Description automatically generated">
            <a:extLst>
              <a:ext uri="{FF2B5EF4-FFF2-40B4-BE49-F238E27FC236}">
                <a16:creationId xmlns:a16="http://schemas.microsoft.com/office/drawing/2014/main" id="{163076FB-7D5F-449B-A8C6-22E144D35618}"/>
              </a:ext>
            </a:extLst>
          </p:cNvPr>
          <p:cNvPicPr>
            <a:picLocks noChangeAspect="1"/>
          </p:cNvPicPr>
          <p:nvPr/>
        </p:nvPicPr>
        <p:blipFill>
          <a:blip r:embed="rId3"/>
          <a:stretch>
            <a:fillRect/>
          </a:stretch>
        </p:blipFill>
        <p:spPr>
          <a:xfrm>
            <a:off x="5675573" y="4549983"/>
            <a:ext cx="2714625" cy="2305050"/>
          </a:xfrm>
          <a:prstGeom prst="rect">
            <a:avLst/>
          </a:prstGeom>
        </p:spPr>
      </p:pic>
      <p:pic>
        <p:nvPicPr>
          <p:cNvPr id="5" name="Picture 6">
            <a:extLst>
              <a:ext uri="{FF2B5EF4-FFF2-40B4-BE49-F238E27FC236}">
                <a16:creationId xmlns:a16="http://schemas.microsoft.com/office/drawing/2014/main" id="{B4F7633D-84BB-41A9-AA5D-021C4B42BE25}"/>
              </a:ext>
            </a:extLst>
          </p:cNvPr>
          <p:cNvPicPr>
            <a:picLocks noChangeAspect="1"/>
          </p:cNvPicPr>
          <p:nvPr/>
        </p:nvPicPr>
        <p:blipFill>
          <a:blip r:embed="rId4"/>
          <a:stretch>
            <a:fillRect/>
          </a:stretch>
        </p:blipFill>
        <p:spPr>
          <a:xfrm>
            <a:off x="2498" y="4756712"/>
            <a:ext cx="5478904" cy="2103954"/>
          </a:xfrm>
          <a:prstGeom prst="rect">
            <a:avLst/>
          </a:prstGeom>
        </p:spPr>
      </p:pic>
      <p:pic>
        <p:nvPicPr>
          <p:cNvPr id="6" name="Picture 6" descr="A picture containing clipart&#10;&#10;Description automatically generated">
            <a:extLst>
              <a:ext uri="{FF2B5EF4-FFF2-40B4-BE49-F238E27FC236}">
                <a16:creationId xmlns:a16="http://schemas.microsoft.com/office/drawing/2014/main" id="{80C409CB-0899-44FB-B15E-BC0F86BEE08F}"/>
              </a:ext>
            </a:extLst>
          </p:cNvPr>
          <p:cNvPicPr>
            <a:picLocks noChangeAspect="1"/>
          </p:cNvPicPr>
          <p:nvPr/>
        </p:nvPicPr>
        <p:blipFill>
          <a:blip r:embed="rId5"/>
          <a:stretch>
            <a:fillRect/>
          </a:stretch>
        </p:blipFill>
        <p:spPr>
          <a:xfrm>
            <a:off x="278099" y="1449049"/>
            <a:ext cx="518098" cy="537148"/>
          </a:xfrm>
          <a:prstGeom prst="rect">
            <a:avLst/>
          </a:prstGeom>
        </p:spPr>
      </p:pic>
    </p:spTree>
    <p:extLst>
      <p:ext uri="{BB962C8B-B14F-4D97-AF65-F5344CB8AC3E}">
        <p14:creationId xmlns:p14="http://schemas.microsoft.com/office/powerpoint/2010/main" val="381161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0163-9D37-4C52-986D-99694063D9F7}"/>
              </a:ext>
            </a:extLst>
          </p:cNvPr>
          <p:cNvSpPr>
            <a:spLocks noGrp="1"/>
          </p:cNvSpPr>
          <p:nvPr>
            <p:ph type="title"/>
          </p:nvPr>
        </p:nvSpPr>
        <p:spPr/>
        <p:txBody>
          <a:bodyPr/>
          <a:lstStyle/>
          <a:p>
            <a:r>
              <a:rPr lang="en-IN"/>
              <a:t>SOURCES USED:</a:t>
            </a:r>
            <a:br>
              <a:rPr lang="en-IN"/>
            </a:br>
            <a:endParaRPr lang="en-IN" err="1"/>
          </a:p>
        </p:txBody>
      </p:sp>
      <p:sp>
        <p:nvSpPr>
          <p:cNvPr id="5" name="TextBox 4">
            <a:extLst>
              <a:ext uri="{FF2B5EF4-FFF2-40B4-BE49-F238E27FC236}">
                <a16:creationId xmlns:a16="http://schemas.microsoft.com/office/drawing/2014/main" id="{840C7D4D-BF62-402B-BEDA-66AE7B0CBD35}"/>
              </a:ext>
            </a:extLst>
          </p:cNvPr>
          <p:cNvSpPr txBox="1"/>
          <p:nvPr/>
        </p:nvSpPr>
        <p:spPr>
          <a:xfrm>
            <a:off x="2836253" y="3565019"/>
            <a:ext cx="78759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a:p>
            <a:endParaRPr lang="en-US"/>
          </a:p>
        </p:txBody>
      </p:sp>
      <p:graphicFrame>
        <p:nvGraphicFramePr>
          <p:cNvPr id="7" name="Diagram 7">
            <a:extLst>
              <a:ext uri="{FF2B5EF4-FFF2-40B4-BE49-F238E27FC236}">
                <a16:creationId xmlns:a16="http://schemas.microsoft.com/office/drawing/2014/main" id="{EAE5662C-FE44-44FA-90C1-04DA1DB1C8E5}"/>
              </a:ext>
            </a:extLst>
          </p:cNvPr>
          <p:cNvGraphicFramePr>
            <a:graphicFrameLocks noGrp="1"/>
          </p:cNvGraphicFramePr>
          <p:nvPr>
            <p:ph idx="1"/>
            <p:extLst>
              <p:ext uri="{D42A27DB-BD31-4B8C-83A1-F6EECF244321}">
                <p14:modId xmlns:p14="http://schemas.microsoft.com/office/powerpoint/2010/main" val="1380517233"/>
              </p:ext>
            </p:extLst>
          </p:nvPr>
        </p:nvGraphicFramePr>
        <p:xfrm>
          <a:off x="1002650" y="1423572"/>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2" name="Picture 32" descr="A picture containing shape&#10;&#10;Description automatically generated">
            <a:extLst>
              <a:ext uri="{FF2B5EF4-FFF2-40B4-BE49-F238E27FC236}">
                <a16:creationId xmlns:a16="http://schemas.microsoft.com/office/drawing/2014/main" id="{E1D4F873-2A5C-41AB-9F0D-8AF62A4AA1CD}"/>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b="28358"/>
          <a:stretch/>
        </p:blipFill>
        <p:spPr>
          <a:xfrm>
            <a:off x="7472818" y="3809478"/>
            <a:ext cx="1420623" cy="959250"/>
          </a:xfrm>
          <a:prstGeom prst="rect">
            <a:avLst/>
          </a:prstGeom>
        </p:spPr>
      </p:pic>
      <p:sp>
        <p:nvSpPr>
          <p:cNvPr id="33" name="TextBox 32">
            <a:extLst>
              <a:ext uri="{FF2B5EF4-FFF2-40B4-BE49-F238E27FC236}">
                <a16:creationId xmlns:a16="http://schemas.microsoft.com/office/drawing/2014/main" id="{2DF161A4-DC5A-41EF-B8F9-918134A55E82}"/>
              </a:ext>
            </a:extLst>
          </p:cNvPr>
          <p:cNvSpPr txBox="1"/>
          <p:nvPr/>
        </p:nvSpPr>
        <p:spPr>
          <a:xfrm>
            <a:off x="4724400" y="4958856"/>
            <a:ext cx="2743200" cy="192582"/>
          </a:xfrm>
          <a:prstGeom prst="rect">
            <a:avLst/>
          </a:prstGeom>
        </p:spPr>
        <p:txBody>
          <a:bodyPr lIns="91440" tIns="45720" rIns="91440" bIns="45720" anchor="t">
            <a:normAutofit fontScale="40000" lnSpcReduction="20000"/>
          </a:bodyPr>
          <a:lstStyle/>
          <a:p>
            <a:endParaRPr lang="en-US"/>
          </a:p>
        </p:txBody>
      </p:sp>
    </p:spTree>
    <p:extLst>
      <p:ext uri="{BB962C8B-B14F-4D97-AF65-F5344CB8AC3E}">
        <p14:creationId xmlns:p14="http://schemas.microsoft.com/office/powerpoint/2010/main" val="226532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59F13-FD2E-458C-ACCD-0634B3C79359}"/>
              </a:ext>
            </a:extLst>
          </p:cNvPr>
          <p:cNvSpPr>
            <a:spLocks noGrp="1"/>
          </p:cNvSpPr>
          <p:nvPr>
            <p:ph type="title"/>
          </p:nvPr>
        </p:nvSpPr>
        <p:spPr>
          <a:xfrm>
            <a:off x="652481" y="1382486"/>
            <a:ext cx="3547581" cy="4093028"/>
          </a:xfrm>
        </p:spPr>
        <p:txBody>
          <a:bodyPr anchor="ctr">
            <a:normAutofit/>
          </a:bodyPr>
          <a:lstStyle/>
          <a:p>
            <a:r>
              <a:rPr lang="en-US" sz="4400"/>
              <a:t>The website consists of following webpages</a:t>
            </a:r>
          </a:p>
        </p:txBody>
      </p:sp>
      <p:grpSp>
        <p:nvGrpSpPr>
          <p:cNvPr id="25"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7"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ontent Placeholder 2">
            <a:extLst>
              <a:ext uri="{FF2B5EF4-FFF2-40B4-BE49-F238E27FC236}">
                <a16:creationId xmlns:a16="http://schemas.microsoft.com/office/drawing/2014/main" id="{9C66863B-8663-46F9-B4E5-8B7F0B54740E}"/>
              </a:ext>
            </a:extLst>
          </p:cNvPr>
          <p:cNvGraphicFramePr>
            <a:graphicFrameLocks noGrp="1"/>
          </p:cNvGraphicFramePr>
          <p:nvPr>
            <p:ph idx="1"/>
            <p:extLst>
              <p:ext uri="{D42A27DB-BD31-4B8C-83A1-F6EECF244321}">
                <p14:modId xmlns:p14="http://schemas.microsoft.com/office/powerpoint/2010/main" val="352949056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1" name="TextBox 100">
            <a:extLst>
              <a:ext uri="{FF2B5EF4-FFF2-40B4-BE49-F238E27FC236}">
                <a16:creationId xmlns:a16="http://schemas.microsoft.com/office/drawing/2014/main" id="{6FAB0914-D5C1-491F-A96D-58603A904410}"/>
              </a:ext>
            </a:extLst>
          </p:cNvPr>
          <p:cNvSpPr txBox="1"/>
          <p:nvPr/>
        </p:nvSpPr>
        <p:spPr>
          <a:xfrm>
            <a:off x="2038764" y="5915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65791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B8D07D1-3667-43F2-BFA4-9D0FB047F212}"/>
              </a:ext>
            </a:extLst>
          </p:cNvPr>
          <p:cNvSpPr>
            <a:spLocks noGrp="1"/>
          </p:cNvSpPr>
          <p:nvPr>
            <p:ph type="title"/>
          </p:nvPr>
        </p:nvSpPr>
        <p:spPr>
          <a:xfrm>
            <a:off x="643467" y="816638"/>
            <a:ext cx="3367359" cy="5224724"/>
          </a:xfrm>
        </p:spPr>
        <p:txBody>
          <a:bodyPr anchor="ctr">
            <a:normAutofit/>
          </a:bodyPr>
          <a:lstStyle/>
          <a:p>
            <a:r>
              <a:rPr lang="en-US"/>
              <a:t>FUTURE PROSPECTS:-</a:t>
            </a:r>
          </a:p>
        </p:txBody>
      </p:sp>
      <p:sp>
        <p:nvSpPr>
          <p:cNvPr id="3" name="Content Placeholder 2">
            <a:extLst>
              <a:ext uri="{FF2B5EF4-FFF2-40B4-BE49-F238E27FC236}">
                <a16:creationId xmlns:a16="http://schemas.microsoft.com/office/drawing/2014/main" id="{6276337E-8E88-4C50-B1D0-51AA94667B97}"/>
              </a:ext>
            </a:extLst>
          </p:cNvPr>
          <p:cNvSpPr>
            <a:spLocks noGrp="1"/>
          </p:cNvSpPr>
          <p:nvPr>
            <p:ph idx="1"/>
          </p:nvPr>
        </p:nvSpPr>
        <p:spPr>
          <a:xfrm>
            <a:off x="4654295" y="816638"/>
            <a:ext cx="4619706" cy="5224724"/>
          </a:xfrm>
        </p:spPr>
        <p:txBody>
          <a:bodyPr vert="horz" lIns="91440" tIns="45720" rIns="91440" bIns="45720" rtlCol="0" anchor="ctr">
            <a:normAutofit/>
          </a:bodyPr>
          <a:lstStyle/>
          <a:p>
            <a:pPr>
              <a:lnSpc>
                <a:spcPct val="90000"/>
              </a:lnSpc>
            </a:pPr>
            <a:r>
              <a:rPr lang="en-US"/>
              <a:t>This project being a protype idea can be improvised in many ways in the coming days. We have linked our supplies site with amazon in the future we can make our own cart and sell our items in it.</a:t>
            </a:r>
          </a:p>
          <a:p>
            <a:pPr>
              <a:lnSpc>
                <a:spcPct val="90000"/>
              </a:lnSpc>
            </a:pPr>
            <a:r>
              <a:rPr lang="en-US"/>
              <a:t>The Major leap can be taken in the designing part where a proper sign up for every individual where he/she can make a profile and have special access to it.</a:t>
            </a:r>
          </a:p>
          <a:p>
            <a:pPr>
              <a:lnSpc>
                <a:spcPct val="90000"/>
              </a:lnSpc>
            </a:pPr>
            <a:r>
              <a:rPr lang="en-US"/>
              <a:t>For the social work to proceed perks and goodies off coupons can be introduced where in the crowd can actively participate</a:t>
            </a:r>
          </a:p>
          <a:p>
            <a:pPr>
              <a:lnSpc>
                <a:spcPct val="90000"/>
              </a:lnSpc>
            </a:pPr>
            <a:r>
              <a:rPr lang="en-US"/>
              <a:t>Through This Project we have tried to build a part of the aim we have achieved.</a:t>
            </a:r>
          </a:p>
        </p:txBody>
      </p:sp>
    </p:spTree>
    <p:extLst>
      <p:ext uri="{BB962C8B-B14F-4D97-AF65-F5344CB8AC3E}">
        <p14:creationId xmlns:p14="http://schemas.microsoft.com/office/powerpoint/2010/main" val="428433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5D34-BBF9-4FE1-B63E-49EA2DAFC6A1}"/>
              </a:ext>
            </a:extLst>
          </p:cNvPr>
          <p:cNvSpPr>
            <a:spLocks noGrp="1"/>
          </p:cNvSpPr>
          <p:nvPr>
            <p:ph type="title"/>
          </p:nvPr>
        </p:nvSpPr>
        <p:spPr>
          <a:xfrm>
            <a:off x="3272551" y="2542209"/>
            <a:ext cx="8596668" cy="3904973"/>
          </a:xfrm>
        </p:spPr>
        <p:txBody>
          <a:bodyPr>
            <a:normAutofit/>
          </a:bodyPr>
          <a:lstStyle/>
          <a:p>
            <a:r>
              <a:rPr lang="en-US" sz="5400"/>
              <a:t>THANK YOU !!!</a:t>
            </a:r>
          </a:p>
        </p:txBody>
      </p:sp>
    </p:spTree>
    <p:extLst>
      <p:ext uri="{BB962C8B-B14F-4D97-AF65-F5344CB8AC3E}">
        <p14:creationId xmlns:p14="http://schemas.microsoft.com/office/powerpoint/2010/main" val="3146464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59A36C4A547F44B955369E53BE8E3F" ma:contentTypeVersion="9" ma:contentTypeDescription="Create a new document." ma:contentTypeScope="" ma:versionID="a388168c557944a6bc55f6f311b3ea4a">
  <xsd:schema xmlns:xsd="http://www.w3.org/2001/XMLSchema" xmlns:xs="http://www.w3.org/2001/XMLSchema" xmlns:p="http://schemas.microsoft.com/office/2006/metadata/properties" xmlns:ns3="129354ee-831e-4692-8323-150cd9ac9a5b" xmlns:ns4="2a75b999-46ea-40c0-9570-6b30446ff66a" targetNamespace="http://schemas.microsoft.com/office/2006/metadata/properties" ma:root="true" ma:fieldsID="21aac5a4094cfc8dc549e2d7edbe3c81" ns3:_="" ns4:_="">
    <xsd:import namespace="129354ee-831e-4692-8323-150cd9ac9a5b"/>
    <xsd:import namespace="2a75b999-46ea-40c0-9570-6b30446ff66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9354ee-831e-4692-8323-150cd9ac9a5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75b999-46ea-40c0-9570-6b30446ff66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D5230-E77F-43FD-8742-D020665961F5}">
  <ds:schemaRefs>
    <ds:schemaRef ds:uri="http://schemas.microsoft.com/sharepoint/v3/contenttype/forms"/>
  </ds:schemaRefs>
</ds:datastoreItem>
</file>

<file path=customXml/itemProps2.xml><?xml version="1.0" encoding="utf-8"?>
<ds:datastoreItem xmlns:ds="http://schemas.openxmlformats.org/officeDocument/2006/customXml" ds:itemID="{5B484606-9522-4650-859E-38952C2441AF}">
  <ds:schemaRefs>
    <ds:schemaRef ds:uri="129354ee-831e-4692-8323-150cd9ac9a5b"/>
    <ds:schemaRef ds:uri="2a75b999-46ea-40c0-9570-6b30446ff66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0F5A689-876C-4024-9C4E-54AC48DE3BBF}">
  <ds:schemaRefs>
    <ds:schemaRef ds:uri="129354ee-831e-4692-8323-150cd9ac9a5b"/>
    <ds:schemaRef ds:uri="2a75b999-46ea-40c0-9570-6b30446ff6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Facet</vt:lpstr>
      <vt:lpstr>PETSIFY</vt:lpstr>
      <vt:lpstr>PowerPoint Presentation</vt:lpstr>
      <vt:lpstr>SOURCES USED: </vt:lpstr>
      <vt:lpstr>The website consists of following webpages</vt:lpstr>
      <vt:lpstr>FUTURE PROSPECTS:-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AYUSHI KUMARI</dc:creator>
  <cp:revision>1</cp:revision>
  <dcterms:created xsi:type="dcterms:W3CDTF">2021-10-17T03:46:13Z</dcterms:created>
  <dcterms:modified xsi:type="dcterms:W3CDTF">2021-10-17T15:00:09Z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0x0101003259A36C4A547F44B955369E53BE8E3F</vt:lpwstr>
  </property>
</Properties>
</file>