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403b4e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403b4e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403b4ef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403b4ef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12900"/>
            <a:ext cx="8520600" cy="5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 Valet Parking Robot 개발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260725" y="2406900"/>
            <a:ext cx="25947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개발 계획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260725" y="3333650"/>
            <a:ext cx="2594700" cy="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2019. 9. 20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274650" y="2659025"/>
            <a:ext cx="25947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영상처리2팀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93725" y="0"/>
            <a:ext cx="76890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목차</a:t>
            </a:r>
            <a:endParaRPr sz="20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253250" y="1103200"/>
            <a:ext cx="338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팀소개</a:t>
            </a:r>
            <a:br>
              <a:rPr lang="en"/>
            </a:br>
            <a:r>
              <a:rPr lang="en"/>
              <a:t>작업분해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전동차 &amp; 구조물</a:t>
            </a:r>
            <a:br>
              <a:rPr lang="en"/>
            </a:br>
            <a:r>
              <a:rPr lang="en"/>
              <a:t>모터 인코더&amp;드라이브</a:t>
            </a:r>
            <a:br>
              <a:rPr lang="en"/>
            </a:br>
            <a:r>
              <a:rPr lang="en"/>
              <a:t>조향각&amp;속도 계산기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AVM</a:t>
            </a:r>
            <a:br>
              <a:rPr lang="en"/>
            </a:br>
            <a:r>
              <a:rPr lang="en"/>
              <a:t>객체인식</a:t>
            </a:r>
            <a:br>
              <a:rPr lang="en"/>
            </a:br>
            <a:r>
              <a:rPr lang="en"/>
              <a:t>주차선인식기</a:t>
            </a:r>
            <a:br>
              <a:rPr lang="en"/>
            </a:br>
            <a:r>
              <a:rPr lang="en"/>
              <a:t>주차칸인식기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주차장 Mapping</a:t>
            </a:r>
            <a:br>
              <a:rPr lang="en"/>
            </a:br>
            <a:r>
              <a:rPr lang="en"/>
              <a:t>서버 Visualization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673000" y="1170799"/>
            <a:ext cx="499200" cy="542100"/>
          </a:xfrm>
          <a:prstGeom prst="rect">
            <a:avLst/>
          </a:prstGeom>
          <a:solidFill>
            <a:srgbClr val="B21B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1-1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1-2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673000" y="1856425"/>
            <a:ext cx="499200" cy="791400"/>
          </a:xfrm>
          <a:prstGeom prst="rect">
            <a:avLst/>
          </a:prstGeom>
          <a:solidFill>
            <a:srgbClr val="B21B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2-1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2-2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2-3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73000" y="2782852"/>
            <a:ext cx="499200" cy="1028700"/>
          </a:xfrm>
          <a:prstGeom prst="rect">
            <a:avLst/>
          </a:prstGeom>
          <a:solidFill>
            <a:srgbClr val="B21B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3-1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3-2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3-3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3-4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673000" y="3946574"/>
            <a:ext cx="499200" cy="542100"/>
          </a:xfrm>
          <a:prstGeom prst="rect">
            <a:avLst/>
          </a:prstGeom>
          <a:solidFill>
            <a:srgbClr val="B21B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4-1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4-2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657000" y="392652"/>
            <a:ext cx="22587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개발 계획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