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3" r:id="rId7"/>
    <p:sldId id="264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6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9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1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9AAF-70EB-4839-9261-989968EEC59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5DB6-3C53-404F-AC67-9AB5F000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58674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1" y="3048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Valet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Parking </a:t>
            </a:r>
            <a:r>
              <a:rPr lang="en-US" altLang="ko-KR" sz="2000" b="1" dirty="0" smtClean="0"/>
              <a:t>Robot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Lidar, </a:t>
            </a:r>
            <a:r>
              <a:rPr lang="ko-KR" altLang="en-US" dirty="0" smtClean="0"/>
              <a:t>초음파센서와 카메라</a:t>
            </a:r>
            <a:r>
              <a:rPr lang="en-US" altLang="ko-KR" dirty="0"/>
              <a:t> </a:t>
            </a:r>
            <a:r>
              <a:rPr lang="ko-KR" altLang="en-US" dirty="0" smtClean="0"/>
              <a:t>정보를 이용한 </a:t>
            </a:r>
            <a:r>
              <a:rPr lang="en-US" altLang="ko-KR" dirty="0" smtClean="0"/>
              <a:t>Valet Parking robot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방향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상용 </a:t>
            </a:r>
            <a:r>
              <a:rPr lang="ko-KR" altLang="en-US" dirty="0" err="1" smtClean="0"/>
              <a:t>구동체</a:t>
            </a:r>
            <a:r>
              <a:rPr lang="en-US" altLang="ko-KR" dirty="0" smtClean="0"/>
              <a:t>(</a:t>
            </a:r>
            <a:r>
              <a:rPr lang="ko-KR" altLang="en-US" dirty="0"/>
              <a:t>전</a:t>
            </a:r>
            <a:r>
              <a:rPr lang="ko-KR" altLang="en-US" dirty="0" smtClean="0"/>
              <a:t>동차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Lidar, </a:t>
            </a:r>
            <a:r>
              <a:rPr lang="ko-KR" altLang="en-US" dirty="0" smtClean="0"/>
              <a:t>초음파 센서와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카메라를 이용하여 옥외 주차장을 자율주행 </a:t>
            </a:r>
            <a:r>
              <a:rPr lang="en-US" altLang="ko-KR" dirty="0"/>
              <a:t>R</a:t>
            </a:r>
            <a:r>
              <a:rPr lang="en-US" altLang="ko-KR" dirty="0" smtClean="0"/>
              <a:t>obot</a:t>
            </a:r>
            <a:r>
              <a:rPr lang="ko-KR" altLang="en-US" dirty="0" smtClean="0"/>
              <a:t> 시스템 개발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95600" y="2209800"/>
            <a:ext cx="3505200" cy="304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00" y="2382291"/>
            <a:ext cx="2430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Lidar</a:t>
            </a:r>
          </a:p>
          <a:p>
            <a:r>
              <a:rPr lang="en-US" altLang="ko-KR" dirty="0" smtClean="0"/>
              <a:t>Camera x 4</a:t>
            </a:r>
          </a:p>
          <a:p>
            <a:r>
              <a:rPr lang="ko-KR" altLang="en-US" dirty="0" smtClean="0"/>
              <a:t>초음파 </a:t>
            </a:r>
            <a:r>
              <a:rPr lang="en-US" altLang="ko-KR" dirty="0" smtClean="0"/>
              <a:t>x 4(</a:t>
            </a:r>
            <a:r>
              <a:rPr lang="ko-KR" altLang="en-US" dirty="0" smtClean="0"/>
              <a:t>후방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측방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8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tatic.designboom.com/wp-content/uploads/2017/05/stanley-robotics-stan-car-parking-robot-designboom-05-24-2017-818-007-818x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79145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2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826194" y="304800"/>
            <a:ext cx="4013006" cy="2482545"/>
            <a:chOff x="4368994" y="457200"/>
            <a:chExt cx="4013006" cy="248254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323" y="1331422"/>
              <a:ext cx="2057400" cy="1608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691723" y="1179022"/>
              <a:ext cx="30480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987123" y="1255222"/>
              <a:ext cx="45719" cy="30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96723" y="1246257"/>
              <a:ext cx="45719" cy="30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4368994" y="1026622"/>
              <a:ext cx="304800" cy="30480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5400000" flipH="1">
              <a:off x="7739723" y="1026622"/>
              <a:ext cx="304800" cy="30480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 flipH="1">
              <a:off x="6444323" y="1008693"/>
              <a:ext cx="304800" cy="30480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27104" y="845894"/>
              <a:ext cx="502919" cy="32559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6433" y="45720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Lidar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02245" y="62215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Camera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9824" y="654422"/>
            <a:ext cx="664649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개발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플랫폼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유아용 전동차 활용</a:t>
            </a:r>
            <a:endParaRPr lang="en-US" altLang="ko-KR" sz="1400" b="1" dirty="0" smtClean="0"/>
          </a:p>
          <a:p>
            <a:pPr lvl="1"/>
            <a:r>
              <a:rPr lang="ko-KR" altLang="en-US" sz="1400" b="1" dirty="0" smtClean="0"/>
              <a:t>㈜ </a:t>
            </a:r>
            <a:r>
              <a:rPr lang="ko-KR" altLang="en-US" sz="1400" b="1" dirty="0" err="1" smtClean="0"/>
              <a:t>헤네스</a:t>
            </a:r>
            <a:r>
              <a:rPr lang="ko-KR" altLang="en-US" sz="1400" b="1" dirty="0" smtClean="0"/>
              <a:t> 또는 유아 전동차 몰</a:t>
            </a:r>
            <a:endParaRPr lang="en-US" altLang="ko-KR" sz="1400" b="1" dirty="0" smtClean="0"/>
          </a:p>
          <a:p>
            <a:pPr lvl="1"/>
            <a:r>
              <a:rPr lang="ko-KR" altLang="en-US" sz="1400" b="1" dirty="0" smtClean="0"/>
              <a:t>구조물이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흔들리지 않을 정도 높이</a:t>
            </a:r>
            <a:r>
              <a:rPr lang="en-US" altLang="ko-KR" sz="1400" b="1" dirty="0" smtClean="0"/>
              <a:t>(1meter~1.5 meter)</a:t>
            </a: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시스템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구성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Xavier :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Camera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4CH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Lidar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제어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장치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초음</a:t>
            </a:r>
            <a:r>
              <a:rPr lang="ko-KR" altLang="en-US" sz="1400" b="1" dirty="0"/>
              <a:t>파</a:t>
            </a: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en-US" altLang="ko-KR" sz="1400" b="1" dirty="0" smtClean="0"/>
              <a:t>SW </a:t>
            </a:r>
            <a:r>
              <a:rPr lang="ko-KR" altLang="en-US" sz="1400" b="1" dirty="0" smtClean="0"/>
              <a:t>개발 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Camera Calibration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Fisheye distortion correction  + IPM(inverse perspective mapping)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Deep Learning for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object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detection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Parking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line detection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Fusion : Lidar + camera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후진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주차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주차장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관리 </a:t>
            </a:r>
            <a:r>
              <a:rPr lang="ko-KR" altLang="en-US" sz="1400" b="1" dirty="0" err="1" smtClean="0"/>
              <a:t>맵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주행 속도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시속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km/h 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936662" y="2769416"/>
            <a:ext cx="3472522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5828" y="2769415"/>
            <a:ext cx="82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 meter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892413" y="1084892"/>
            <a:ext cx="0" cy="168452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37926" y="1773264"/>
            <a:ext cx="114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 meter</a:t>
            </a:r>
          </a:p>
          <a:p>
            <a:r>
              <a:rPr lang="en-US" altLang="ko-KR" sz="1400" dirty="0" smtClean="0"/>
              <a:t>~ 1.5 meter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229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57200"/>
            <a:ext cx="86582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30" y="2819378"/>
            <a:ext cx="138025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38457" y="3879384"/>
            <a:ext cx="4648200" cy="1066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flipH="1">
            <a:off x="4210157" y="3733779"/>
            <a:ext cx="304800" cy="304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956909" flipH="1">
            <a:off x="4260583" y="4793783"/>
            <a:ext cx="304800" cy="304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 flipH="1">
            <a:off x="6534257" y="4260384"/>
            <a:ext cx="304800" cy="304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 flipH="1">
            <a:off x="1886057" y="4267035"/>
            <a:ext cx="304800" cy="304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2178" y="3868965"/>
            <a:ext cx="502919" cy="1627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105400" y="4790242"/>
            <a:ext cx="228600" cy="1591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58130" y="4790242"/>
            <a:ext cx="228600" cy="1591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887052" y="4949438"/>
            <a:ext cx="1570755" cy="1527541"/>
          </a:xfrm>
          <a:prstGeom prst="triangl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4412983" y="4949439"/>
            <a:ext cx="1570755" cy="1527541"/>
          </a:xfrm>
          <a:prstGeom prst="triangl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76557" y="4790242"/>
            <a:ext cx="228600" cy="1591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58057" y="4805715"/>
            <a:ext cx="228600" cy="1591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2775900">
            <a:off x="849834" y="4617726"/>
            <a:ext cx="1570755" cy="1527541"/>
          </a:xfrm>
          <a:prstGeom prst="triangl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8817897">
            <a:off x="6275118" y="4656275"/>
            <a:ext cx="1570755" cy="1527541"/>
          </a:xfrm>
          <a:prstGeom prst="triangl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4066" y="28776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Lidar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052685" y="3124200"/>
            <a:ext cx="662315" cy="7447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686658" y="3264932"/>
            <a:ext cx="369430" cy="97641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56088" y="2939534"/>
            <a:ext cx="979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Camera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초음파</a:t>
            </a:r>
            <a:endParaRPr lang="en-US" altLang="ko-KR" dirty="0" smtClean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6686657" y="4317507"/>
            <a:ext cx="521831" cy="5657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5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388" y="457199"/>
            <a:ext cx="48189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연구 개발 추진 일정 </a:t>
            </a:r>
            <a:r>
              <a:rPr lang="en-US" altLang="ko-KR" sz="1400" b="1" dirty="0" smtClean="0"/>
              <a:t>( 14</a:t>
            </a:r>
            <a:r>
              <a:rPr lang="ko-KR" altLang="en-US" sz="1400" b="1" dirty="0" smtClean="0"/>
              <a:t>주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계획 수립 및 요구사항 정의서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테스트 시나리오 </a:t>
            </a:r>
            <a:r>
              <a:rPr lang="en-US" altLang="ko-KR" sz="1400" b="1" dirty="0" smtClean="0"/>
              <a:t>: 1</a:t>
            </a:r>
            <a:r>
              <a:rPr lang="ko-KR" altLang="en-US" sz="1400" b="1" dirty="0" smtClean="0"/>
              <a:t>주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시스템 설계 및 </a:t>
            </a:r>
            <a:r>
              <a:rPr lang="en-US" altLang="ko-KR" sz="1400" b="1" dirty="0" err="1" smtClean="0"/>
              <a:t>Sudo</a:t>
            </a:r>
            <a:r>
              <a:rPr lang="en-US" altLang="ko-KR" sz="1400" b="1" dirty="0" smtClean="0"/>
              <a:t> Code : 2</a:t>
            </a:r>
            <a:r>
              <a:rPr lang="ko-KR" altLang="en-US" sz="1400" b="1" dirty="0" smtClean="0"/>
              <a:t>주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단위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시스템 개발</a:t>
            </a:r>
            <a:r>
              <a:rPr lang="en-US" altLang="ko-KR" sz="1400" b="1" dirty="0" smtClean="0"/>
              <a:t>1 : 3</a:t>
            </a:r>
            <a:r>
              <a:rPr lang="ko-KR" altLang="en-US" sz="1400" b="1" dirty="0" smtClean="0"/>
              <a:t>주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단위 시스템 개발</a:t>
            </a:r>
            <a:r>
              <a:rPr lang="en-US" altLang="ko-KR" sz="1400" b="1" dirty="0" smtClean="0"/>
              <a:t>2 : 2</a:t>
            </a:r>
            <a:r>
              <a:rPr lang="ko-KR" altLang="en-US" sz="1400" b="1" dirty="0" smtClean="0"/>
              <a:t>주 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단위 시스템 테스트 </a:t>
            </a:r>
            <a:r>
              <a:rPr lang="en-US" altLang="ko-KR" sz="1400" b="1" dirty="0" smtClean="0"/>
              <a:t>: 1</a:t>
            </a:r>
            <a:r>
              <a:rPr lang="ko-KR" altLang="en-US" sz="1400" b="1" dirty="0" smtClean="0"/>
              <a:t>주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시스템 통합 </a:t>
            </a:r>
            <a:r>
              <a:rPr lang="en-US" altLang="ko-KR" sz="1400" b="1" dirty="0" smtClean="0"/>
              <a:t>: 3</a:t>
            </a:r>
            <a:r>
              <a:rPr lang="ko-KR" altLang="en-US" sz="1400" b="1" dirty="0" smtClean="0"/>
              <a:t>주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통합 테스트 및 보고서 </a:t>
            </a:r>
            <a:r>
              <a:rPr lang="en-US" altLang="ko-KR" sz="1400" b="1" dirty="0" smtClean="0"/>
              <a:t>: 2</a:t>
            </a:r>
            <a:r>
              <a:rPr lang="ko-KR" altLang="en-US" sz="1400" b="1" dirty="0" smtClean="0"/>
              <a:t>주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843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388" y="457199"/>
            <a:ext cx="75662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연구 개발 추진 담당 업무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 smtClean="0"/>
              <a:t>HW </a:t>
            </a:r>
            <a:r>
              <a:rPr lang="ko-KR" altLang="en-US" sz="1400" b="1" dirty="0" smtClean="0"/>
              <a:t>개발자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제어 및 주차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HW </a:t>
            </a:r>
            <a:r>
              <a:rPr lang="ko-KR" altLang="en-US" sz="1400" b="1" dirty="0" smtClean="0"/>
              <a:t>개발 구축 및 플랫폼 개발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제어 시스템 개발 및 차량 제어 알고리즘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초음파 </a:t>
            </a:r>
            <a:r>
              <a:rPr lang="ko-KR" altLang="en-US" sz="1400" b="1" dirty="0" smtClean="0"/>
              <a:t>인식 및 통신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Driving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Path + </a:t>
            </a:r>
            <a:r>
              <a:rPr lang="en-US" altLang="ko-KR" sz="1400" b="1" dirty="0" err="1" smtClean="0"/>
              <a:t>Birdeye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view  =&gt; </a:t>
            </a:r>
            <a:r>
              <a:rPr lang="ko-KR" altLang="en-US" sz="1400" b="1" dirty="0" smtClean="0"/>
              <a:t>후진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주차 및 주행 제어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시스템 </a:t>
            </a:r>
            <a:r>
              <a:rPr lang="en-US" altLang="ko-KR" sz="1400" b="1" dirty="0" smtClean="0"/>
              <a:t>SW </a:t>
            </a:r>
            <a:r>
              <a:rPr lang="ko-KR" altLang="en-US" sz="1400" b="1" dirty="0" smtClean="0"/>
              <a:t>및 응용 </a:t>
            </a:r>
            <a:r>
              <a:rPr lang="en-US" altLang="ko-KR" sz="1400" b="1" dirty="0" smtClean="0"/>
              <a:t>SW : </a:t>
            </a:r>
            <a:r>
              <a:rPr lang="ko-KR" altLang="en-US" sz="1400" b="1" dirty="0" smtClean="0"/>
              <a:t>통합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Linux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SW platform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Lidar </a:t>
            </a:r>
            <a:r>
              <a:rPr lang="ko-KR" altLang="en-US" sz="1400" b="1" dirty="0" smtClean="0"/>
              <a:t>인식</a:t>
            </a:r>
            <a:r>
              <a:rPr lang="en-US" altLang="ko-KR" sz="1400" b="1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Calibration, Lidar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+ Vision =&gt; Fusion </a:t>
            </a:r>
            <a:r>
              <a:rPr lang="en-US" altLang="ko-KR" sz="1400" b="1" dirty="0" smtClean="0"/>
              <a:t>SW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시스템 통합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3</a:t>
            </a:r>
            <a:r>
              <a:rPr lang="en-US" altLang="ko-KR" sz="1400" b="1" dirty="0" smtClean="0"/>
              <a:t>. Localization : </a:t>
            </a:r>
            <a:r>
              <a:rPr lang="ko-KR" altLang="en-US" sz="1400" b="1" dirty="0" smtClean="0"/>
              <a:t>위치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주차장 </a:t>
            </a:r>
            <a:r>
              <a:rPr lang="en-US" altLang="ko-KR" sz="1400" b="1" dirty="0" smtClean="0"/>
              <a:t>Mapping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GPS + </a:t>
            </a:r>
            <a:r>
              <a:rPr lang="en-US" altLang="ko-KR" sz="1400" b="1" dirty="0" err="1" smtClean="0"/>
              <a:t>odometry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b="1" dirty="0" smtClean="0"/>
              <a:t>서버 </a:t>
            </a:r>
            <a:r>
              <a:rPr lang="en-US" altLang="ko-KR" sz="1400" b="1" dirty="0" smtClean="0"/>
              <a:t>Visualization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차량 현재 위치 </a:t>
            </a:r>
            <a:r>
              <a:rPr lang="en-US" altLang="ko-KR" sz="1400" b="1" dirty="0" smtClean="0"/>
              <a:t>on the Map(google map with GPS)</a:t>
            </a:r>
            <a:endParaRPr lang="en-US" altLang="ko-KR" sz="1400" b="1" dirty="0" smtClean="0"/>
          </a:p>
          <a:p>
            <a:pPr lvl="1"/>
            <a:endParaRPr lang="en-US" altLang="ko-KR" sz="1400" b="1" dirty="0"/>
          </a:p>
          <a:p>
            <a:r>
              <a:rPr lang="en-US" altLang="ko-KR" sz="1400" b="1" dirty="0" smtClean="0"/>
              <a:t>4. </a:t>
            </a:r>
            <a:r>
              <a:rPr lang="ko-KR" altLang="en-US" sz="1400" b="1" dirty="0"/>
              <a:t>영상처리</a:t>
            </a:r>
            <a:r>
              <a:rPr lang="en-US" altLang="ko-KR" sz="1400" b="1" dirty="0"/>
              <a:t> SW : </a:t>
            </a:r>
            <a:r>
              <a:rPr lang="ko-KR" altLang="en-US" sz="1400" b="1" dirty="0"/>
              <a:t>인식</a:t>
            </a:r>
            <a:endParaRPr lang="en-US" altLang="ko-KR" sz="1400" b="1" dirty="0"/>
          </a:p>
          <a:p>
            <a:pPr marL="742950" lvl="1" indent="-285750">
              <a:buFontTx/>
              <a:buChar char="-"/>
            </a:pPr>
            <a:r>
              <a:rPr lang="en-US" altLang="ko-KR" sz="1400" b="1" dirty="0"/>
              <a:t>Deep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Learning </a:t>
            </a:r>
            <a:r>
              <a:rPr lang="ko-KR" altLang="en-US" sz="1400" b="1" dirty="0"/>
              <a:t>객체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인식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차량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보행자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자전거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오토바이</a:t>
            </a:r>
            <a:r>
              <a:rPr lang="en-US" altLang="ko-KR" sz="1400" b="1" dirty="0" smtClean="0"/>
              <a:t>,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/>
              <a:t>Deep Learning : Free space</a:t>
            </a:r>
            <a:endParaRPr lang="en-US" altLang="ko-KR" sz="1400" b="1" dirty="0"/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주차선 인식 </a:t>
            </a:r>
            <a:r>
              <a:rPr lang="en-US" altLang="ko-KR" sz="1400" b="1" dirty="0" smtClean="0"/>
              <a:t>SW : </a:t>
            </a:r>
            <a:r>
              <a:rPr lang="ko-KR" altLang="en-US" sz="1400" b="1" dirty="0" smtClean="0"/>
              <a:t>주차선 코너 인식</a:t>
            </a: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93811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388" y="457199"/>
            <a:ext cx="7566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기본 시나리오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차량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출발 영역 대기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무선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Wifi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로 </a:t>
            </a:r>
            <a:r>
              <a:rPr lang="ko-KR" altLang="en-US" sz="1400" b="1" dirty="0" err="1" smtClean="0"/>
              <a:t>안드로이드</a:t>
            </a:r>
            <a:r>
              <a:rPr lang="ko-KR" altLang="en-US" sz="1400" b="1" dirty="0" smtClean="0"/>
              <a:t> </a:t>
            </a:r>
            <a:r>
              <a:rPr lang="ko-KR" altLang="en-US" sz="1400" b="1" smtClean="0"/>
              <a:t>앱으로 </a:t>
            </a:r>
            <a:r>
              <a:rPr lang="ko-KR" altLang="en-US" sz="1400" b="1" dirty="0" smtClean="0"/>
              <a:t>주차 영역 지시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1-1, 2-34, 3-23 </a:t>
            </a:r>
            <a:r>
              <a:rPr lang="ko-KR" altLang="en-US" sz="1400" b="1" dirty="0" smtClean="0"/>
              <a:t>등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주차장 </a:t>
            </a:r>
            <a:r>
              <a:rPr lang="ko-KR" altLang="en-US" sz="1400" b="1" dirty="0" err="1" smtClean="0"/>
              <a:t>맵상에서</a:t>
            </a:r>
            <a:r>
              <a:rPr lang="ko-KR" altLang="en-US" sz="1400" b="1" dirty="0" smtClean="0"/>
              <a:t> 주행 경로 설정 </a:t>
            </a:r>
            <a:r>
              <a:rPr lang="en-US" altLang="ko-KR" sz="1400" b="1" dirty="0" smtClean="0"/>
              <a:t>-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주행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-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방해물 감지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후진 주차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주차 완료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분 후에 출발 장소로 복귀함 </a:t>
            </a:r>
            <a:r>
              <a:rPr lang="en-US" altLang="ko-KR" sz="1400" b="1" dirty="0" smtClean="0"/>
              <a:t> </a:t>
            </a:r>
          </a:p>
          <a:p>
            <a:endParaRPr lang="en-US" altLang="ko-KR" sz="1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878998" y="2362200"/>
            <a:ext cx="5134992" cy="3696926"/>
            <a:chOff x="1752600" y="1905000"/>
            <a:chExt cx="6788284" cy="458836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905000"/>
              <a:ext cx="5557837" cy="4588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 rot="1401742">
              <a:off x="6658992" y="2514600"/>
              <a:ext cx="457200" cy="3048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23884" y="2657936"/>
              <a:ext cx="121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주차 출발 영역</a:t>
              </a:r>
              <a:endParaRPr lang="ko-KR" altLang="en-US" sz="1200" b="1" dirty="0"/>
            </a:p>
          </p:txBody>
        </p:sp>
      </p:grpSp>
      <p:sp>
        <p:nvSpPr>
          <p:cNvPr id="6" name="직사각형 5"/>
          <p:cNvSpPr/>
          <p:nvPr/>
        </p:nvSpPr>
        <p:spPr>
          <a:xfrm rot="2097804">
            <a:off x="3709299" y="2892653"/>
            <a:ext cx="2286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097804">
            <a:off x="3957858" y="4341912"/>
            <a:ext cx="2286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962400" y="2510118"/>
            <a:ext cx="1613647" cy="663388"/>
          </a:xfrm>
          <a:custGeom>
            <a:avLst/>
            <a:gdLst>
              <a:gd name="connsiteX0" fmla="*/ 1613647 w 1613647"/>
              <a:gd name="connsiteY0" fmla="*/ 394447 h 663388"/>
              <a:gd name="connsiteX1" fmla="*/ 1326776 w 1613647"/>
              <a:gd name="connsiteY1" fmla="*/ 242047 h 663388"/>
              <a:gd name="connsiteX2" fmla="*/ 833718 w 1613647"/>
              <a:gd name="connsiteY2" fmla="*/ 44823 h 663388"/>
              <a:gd name="connsiteX3" fmla="*/ 546847 w 1613647"/>
              <a:gd name="connsiteY3" fmla="*/ 0 h 663388"/>
              <a:gd name="connsiteX4" fmla="*/ 331694 w 1613647"/>
              <a:gd name="connsiteY4" fmla="*/ 62753 h 663388"/>
              <a:gd name="connsiteX5" fmla="*/ 116541 w 1613647"/>
              <a:gd name="connsiteY5" fmla="*/ 663388 h 663388"/>
              <a:gd name="connsiteX6" fmla="*/ 0 w 1613647"/>
              <a:gd name="connsiteY6" fmla="*/ 600635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3647" h="663388">
                <a:moveTo>
                  <a:pt x="1613647" y="394447"/>
                </a:moveTo>
                <a:lnTo>
                  <a:pt x="1326776" y="242047"/>
                </a:lnTo>
                <a:lnTo>
                  <a:pt x="833718" y="44823"/>
                </a:lnTo>
                <a:lnTo>
                  <a:pt x="546847" y="0"/>
                </a:lnTo>
                <a:lnTo>
                  <a:pt x="331694" y="62753"/>
                </a:lnTo>
                <a:lnTo>
                  <a:pt x="116541" y="663388"/>
                </a:lnTo>
                <a:lnTo>
                  <a:pt x="0" y="600635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150659" y="2770094"/>
            <a:ext cx="1416423" cy="1828800"/>
          </a:xfrm>
          <a:custGeom>
            <a:avLst/>
            <a:gdLst>
              <a:gd name="connsiteX0" fmla="*/ 1416423 w 1416423"/>
              <a:gd name="connsiteY0" fmla="*/ 215153 h 1828800"/>
              <a:gd name="connsiteX1" fmla="*/ 1138517 w 1416423"/>
              <a:gd name="connsiteY1" fmla="*/ 80682 h 1828800"/>
              <a:gd name="connsiteX2" fmla="*/ 977153 w 1416423"/>
              <a:gd name="connsiteY2" fmla="*/ 0 h 1828800"/>
              <a:gd name="connsiteX3" fmla="*/ 636494 w 1416423"/>
              <a:gd name="connsiteY3" fmla="*/ 600635 h 1828800"/>
              <a:gd name="connsiteX4" fmla="*/ 179294 w 1416423"/>
              <a:gd name="connsiteY4" fmla="*/ 1577788 h 1828800"/>
              <a:gd name="connsiteX5" fmla="*/ 53788 w 1416423"/>
              <a:gd name="connsiteY5" fmla="*/ 1828800 h 1828800"/>
              <a:gd name="connsiteX6" fmla="*/ 0 w 1416423"/>
              <a:gd name="connsiteY6" fmla="*/ 1792941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423" h="1828800">
                <a:moveTo>
                  <a:pt x="1416423" y="215153"/>
                </a:moveTo>
                <a:lnTo>
                  <a:pt x="1138517" y="80682"/>
                </a:lnTo>
                <a:lnTo>
                  <a:pt x="977153" y="0"/>
                </a:lnTo>
                <a:lnTo>
                  <a:pt x="636494" y="600635"/>
                </a:lnTo>
                <a:lnTo>
                  <a:pt x="179294" y="1577788"/>
                </a:lnTo>
                <a:lnTo>
                  <a:pt x="53788" y="1828800"/>
                </a:lnTo>
                <a:lnTo>
                  <a:pt x="0" y="1792941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388" y="457199"/>
            <a:ext cx="75662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연구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개발 방안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개발 목표 </a:t>
            </a:r>
            <a:r>
              <a:rPr lang="en-US" altLang="ko-KR" sz="1400" b="1" dirty="0" smtClean="0"/>
              <a:t>: Valet Parking Robot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개발 기간 </a:t>
            </a:r>
            <a:r>
              <a:rPr lang="en-US" altLang="ko-KR" sz="1400" b="1" dirty="0" smtClean="0"/>
              <a:t>: 2019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9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일 </a:t>
            </a:r>
            <a:r>
              <a:rPr lang="en-US" altLang="ko-KR" sz="1400" b="1" dirty="0" smtClean="0"/>
              <a:t>~ 12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13</a:t>
            </a:r>
            <a:r>
              <a:rPr lang="ko-KR" altLang="en-US" sz="1400" b="1" dirty="0" smtClean="0"/>
              <a:t>일 </a:t>
            </a:r>
            <a:r>
              <a:rPr lang="en-US" altLang="ko-KR" sz="1400" b="1" dirty="0" smtClean="0"/>
              <a:t>( 14</a:t>
            </a:r>
            <a:r>
              <a:rPr lang="ko-KR" altLang="en-US" sz="1400" b="1" dirty="0" smtClean="0"/>
              <a:t>주 </a:t>
            </a:r>
            <a:r>
              <a:rPr lang="en-US" altLang="ko-KR" sz="1400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최종 테스트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과천 주차장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en-US" altLang="ko-KR" sz="1400" b="1" dirty="0" err="1" smtClean="0"/>
              <a:t>Redmine</a:t>
            </a:r>
            <a:r>
              <a:rPr lang="en-US" altLang="ko-KR" sz="1400" b="1" dirty="0" smtClean="0"/>
              <a:t> Project</a:t>
            </a:r>
            <a:r>
              <a:rPr lang="ko-KR" altLang="en-US" sz="1400" b="1" dirty="0" smtClean="0"/>
              <a:t> 활용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주일에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회 세미나</a:t>
            </a:r>
            <a:r>
              <a:rPr lang="en-US" altLang="ko-KR" sz="1400" b="1" dirty="0" smtClean="0"/>
              <a:t>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 smtClean="0"/>
              <a:t>SW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framework : ROS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3117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let parking ro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226"/>
            <a:ext cx="58674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atic.designboom.com/wp-content/uploads/2017/05/stanley-robotics-stan-car-parking-robot-designboom-05-24-2017-818-003-818x3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7914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2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398</Words>
  <Application>Microsoft Office PowerPoint</Application>
  <PresentationFormat>화면 슬라이드 쇼(4:3)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TKKim</dc:creator>
  <cp:lastModifiedBy>TKKim</cp:lastModifiedBy>
  <cp:revision>19</cp:revision>
  <dcterms:created xsi:type="dcterms:W3CDTF">2019-04-13T05:54:49Z</dcterms:created>
  <dcterms:modified xsi:type="dcterms:W3CDTF">2019-09-03T11:32:00Z</dcterms:modified>
</cp:coreProperties>
</file>