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48" r:id="rId5"/>
    <p:sldId id="2462" r:id="rId6"/>
    <p:sldId id="259" r:id="rId7"/>
    <p:sldId id="2463" r:id="rId8"/>
    <p:sldId id="2464" r:id="rId9"/>
    <p:sldId id="2453" r:id="rId10"/>
    <p:sldId id="24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0AF24-4EE8-487A-AEE0-EA97D52A9170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o-RO"/>
        </a:p>
      </dgm:t>
    </dgm:pt>
    <dgm:pt modelId="{BA6C55F0-BCDA-48EA-9728-6EB940E7A9AB}">
      <dgm:prSet phldrT="[Text]"/>
      <dgm:spPr/>
      <dgm:t>
        <a:bodyPr/>
        <a:lstStyle/>
        <a:p>
          <a:r>
            <a:rPr lang="en-US" dirty="0"/>
            <a:t>WEB APP’s HOME PAGE</a:t>
          </a:r>
          <a:endParaRPr lang="ro-RO" dirty="0"/>
        </a:p>
      </dgm:t>
    </dgm:pt>
    <dgm:pt modelId="{19F28DBD-4470-4994-B423-A0DAB3F1AF21}" type="parTrans" cxnId="{3B1E543B-8ECA-44F4-994B-4BF74402CE69}">
      <dgm:prSet/>
      <dgm:spPr/>
      <dgm:t>
        <a:bodyPr/>
        <a:lstStyle/>
        <a:p>
          <a:endParaRPr lang="ro-RO"/>
        </a:p>
      </dgm:t>
    </dgm:pt>
    <dgm:pt modelId="{E1A66412-1CAC-4C61-B784-825E38A64BFF}" type="sibTrans" cxnId="{3B1E543B-8ECA-44F4-994B-4BF74402CE69}">
      <dgm:prSet/>
      <dgm:spPr/>
      <dgm:t>
        <a:bodyPr/>
        <a:lstStyle/>
        <a:p>
          <a:endParaRPr lang="ro-RO"/>
        </a:p>
      </dgm:t>
    </dgm:pt>
    <dgm:pt modelId="{BD058C99-2904-4595-9E06-EAA837299E16}">
      <dgm:prSet phldrT="[Text]"/>
      <dgm:spPr/>
      <dgm:t>
        <a:bodyPr/>
        <a:lstStyle/>
        <a:p>
          <a:r>
            <a:rPr lang="en-US" dirty="0"/>
            <a:t>GAMES PAGE</a:t>
          </a:r>
          <a:endParaRPr lang="ro-RO" dirty="0"/>
        </a:p>
      </dgm:t>
    </dgm:pt>
    <dgm:pt modelId="{5571326E-E23F-4FEF-B03A-DDEDC5809D42}" type="parTrans" cxnId="{6429DE40-3FD0-4293-96DF-C588E3B7A8C7}">
      <dgm:prSet/>
      <dgm:spPr/>
      <dgm:t>
        <a:bodyPr/>
        <a:lstStyle/>
        <a:p>
          <a:endParaRPr lang="ro-RO"/>
        </a:p>
      </dgm:t>
    </dgm:pt>
    <dgm:pt modelId="{8E643E92-8C11-4662-8C9F-82A6A188BC21}" type="sibTrans" cxnId="{6429DE40-3FD0-4293-96DF-C588E3B7A8C7}">
      <dgm:prSet/>
      <dgm:spPr/>
      <dgm:t>
        <a:bodyPr/>
        <a:lstStyle/>
        <a:p>
          <a:endParaRPr lang="ro-RO"/>
        </a:p>
      </dgm:t>
    </dgm:pt>
    <dgm:pt modelId="{64E3ACD0-D6AD-4BF9-9363-A8A8F89CE824}">
      <dgm:prSet phldrT="[Text]"/>
      <dgm:spPr/>
      <dgm:t>
        <a:bodyPr/>
        <a:lstStyle/>
        <a:p>
          <a:r>
            <a:rPr lang="en-US" dirty="0"/>
            <a:t>FILTERS &amp; SORTING</a:t>
          </a:r>
          <a:endParaRPr lang="ro-RO" dirty="0"/>
        </a:p>
      </dgm:t>
    </dgm:pt>
    <dgm:pt modelId="{A958328D-1C48-4E8C-B6AC-F1877EE0E95D}" type="parTrans" cxnId="{8EE2CA90-9B99-406C-BE90-11EFADDCD936}">
      <dgm:prSet/>
      <dgm:spPr/>
      <dgm:t>
        <a:bodyPr/>
        <a:lstStyle/>
        <a:p>
          <a:endParaRPr lang="ro-RO"/>
        </a:p>
      </dgm:t>
    </dgm:pt>
    <dgm:pt modelId="{4CB673F4-FB4F-41BF-905B-1ECAFBF205FC}" type="sibTrans" cxnId="{8EE2CA90-9B99-406C-BE90-11EFADDCD936}">
      <dgm:prSet/>
      <dgm:spPr/>
      <dgm:t>
        <a:bodyPr/>
        <a:lstStyle/>
        <a:p>
          <a:endParaRPr lang="ro-RO"/>
        </a:p>
      </dgm:t>
    </dgm:pt>
    <dgm:pt modelId="{5BF0CA9F-69A0-45C7-9D07-27F0D3979DAC}">
      <dgm:prSet phldrT="[Text]"/>
      <dgm:spPr/>
      <dgm:t>
        <a:bodyPr/>
        <a:lstStyle/>
        <a:p>
          <a:r>
            <a:rPr lang="en-US" dirty="0"/>
            <a:t>SPECIFIC GAME PAGE</a:t>
          </a:r>
          <a:endParaRPr lang="ro-RO" dirty="0"/>
        </a:p>
      </dgm:t>
    </dgm:pt>
    <dgm:pt modelId="{929A87AD-1006-451F-998A-9E3C65C1500F}" type="parTrans" cxnId="{00B6FE22-4ACE-42F1-A924-200108C9AAB2}">
      <dgm:prSet/>
      <dgm:spPr/>
      <dgm:t>
        <a:bodyPr/>
        <a:lstStyle/>
        <a:p>
          <a:endParaRPr lang="ro-RO"/>
        </a:p>
      </dgm:t>
    </dgm:pt>
    <dgm:pt modelId="{CD59C67B-FF55-42AD-903F-894A4089D9A4}" type="sibTrans" cxnId="{00B6FE22-4ACE-42F1-A924-200108C9AAB2}">
      <dgm:prSet/>
      <dgm:spPr/>
      <dgm:t>
        <a:bodyPr/>
        <a:lstStyle/>
        <a:p>
          <a:endParaRPr lang="ro-RO"/>
        </a:p>
      </dgm:t>
    </dgm:pt>
    <dgm:pt modelId="{F0787334-0B75-4E70-B34D-F3EEC8D55652}">
      <dgm:prSet phldrT="[Text]"/>
      <dgm:spPr/>
      <dgm:t>
        <a:bodyPr/>
        <a:lstStyle/>
        <a:p>
          <a:r>
            <a:rPr lang="en-US" dirty="0"/>
            <a:t>GAME’s OFFICIAL WEBSITE</a:t>
          </a:r>
          <a:endParaRPr lang="ro-RO" dirty="0"/>
        </a:p>
      </dgm:t>
    </dgm:pt>
    <dgm:pt modelId="{E6700B7B-D49D-4E1B-8634-E8E0BEA4BDB3}" type="parTrans" cxnId="{89F0231E-F16A-466D-AB7D-EC5500F85F4D}">
      <dgm:prSet/>
      <dgm:spPr/>
      <dgm:t>
        <a:bodyPr/>
        <a:lstStyle/>
        <a:p>
          <a:endParaRPr lang="ro-RO"/>
        </a:p>
      </dgm:t>
    </dgm:pt>
    <dgm:pt modelId="{9932D701-7A60-4946-900C-5D12F54A8F11}" type="sibTrans" cxnId="{89F0231E-F16A-466D-AB7D-EC5500F85F4D}">
      <dgm:prSet/>
      <dgm:spPr/>
      <dgm:t>
        <a:bodyPr/>
        <a:lstStyle/>
        <a:p>
          <a:endParaRPr lang="ro-RO"/>
        </a:p>
      </dgm:t>
    </dgm:pt>
    <dgm:pt modelId="{95D4F9A1-3F37-48BF-BDCE-0649F600129E}" type="pres">
      <dgm:prSet presAssocID="{C7B0AF24-4EE8-487A-AEE0-EA97D52A9170}" presName="Name0" presStyleCnt="0">
        <dgm:presLayoutVars>
          <dgm:dir/>
          <dgm:resizeHandles val="exact"/>
        </dgm:presLayoutVars>
      </dgm:prSet>
      <dgm:spPr/>
    </dgm:pt>
    <dgm:pt modelId="{DB0D5DD4-7D83-4561-A9AF-6CA2B509BF5C}" type="pres">
      <dgm:prSet presAssocID="{BA6C55F0-BCDA-48EA-9728-6EB940E7A9AB}" presName="node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1378AA49-6606-4677-BEAA-27FE98BE3044}" type="pres">
      <dgm:prSet presAssocID="{E1A66412-1CAC-4C61-B784-825E38A64BFF}" presName="sibTrans" presStyleLbl="sibTrans1D1" presStyleIdx="0" presStyleCnt="4"/>
      <dgm:spPr/>
    </dgm:pt>
    <dgm:pt modelId="{9E129985-89D8-491B-B886-2F8F33C69F88}" type="pres">
      <dgm:prSet presAssocID="{E1A66412-1CAC-4C61-B784-825E38A64BFF}" presName="connectorText" presStyleLbl="sibTrans1D1" presStyleIdx="0" presStyleCnt="4"/>
      <dgm:spPr/>
    </dgm:pt>
    <dgm:pt modelId="{60EBBA14-794D-4689-998B-52A1D77F9F3A}" type="pres">
      <dgm:prSet presAssocID="{BD058C99-2904-4595-9E06-EAA837299E16}" presName="node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11FF12A0-17EB-473A-ACE6-2363373491A0}" type="pres">
      <dgm:prSet presAssocID="{8E643E92-8C11-4662-8C9F-82A6A188BC21}" presName="sibTrans" presStyleLbl="sibTrans1D1" presStyleIdx="1" presStyleCnt="4"/>
      <dgm:spPr/>
    </dgm:pt>
    <dgm:pt modelId="{344110CD-E94E-4B49-B855-C85E6E8078B3}" type="pres">
      <dgm:prSet presAssocID="{8E643E92-8C11-4662-8C9F-82A6A188BC21}" presName="connectorText" presStyleLbl="sibTrans1D1" presStyleIdx="1" presStyleCnt="4"/>
      <dgm:spPr/>
    </dgm:pt>
    <dgm:pt modelId="{FBAA0F0F-983F-4A1E-BA09-2A22B4548B92}" type="pres">
      <dgm:prSet presAssocID="{64E3ACD0-D6AD-4BF9-9363-A8A8F89CE824}" presName="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B3E49787-123E-4F0D-BAB2-FDE66A197A32}" type="pres">
      <dgm:prSet presAssocID="{4CB673F4-FB4F-41BF-905B-1ECAFBF205FC}" presName="sibTrans" presStyleLbl="sibTrans1D1" presStyleIdx="2" presStyleCnt="4"/>
      <dgm:spPr/>
    </dgm:pt>
    <dgm:pt modelId="{05D1FC60-0CA4-47C6-9F91-71E87BD1A398}" type="pres">
      <dgm:prSet presAssocID="{4CB673F4-FB4F-41BF-905B-1ECAFBF205FC}" presName="connectorText" presStyleLbl="sibTrans1D1" presStyleIdx="2" presStyleCnt="4"/>
      <dgm:spPr/>
    </dgm:pt>
    <dgm:pt modelId="{1B8CEDA3-A650-404B-BB8B-B18AC94046B5}" type="pres">
      <dgm:prSet presAssocID="{5BF0CA9F-69A0-45C7-9D07-27F0D3979DAC}" presName="node" presStyleLbl="node1" presStyleIdx="3" presStyleCnt="5" custLinFactNeighborX="-473">
        <dgm:presLayoutVars>
          <dgm:bulletEnabled val="1"/>
        </dgm:presLayoutVars>
      </dgm:prSet>
      <dgm:spPr>
        <a:prstGeom prst="roundRect">
          <a:avLst/>
        </a:prstGeom>
      </dgm:spPr>
    </dgm:pt>
    <dgm:pt modelId="{8ED3F09F-27EF-4F5A-9360-3F046E847002}" type="pres">
      <dgm:prSet presAssocID="{CD59C67B-FF55-42AD-903F-894A4089D9A4}" presName="sibTrans" presStyleLbl="sibTrans1D1" presStyleIdx="3" presStyleCnt="4"/>
      <dgm:spPr/>
    </dgm:pt>
    <dgm:pt modelId="{74A34734-E7C5-4837-9D26-2FFEB16012AE}" type="pres">
      <dgm:prSet presAssocID="{CD59C67B-FF55-42AD-903F-894A4089D9A4}" presName="connectorText" presStyleLbl="sibTrans1D1" presStyleIdx="3" presStyleCnt="4"/>
      <dgm:spPr/>
    </dgm:pt>
    <dgm:pt modelId="{97277E2E-3A04-4B4C-B6DA-1928D6DB0B87}" type="pres">
      <dgm:prSet presAssocID="{F0787334-0B75-4E70-B34D-F3EEC8D55652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328CC502-F8EA-4A94-8609-07ED507D0CE5}" type="presOf" srcId="{4CB673F4-FB4F-41BF-905B-1ECAFBF205FC}" destId="{05D1FC60-0CA4-47C6-9F91-71E87BD1A398}" srcOrd="1" destOrd="0" presId="urn:microsoft.com/office/officeart/2005/8/layout/bProcess3"/>
    <dgm:cxn modelId="{7D1BFE13-D7DE-47D9-9C3A-AD3B5488171A}" type="presOf" srcId="{E1A66412-1CAC-4C61-B784-825E38A64BFF}" destId="{1378AA49-6606-4677-BEAA-27FE98BE3044}" srcOrd="0" destOrd="0" presId="urn:microsoft.com/office/officeart/2005/8/layout/bProcess3"/>
    <dgm:cxn modelId="{89F0231E-F16A-466D-AB7D-EC5500F85F4D}" srcId="{C7B0AF24-4EE8-487A-AEE0-EA97D52A9170}" destId="{F0787334-0B75-4E70-B34D-F3EEC8D55652}" srcOrd="4" destOrd="0" parTransId="{E6700B7B-D49D-4E1B-8634-E8E0BEA4BDB3}" sibTransId="{9932D701-7A60-4946-900C-5D12F54A8F11}"/>
    <dgm:cxn modelId="{00B6FE22-4ACE-42F1-A924-200108C9AAB2}" srcId="{C7B0AF24-4EE8-487A-AEE0-EA97D52A9170}" destId="{5BF0CA9F-69A0-45C7-9D07-27F0D3979DAC}" srcOrd="3" destOrd="0" parTransId="{929A87AD-1006-451F-998A-9E3C65C1500F}" sibTransId="{CD59C67B-FF55-42AD-903F-894A4089D9A4}"/>
    <dgm:cxn modelId="{3B1E543B-8ECA-44F4-994B-4BF74402CE69}" srcId="{C7B0AF24-4EE8-487A-AEE0-EA97D52A9170}" destId="{BA6C55F0-BCDA-48EA-9728-6EB940E7A9AB}" srcOrd="0" destOrd="0" parTransId="{19F28DBD-4470-4994-B423-A0DAB3F1AF21}" sibTransId="{E1A66412-1CAC-4C61-B784-825E38A64BFF}"/>
    <dgm:cxn modelId="{6429DE40-3FD0-4293-96DF-C588E3B7A8C7}" srcId="{C7B0AF24-4EE8-487A-AEE0-EA97D52A9170}" destId="{BD058C99-2904-4595-9E06-EAA837299E16}" srcOrd="1" destOrd="0" parTransId="{5571326E-E23F-4FEF-B03A-DDEDC5809D42}" sibTransId="{8E643E92-8C11-4662-8C9F-82A6A188BC21}"/>
    <dgm:cxn modelId="{236F1264-906F-4A4E-9D58-912E7ECF4C2E}" type="presOf" srcId="{CD59C67B-FF55-42AD-903F-894A4089D9A4}" destId="{8ED3F09F-27EF-4F5A-9360-3F046E847002}" srcOrd="0" destOrd="0" presId="urn:microsoft.com/office/officeart/2005/8/layout/bProcess3"/>
    <dgm:cxn modelId="{5FD21544-1E5C-4016-B59C-3F8322AF23FB}" type="presOf" srcId="{F0787334-0B75-4E70-B34D-F3EEC8D55652}" destId="{97277E2E-3A04-4B4C-B6DA-1928D6DB0B87}" srcOrd="0" destOrd="0" presId="urn:microsoft.com/office/officeart/2005/8/layout/bProcess3"/>
    <dgm:cxn modelId="{C085A66B-5DA5-4F72-91B9-C024B6CE7AB6}" type="presOf" srcId="{E1A66412-1CAC-4C61-B784-825E38A64BFF}" destId="{9E129985-89D8-491B-B886-2F8F33C69F88}" srcOrd="1" destOrd="0" presId="urn:microsoft.com/office/officeart/2005/8/layout/bProcess3"/>
    <dgm:cxn modelId="{22272A70-2FBB-4061-85A4-6C98274C6C83}" type="presOf" srcId="{BD058C99-2904-4595-9E06-EAA837299E16}" destId="{60EBBA14-794D-4689-998B-52A1D77F9F3A}" srcOrd="0" destOrd="0" presId="urn:microsoft.com/office/officeart/2005/8/layout/bProcess3"/>
    <dgm:cxn modelId="{16AF8275-8D15-45EC-AEB0-819A21B96BB5}" type="presOf" srcId="{8E643E92-8C11-4662-8C9F-82A6A188BC21}" destId="{344110CD-E94E-4B49-B855-C85E6E8078B3}" srcOrd="1" destOrd="0" presId="urn:microsoft.com/office/officeart/2005/8/layout/bProcess3"/>
    <dgm:cxn modelId="{C3EF3378-61BB-4CCF-8664-BDAB5C83827D}" type="presOf" srcId="{64E3ACD0-D6AD-4BF9-9363-A8A8F89CE824}" destId="{FBAA0F0F-983F-4A1E-BA09-2A22B4548B92}" srcOrd="0" destOrd="0" presId="urn:microsoft.com/office/officeart/2005/8/layout/bProcess3"/>
    <dgm:cxn modelId="{1706D858-071E-48D7-8D0D-E5F6A3B31DC7}" type="presOf" srcId="{8E643E92-8C11-4662-8C9F-82A6A188BC21}" destId="{11FF12A0-17EB-473A-ACE6-2363373491A0}" srcOrd="0" destOrd="0" presId="urn:microsoft.com/office/officeart/2005/8/layout/bProcess3"/>
    <dgm:cxn modelId="{13284F7C-1BA6-4D1C-9425-16C779E628EA}" type="presOf" srcId="{CD59C67B-FF55-42AD-903F-894A4089D9A4}" destId="{74A34734-E7C5-4837-9D26-2FFEB16012AE}" srcOrd="1" destOrd="0" presId="urn:microsoft.com/office/officeart/2005/8/layout/bProcess3"/>
    <dgm:cxn modelId="{8EE2CA90-9B99-406C-BE90-11EFADDCD936}" srcId="{C7B0AF24-4EE8-487A-AEE0-EA97D52A9170}" destId="{64E3ACD0-D6AD-4BF9-9363-A8A8F89CE824}" srcOrd="2" destOrd="0" parTransId="{A958328D-1C48-4E8C-B6AC-F1877EE0E95D}" sibTransId="{4CB673F4-FB4F-41BF-905B-1ECAFBF205FC}"/>
    <dgm:cxn modelId="{E979779C-5658-4916-9ED8-F11E448E0EE5}" type="presOf" srcId="{5BF0CA9F-69A0-45C7-9D07-27F0D3979DAC}" destId="{1B8CEDA3-A650-404B-BB8B-B18AC94046B5}" srcOrd="0" destOrd="0" presId="urn:microsoft.com/office/officeart/2005/8/layout/bProcess3"/>
    <dgm:cxn modelId="{588855A5-5AF7-440E-8084-BD1BC46A4E5B}" type="presOf" srcId="{4CB673F4-FB4F-41BF-905B-1ECAFBF205FC}" destId="{B3E49787-123E-4F0D-BAB2-FDE66A197A32}" srcOrd="0" destOrd="0" presId="urn:microsoft.com/office/officeart/2005/8/layout/bProcess3"/>
    <dgm:cxn modelId="{DF6085B7-CB23-43C1-BBD9-C71096C55A23}" type="presOf" srcId="{BA6C55F0-BCDA-48EA-9728-6EB940E7A9AB}" destId="{DB0D5DD4-7D83-4561-A9AF-6CA2B509BF5C}" srcOrd="0" destOrd="0" presId="urn:microsoft.com/office/officeart/2005/8/layout/bProcess3"/>
    <dgm:cxn modelId="{035D3CCC-0FDE-4CB3-8690-617E63207AA4}" type="presOf" srcId="{C7B0AF24-4EE8-487A-AEE0-EA97D52A9170}" destId="{95D4F9A1-3F37-48BF-BDCE-0649F600129E}" srcOrd="0" destOrd="0" presId="urn:microsoft.com/office/officeart/2005/8/layout/bProcess3"/>
    <dgm:cxn modelId="{B6BC5EDB-D30B-4A14-9CA8-0C2586409340}" type="presParOf" srcId="{95D4F9A1-3F37-48BF-BDCE-0649F600129E}" destId="{DB0D5DD4-7D83-4561-A9AF-6CA2B509BF5C}" srcOrd="0" destOrd="0" presId="urn:microsoft.com/office/officeart/2005/8/layout/bProcess3"/>
    <dgm:cxn modelId="{1860206A-4C64-4E28-AF4D-4AA9B24CE3CB}" type="presParOf" srcId="{95D4F9A1-3F37-48BF-BDCE-0649F600129E}" destId="{1378AA49-6606-4677-BEAA-27FE98BE3044}" srcOrd="1" destOrd="0" presId="urn:microsoft.com/office/officeart/2005/8/layout/bProcess3"/>
    <dgm:cxn modelId="{6F59D8A7-5F3D-44D8-99A9-4CD9974776CA}" type="presParOf" srcId="{1378AA49-6606-4677-BEAA-27FE98BE3044}" destId="{9E129985-89D8-491B-B886-2F8F33C69F88}" srcOrd="0" destOrd="0" presId="urn:microsoft.com/office/officeart/2005/8/layout/bProcess3"/>
    <dgm:cxn modelId="{E6B23622-9273-479C-B88C-67CED88F7987}" type="presParOf" srcId="{95D4F9A1-3F37-48BF-BDCE-0649F600129E}" destId="{60EBBA14-794D-4689-998B-52A1D77F9F3A}" srcOrd="2" destOrd="0" presId="urn:microsoft.com/office/officeart/2005/8/layout/bProcess3"/>
    <dgm:cxn modelId="{D4EFFDD8-A5EA-48BD-B9FC-FEA983D92707}" type="presParOf" srcId="{95D4F9A1-3F37-48BF-BDCE-0649F600129E}" destId="{11FF12A0-17EB-473A-ACE6-2363373491A0}" srcOrd="3" destOrd="0" presId="urn:microsoft.com/office/officeart/2005/8/layout/bProcess3"/>
    <dgm:cxn modelId="{4E0380C4-6DC8-4C63-87D8-1F26432F5223}" type="presParOf" srcId="{11FF12A0-17EB-473A-ACE6-2363373491A0}" destId="{344110CD-E94E-4B49-B855-C85E6E8078B3}" srcOrd="0" destOrd="0" presId="urn:microsoft.com/office/officeart/2005/8/layout/bProcess3"/>
    <dgm:cxn modelId="{67696292-E412-4BD7-B18D-1CDB5D432AEC}" type="presParOf" srcId="{95D4F9A1-3F37-48BF-BDCE-0649F600129E}" destId="{FBAA0F0F-983F-4A1E-BA09-2A22B4548B92}" srcOrd="4" destOrd="0" presId="urn:microsoft.com/office/officeart/2005/8/layout/bProcess3"/>
    <dgm:cxn modelId="{A5592463-FF99-4B1D-AB55-ADC6A8BF56C0}" type="presParOf" srcId="{95D4F9A1-3F37-48BF-BDCE-0649F600129E}" destId="{B3E49787-123E-4F0D-BAB2-FDE66A197A32}" srcOrd="5" destOrd="0" presId="urn:microsoft.com/office/officeart/2005/8/layout/bProcess3"/>
    <dgm:cxn modelId="{08B62E6B-FBBC-400A-85D4-FCA3022EB462}" type="presParOf" srcId="{B3E49787-123E-4F0D-BAB2-FDE66A197A32}" destId="{05D1FC60-0CA4-47C6-9F91-71E87BD1A398}" srcOrd="0" destOrd="0" presId="urn:microsoft.com/office/officeart/2005/8/layout/bProcess3"/>
    <dgm:cxn modelId="{8DE94154-E752-425E-8DA7-68C3D629F51A}" type="presParOf" srcId="{95D4F9A1-3F37-48BF-BDCE-0649F600129E}" destId="{1B8CEDA3-A650-404B-BB8B-B18AC94046B5}" srcOrd="6" destOrd="0" presId="urn:microsoft.com/office/officeart/2005/8/layout/bProcess3"/>
    <dgm:cxn modelId="{178C04C6-D117-4280-A782-2AD76EE845AF}" type="presParOf" srcId="{95D4F9A1-3F37-48BF-BDCE-0649F600129E}" destId="{8ED3F09F-27EF-4F5A-9360-3F046E847002}" srcOrd="7" destOrd="0" presId="urn:microsoft.com/office/officeart/2005/8/layout/bProcess3"/>
    <dgm:cxn modelId="{1C30D219-6359-4C34-8D65-9B0E6DD6DF87}" type="presParOf" srcId="{8ED3F09F-27EF-4F5A-9360-3F046E847002}" destId="{74A34734-E7C5-4837-9D26-2FFEB16012AE}" srcOrd="0" destOrd="0" presId="urn:microsoft.com/office/officeart/2005/8/layout/bProcess3"/>
    <dgm:cxn modelId="{90331259-01A9-45D9-97B8-066CA2A981D1}" type="presParOf" srcId="{95D4F9A1-3F37-48BF-BDCE-0649F600129E}" destId="{97277E2E-3A04-4B4C-B6DA-1928D6DB0B8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AA49-6606-4677-BEAA-27FE98BE3044}">
      <dsp:nvSpPr>
        <dsp:cNvPr id="0" name=""/>
        <dsp:cNvSpPr/>
      </dsp:nvSpPr>
      <dsp:spPr>
        <a:xfrm>
          <a:off x="2218224" y="493374"/>
          <a:ext cx="3807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75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2398316" y="537037"/>
        <a:ext cx="20567" cy="4113"/>
      </dsp:txXfrm>
    </dsp:sp>
    <dsp:sp modelId="{DB0D5DD4-7D83-4561-A9AF-6CA2B509BF5C}">
      <dsp:nvSpPr>
        <dsp:cNvPr id="0" name=""/>
        <dsp:cNvSpPr/>
      </dsp:nvSpPr>
      <dsp:spPr>
        <a:xfrm>
          <a:off x="431544" y="2550"/>
          <a:ext cx="1788479" cy="107308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 APP’s HOME PAGE</a:t>
          </a:r>
          <a:endParaRPr lang="ro-RO" sz="1700" kern="1200" dirty="0"/>
        </a:p>
      </dsp:txBody>
      <dsp:txXfrm>
        <a:off x="483928" y="54934"/>
        <a:ext cx="1683711" cy="968319"/>
      </dsp:txXfrm>
    </dsp:sp>
    <dsp:sp modelId="{11FF12A0-17EB-473A-ACE6-2363373491A0}">
      <dsp:nvSpPr>
        <dsp:cNvPr id="0" name=""/>
        <dsp:cNvSpPr/>
      </dsp:nvSpPr>
      <dsp:spPr>
        <a:xfrm>
          <a:off x="1325784" y="1073838"/>
          <a:ext cx="2199830" cy="380750"/>
        </a:xfrm>
        <a:custGeom>
          <a:avLst/>
          <a:gdLst/>
          <a:ahLst/>
          <a:cxnLst/>
          <a:rect l="0" t="0" r="0" b="0"/>
          <a:pathLst>
            <a:path>
              <a:moveTo>
                <a:pt x="2199830" y="0"/>
              </a:moveTo>
              <a:lnTo>
                <a:pt x="2199830" y="207475"/>
              </a:lnTo>
              <a:lnTo>
                <a:pt x="0" y="207475"/>
              </a:lnTo>
              <a:lnTo>
                <a:pt x="0" y="38075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2369751" y="1262157"/>
        <a:ext cx="111897" cy="4113"/>
      </dsp:txXfrm>
    </dsp:sp>
    <dsp:sp modelId="{60EBBA14-794D-4689-998B-52A1D77F9F3A}">
      <dsp:nvSpPr>
        <dsp:cNvPr id="0" name=""/>
        <dsp:cNvSpPr/>
      </dsp:nvSpPr>
      <dsp:spPr>
        <a:xfrm>
          <a:off x="2631375" y="2550"/>
          <a:ext cx="1788479" cy="107308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GAMES PAGE</a:t>
          </a:r>
          <a:endParaRPr lang="ro-RO" sz="1700" kern="1200" dirty="0"/>
        </a:p>
      </dsp:txBody>
      <dsp:txXfrm>
        <a:off x="2683759" y="54934"/>
        <a:ext cx="1683711" cy="968319"/>
      </dsp:txXfrm>
    </dsp:sp>
    <dsp:sp modelId="{B3E49787-123E-4F0D-BAB2-FDE66A197A32}">
      <dsp:nvSpPr>
        <dsp:cNvPr id="0" name=""/>
        <dsp:cNvSpPr/>
      </dsp:nvSpPr>
      <dsp:spPr>
        <a:xfrm>
          <a:off x="2218224" y="1977812"/>
          <a:ext cx="3722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29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2394297" y="2021476"/>
        <a:ext cx="20144" cy="4113"/>
      </dsp:txXfrm>
    </dsp:sp>
    <dsp:sp modelId="{FBAA0F0F-983F-4A1E-BA09-2A22B4548B92}">
      <dsp:nvSpPr>
        <dsp:cNvPr id="0" name=""/>
        <dsp:cNvSpPr/>
      </dsp:nvSpPr>
      <dsp:spPr>
        <a:xfrm>
          <a:off x="431544" y="1486989"/>
          <a:ext cx="1788479" cy="107308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FILTERS &amp; SORTING</a:t>
          </a:r>
          <a:endParaRPr lang="ro-RO" sz="1700" kern="1200" dirty="0"/>
        </a:p>
      </dsp:txBody>
      <dsp:txXfrm>
        <a:off x="483928" y="1539373"/>
        <a:ext cx="1683711" cy="968319"/>
      </dsp:txXfrm>
    </dsp:sp>
    <dsp:sp modelId="{8ED3F09F-27EF-4F5A-9360-3F046E847002}">
      <dsp:nvSpPr>
        <dsp:cNvPr id="0" name=""/>
        <dsp:cNvSpPr/>
      </dsp:nvSpPr>
      <dsp:spPr>
        <a:xfrm>
          <a:off x="1325784" y="2558276"/>
          <a:ext cx="2191370" cy="380750"/>
        </a:xfrm>
        <a:custGeom>
          <a:avLst/>
          <a:gdLst/>
          <a:ahLst/>
          <a:cxnLst/>
          <a:rect l="0" t="0" r="0" b="0"/>
          <a:pathLst>
            <a:path>
              <a:moveTo>
                <a:pt x="2191370" y="0"/>
              </a:moveTo>
              <a:lnTo>
                <a:pt x="2191370" y="207475"/>
              </a:lnTo>
              <a:lnTo>
                <a:pt x="0" y="207475"/>
              </a:lnTo>
              <a:lnTo>
                <a:pt x="0" y="38075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2365729" y="2746595"/>
        <a:ext cx="111482" cy="4113"/>
      </dsp:txXfrm>
    </dsp:sp>
    <dsp:sp modelId="{1B8CEDA3-A650-404B-BB8B-B18AC94046B5}">
      <dsp:nvSpPr>
        <dsp:cNvPr id="0" name=""/>
        <dsp:cNvSpPr/>
      </dsp:nvSpPr>
      <dsp:spPr>
        <a:xfrm>
          <a:off x="2622915" y="1486989"/>
          <a:ext cx="1788479" cy="107308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SPECIFIC GAME PAGE</a:t>
          </a:r>
          <a:endParaRPr lang="ro-RO" sz="1700" kern="1200" dirty="0"/>
        </a:p>
      </dsp:txBody>
      <dsp:txXfrm>
        <a:off x="2675299" y="1539373"/>
        <a:ext cx="1683711" cy="968319"/>
      </dsp:txXfrm>
    </dsp:sp>
    <dsp:sp modelId="{97277E2E-3A04-4B4C-B6DA-1928D6DB0B87}">
      <dsp:nvSpPr>
        <dsp:cNvPr id="0" name=""/>
        <dsp:cNvSpPr/>
      </dsp:nvSpPr>
      <dsp:spPr>
        <a:xfrm>
          <a:off x="431544" y="2971427"/>
          <a:ext cx="1788479" cy="107308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GAME’s OFFICIAL WEBSITE</a:t>
          </a:r>
          <a:endParaRPr lang="ro-RO" sz="1700" kern="1200" dirty="0"/>
        </a:p>
      </dsp:txBody>
      <dsp:txXfrm>
        <a:off x="483928" y="3023811"/>
        <a:ext cx="1683711" cy="968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Video game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3608511"/>
            <a:ext cx="4114800" cy="946556"/>
          </a:xfrm>
        </p:spPr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de: ad</a:t>
            </a:r>
            <a:r>
              <a:rPr lang="ro-RO" dirty="0"/>
              <a:t>ă</a:t>
            </a:r>
            <a:r>
              <a:rPr lang="en-US" dirty="0" err="1"/>
              <a:t>sc</a:t>
            </a:r>
            <a:r>
              <a:rPr lang="ro-RO" dirty="0"/>
              <a:t>ă</a:t>
            </a:r>
            <a:r>
              <a:rPr lang="en-US" dirty="0"/>
              <a:t>li</a:t>
            </a:r>
            <a:r>
              <a:rPr lang="ro-RO" dirty="0"/>
              <a:t>ț</a:t>
            </a:r>
            <a:r>
              <a:rPr lang="en-US" dirty="0" err="1"/>
              <a:t>ei</a:t>
            </a:r>
            <a:r>
              <a:rPr lang="en-US" dirty="0"/>
              <a:t> Alexandru-</a:t>
            </a:r>
            <a:r>
              <a:rPr lang="en-US" dirty="0" err="1"/>
              <a:t>cristian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Descriere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Scenariu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Extinderea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B1437BA-5803-82B8-4C21-C3DD51AF64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7778" r="277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</a:t>
            </a:r>
            <a:endParaRPr lang="en-US" dirty="0"/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o-RO" sz="2000" dirty="0">
                <a:cs typeface="Biome Light" panose="020B0303030204020804" pitchFamily="34" charset="0"/>
              </a:rPr>
              <a:t>Proiectul </a:t>
            </a:r>
            <a:r>
              <a:rPr lang="en-US" sz="2000" dirty="0">
                <a:cs typeface="Biome Light" panose="020B0303030204020804" pitchFamily="34" charset="0"/>
              </a:rPr>
              <a:t>“My Video Game List” </a:t>
            </a:r>
            <a:r>
              <a:rPr lang="en-US" sz="2000" dirty="0" err="1">
                <a:cs typeface="Biome Light" panose="020B0303030204020804" pitchFamily="34" charset="0"/>
              </a:rPr>
              <a:t>reprezint</a:t>
            </a:r>
            <a:r>
              <a:rPr lang="ro-RO" sz="2000" dirty="0">
                <a:cs typeface="Biome Light" panose="020B0303030204020804" pitchFamily="34" charset="0"/>
              </a:rPr>
              <a:t>ă o aplicație web care adună toate jocurile </a:t>
            </a:r>
            <a:r>
              <a:rPr lang="ro-RO" sz="2000" dirty="0" err="1">
                <a:cs typeface="Biome Light" panose="020B0303030204020804" pitchFamily="34" charset="0"/>
              </a:rPr>
              <a:t>Free</a:t>
            </a:r>
            <a:r>
              <a:rPr lang="ro-RO" sz="2000" dirty="0">
                <a:cs typeface="Biome Light" panose="020B0303030204020804" pitchFamily="34" charset="0"/>
              </a:rPr>
              <a:t> </a:t>
            </a:r>
            <a:r>
              <a:rPr lang="ro-RO" sz="2000" dirty="0" err="1">
                <a:cs typeface="Biome Light" panose="020B0303030204020804" pitchFamily="34" charset="0"/>
              </a:rPr>
              <a:t>to</a:t>
            </a:r>
            <a:r>
              <a:rPr lang="ro-RO" sz="2000" dirty="0">
                <a:cs typeface="Biome Light" panose="020B0303030204020804" pitchFamily="34" charset="0"/>
              </a:rPr>
              <a:t> Play de pe piață și le afișează, într-o ordine stabilită de utilizator. Lista ajută persoanele pasionate să acceseze jocuri video și informații despre acestea într-un singur loc.</a:t>
            </a:r>
            <a:endParaRPr lang="en-US" sz="2000" dirty="0">
              <a:cs typeface="Biome Light" panose="020B03030302040208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BAED3-B31B-8B0F-87AD-1DE230609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526644"/>
            <a:ext cx="4114800" cy="518795"/>
          </a:xfrm>
        </p:spPr>
        <p:txBody>
          <a:bodyPr/>
          <a:lstStyle/>
          <a:p>
            <a:r>
              <a:rPr lang="ro-RO" dirty="0"/>
              <a:t>Tehnologii folosite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DC1D38-D261-6906-CB63-A0D7EF26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3" y="1621783"/>
            <a:ext cx="2257362" cy="20060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4D6D43-33E6-C329-4F05-9A7A98DB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4236092"/>
            <a:ext cx="4438650" cy="2000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ABEE8D1-6BA5-9ACB-5D2A-A5A5DEEB5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76" y="1434678"/>
            <a:ext cx="4824349" cy="24121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3A5D0D-FCB4-18F0-93F1-3489355E1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796" y="1617966"/>
            <a:ext cx="2006071" cy="20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C178-3463-B92F-8F9E-ED77E830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Scenariu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endParaRPr lang="ro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3F155B-1BF7-C8C7-5B24-F86EBC56A4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2FAB66E-A0A6-0E1B-171D-579D6AC6D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765604"/>
              </p:ext>
            </p:extLst>
          </p:nvPr>
        </p:nvGraphicFramePr>
        <p:xfrm>
          <a:off x="1244600" y="2006470"/>
          <a:ext cx="4851400" cy="404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FF841CB-A087-1F13-00D0-28F7BD303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6938" y="2399912"/>
            <a:ext cx="492865" cy="4928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642EAE-F674-8566-E7B1-8AF0E80C73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6371" y="2196486"/>
            <a:ext cx="947733" cy="9477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851A39-B8ED-2018-F3A0-397C581915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4828" y="2328759"/>
            <a:ext cx="700096" cy="7000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424DA5-47EF-A59C-5ED5-5DDC79AC6E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8594" y="2394785"/>
            <a:ext cx="596479" cy="59647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104E28-8090-B7B5-34BA-FF5670AEDB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2733" y="2254661"/>
            <a:ext cx="1486146" cy="823914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EB4366-DAD8-28A3-404C-5413E67B7F9B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0676467" y="2646344"/>
            <a:ext cx="530471" cy="1"/>
          </a:xfrm>
          <a:prstGeom prst="straightConnector1">
            <a:avLst/>
          </a:prstGeom>
          <a:ln>
            <a:solidFill>
              <a:schemeClr val="accent5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505FF9-A9BD-8282-2771-855E9BF2338C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9624924" y="2678807"/>
            <a:ext cx="451139" cy="0"/>
          </a:xfrm>
          <a:prstGeom prst="straightConnector1">
            <a:avLst/>
          </a:prstGeom>
          <a:ln>
            <a:solidFill>
              <a:schemeClr val="accent5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00D01D-4CE6-7F39-BAA9-BDC46E7381C6}"/>
              </a:ext>
            </a:extLst>
          </p:cNvPr>
          <p:cNvCxnSpPr>
            <a:cxnSpLocks/>
          </p:cNvCxnSpPr>
          <p:nvPr/>
        </p:nvCxnSpPr>
        <p:spPr>
          <a:xfrm flipH="1">
            <a:off x="8382000" y="2787085"/>
            <a:ext cx="542828" cy="0"/>
          </a:xfrm>
          <a:prstGeom prst="straightConnector1">
            <a:avLst/>
          </a:prstGeom>
          <a:ln>
            <a:solidFill>
              <a:schemeClr val="accent5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27750D-7576-8062-2132-F23165E7795B}"/>
              </a:ext>
            </a:extLst>
          </p:cNvPr>
          <p:cNvCxnSpPr>
            <a:cxnSpLocks/>
          </p:cNvCxnSpPr>
          <p:nvPr/>
        </p:nvCxnSpPr>
        <p:spPr>
          <a:xfrm flipH="1">
            <a:off x="7104845" y="2787085"/>
            <a:ext cx="529120" cy="0"/>
          </a:xfrm>
          <a:prstGeom prst="straightConnector1">
            <a:avLst/>
          </a:prstGeom>
          <a:ln>
            <a:solidFill>
              <a:schemeClr val="accent5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CD8F6F-910F-3C2E-74ED-C8F46A884E6D}"/>
              </a:ext>
            </a:extLst>
          </p:cNvPr>
          <p:cNvCxnSpPr>
            <a:cxnSpLocks/>
          </p:cNvCxnSpPr>
          <p:nvPr/>
        </p:nvCxnSpPr>
        <p:spPr>
          <a:xfrm flipH="1">
            <a:off x="5403701" y="2646344"/>
            <a:ext cx="529120" cy="0"/>
          </a:xfrm>
          <a:prstGeom prst="straightConnector1">
            <a:avLst/>
          </a:prstGeom>
          <a:ln>
            <a:solidFill>
              <a:schemeClr val="accent5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9736CE-D6A1-80A1-F1D0-B40897CF0A2A}"/>
              </a:ext>
            </a:extLst>
          </p:cNvPr>
          <p:cNvCxnSpPr>
            <a:cxnSpLocks/>
          </p:cNvCxnSpPr>
          <p:nvPr/>
        </p:nvCxnSpPr>
        <p:spPr>
          <a:xfrm>
            <a:off x="8382000" y="2585673"/>
            <a:ext cx="532919" cy="0"/>
          </a:xfrm>
          <a:prstGeom prst="straightConnector1">
            <a:avLst/>
          </a:prstGeom>
          <a:ln>
            <a:solidFill>
              <a:schemeClr val="accent5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929518-FF10-CAA8-72B0-9957CB3F0278}"/>
              </a:ext>
            </a:extLst>
          </p:cNvPr>
          <p:cNvCxnSpPr>
            <a:cxnSpLocks/>
          </p:cNvCxnSpPr>
          <p:nvPr/>
        </p:nvCxnSpPr>
        <p:spPr>
          <a:xfrm>
            <a:off x="7104845" y="2585673"/>
            <a:ext cx="500077" cy="0"/>
          </a:xfrm>
          <a:prstGeom prst="straightConnector1">
            <a:avLst/>
          </a:prstGeom>
          <a:ln>
            <a:solidFill>
              <a:schemeClr val="accent5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F19CA75-B0B5-1665-8685-9AD53EB26948}"/>
              </a:ext>
            </a:extLst>
          </p:cNvPr>
          <p:cNvSpPr txBox="1"/>
          <p:nvPr/>
        </p:nvSpPr>
        <p:spPr>
          <a:xfrm>
            <a:off x="7021051" y="2354207"/>
            <a:ext cx="623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request</a:t>
            </a:r>
            <a:endParaRPr lang="ro-RO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4DDBA4-F818-3EE5-0D00-F68F10C74905}"/>
              </a:ext>
            </a:extLst>
          </p:cNvPr>
          <p:cNvSpPr txBox="1"/>
          <p:nvPr/>
        </p:nvSpPr>
        <p:spPr>
          <a:xfrm>
            <a:off x="7048390" y="2570646"/>
            <a:ext cx="705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</a:t>
            </a:r>
            <a:endParaRPr lang="ro-RO" sz="1100" dirty="0"/>
          </a:p>
        </p:txBody>
      </p:sp>
    </p:spTree>
    <p:extLst>
      <p:ext uri="{BB962C8B-B14F-4D97-AF65-F5344CB8AC3E}">
        <p14:creationId xmlns:p14="http://schemas.microsoft.com/office/powerpoint/2010/main" val="130001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300" dirty="0" err="1"/>
              <a:t>Extinderea</a:t>
            </a:r>
            <a:r>
              <a:rPr lang="en-US" sz="4800" spc="300" dirty="0"/>
              <a:t> </a:t>
            </a:r>
            <a:r>
              <a:rPr lang="en-US" sz="4800" spc="300" dirty="0" err="1"/>
              <a:t>proiectului</a:t>
            </a:r>
            <a:endParaRPr lang="en-US" sz="48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84159"/>
              </p:ext>
            </p:extLst>
          </p:nvPr>
        </p:nvGraphicFramePr>
        <p:xfrm>
          <a:off x="681249" y="2400407"/>
          <a:ext cx="10827912" cy="223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THEMES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HISTORY SECTION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DEALS PAGE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DEV PAGE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Fiecare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 element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 al paginii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va avea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propriul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 aspect 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î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n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func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ț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ie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 de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tema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aleas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ă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 de user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Modul auto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Afi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șarea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 jocurilor recent văzute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O pagină în care sa fie afișate oferte și jocuri la preț redus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Pagina destinată studiourilor de dezvoltare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Știri și interviuri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o-RO" sz="1400" dirty="0" err="1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Upcoming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games</a:t>
                      </a:r>
                      <a:endParaRPr lang="ro-RO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6998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3013675"/>
            <a:ext cx="10787270" cy="830649"/>
          </a:xfrm>
        </p:spPr>
        <p:txBody>
          <a:bodyPr>
            <a:normAutofit/>
          </a:bodyPr>
          <a:lstStyle/>
          <a:p>
            <a:r>
              <a:rPr lang="ro-RO" sz="4000" spc="300" dirty="0"/>
              <a:t>VĂ MULȚUMESC!</a:t>
            </a:r>
            <a:endParaRPr lang="en-US" sz="4000" spc="300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054b55f-364e-462b-8c80-404a2776a24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ACD7BA7ADCC94C8A1BE29A005FA3D5" ma:contentTypeVersion="4" ma:contentTypeDescription="Creați un document nou." ma:contentTypeScope="" ma:versionID="24b105a22966ffe28cf0367037baf415">
  <xsd:schema xmlns:xsd="http://www.w3.org/2001/XMLSchema" xmlns:xs="http://www.w3.org/2001/XMLSchema" xmlns:p="http://schemas.microsoft.com/office/2006/metadata/properties" xmlns:ns3="8054b55f-364e-462b-8c80-404a2776a241" targetNamespace="http://schemas.microsoft.com/office/2006/metadata/properties" ma:root="true" ma:fieldsID="89eb32899eb4774b576b004d2e6acc26" ns3:_="">
    <xsd:import namespace="8054b55f-364e-462b-8c80-404a2776a2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4b55f-364e-462b-8c80-404a2776a2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purl.org/dc/dcmitype/"/>
    <ds:schemaRef ds:uri="http://purl.org/dc/elements/1.1/"/>
    <ds:schemaRef ds:uri="http://www.w3.org/XML/1998/namespace"/>
    <ds:schemaRef ds:uri="8054b55f-364e-462b-8c80-404a2776a241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977DE55-A4A8-4F6E-A964-9D795C3440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54b55f-364e-462b-8c80-404a2776a2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220</TotalTime>
  <Words>163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Biome Light</vt:lpstr>
      <vt:lpstr>Calibri</vt:lpstr>
      <vt:lpstr>Calibri Light</vt:lpstr>
      <vt:lpstr>Wingdings</vt:lpstr>
      <vt:lpstr>Office Theme</vt:lpstr>
      <vt:lpstr>My Video game list</vt:lpstr>
      <vt:lpstr>cuprins</vt:lpstr>
      <vt:lpstr>Descriere</vt:lpstr>
      <vt:lpstr>PowerPoint Presentation</vt:lpstr>
      <vt:lpstr>Scenariu de implementare</vt:lpstr>
      <vt:lpstr>Extinderea proiectului</vt:lpstr>
      <vt:lpstr>VĂ 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Video game list</dc:title>
  <dc:creator>Alina Hrituleac</dc:creator>
  <cp:lastModifiedBy>Alina Hrituleac</cp:lastModifiedBy>
  <cp:revision>2</cp:revision>
  <dcterms:created xsi:type="dcterms:W3CDTF">2023-08-06T14:44:45Z</dcterms:created>
  <dcterms:modified xsi:type="dcterms:W3CDTF">2023-08-08T17:37:27Z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0x010100C7ACD7BA7ADCC94C8A1BE29A005FA3D5</vt:lpwstr>
  </property>
</Properties>
</file>