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38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60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3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1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51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7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1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18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4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4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F657-5288-40E0-90EE-35832775E1CF}" type="datetimeFigureOut">
              <a:rPr lang="pl-PL" smtClean="0"/>
              <a:t>19.05.2022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A746-39DD-43F8-A311-68EEA224B2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53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DCF6-57DD-4F5D-87C6-7D2DB7033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Raport</a:t>
            </a:r>
            <a:r>
              <a:rPr lang="en-US" dirty="0"/>
              <a:t> 2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3397F-7D81-4754-9283-F17C1065C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Orfin</a:t>
            </a:r>
            <a:endParaRPr lang="en-US" dirty="0"/>
          </a:p>
          <a:p>
            <a:r>
              <a:rPr lang="en-US" dirty="0"/>
              <a:t>ISSP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606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4427-E3EF-45A4-8FE6-FF86DC6E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udało się zrobić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4615-7046-4224-8E2F-5EDCB251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Zrobiłem </a:t>
            </a:r>
            <a:r>
              <a:rPr lang="pl-PL" dirty="0" err="1"/>
              <a:t>player</a:t>
            </a:r>
            <a:r>
              <a:rPr lang="pl-PL" dirty="0"/>
              <a:t> który posiada wiele funkcjonalności </a:t>
            </a:r>
          </a:p>
          <a:p>
            <a:r>
              <a:rPr lang="pl-PL" dirty="0"/>
              <a:t>Użyłem do jego zrobienia JS</a:t>
            </a:r>
          </a:p>
          <a:p>
            <a:r>
              <a:rPr lang="pl-PL" dirty="0"/>
              <a:t>Działają takie funkcje jak „</a:t>
            </a:r>
            <a:r>
              <a:rPr lang="pl-PL" dirty="0" err="1"/>
              <a:t>play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” czy „</a:t>
            </a:r>
            <a:r>
              <a:rPr lang="pl-PL" dirty="0" err="1"/>
              <a:t>repeat</a:t>
            </a:r>
            <a:r>
              <a:rPr lang="pl-PL" dirty="0"/>
              <a:t>”</a:t>
            </a:r>
          </a:p>
          <a:p>
            <a:r>
              <a:rPr lang="pl-PL" dirty="0"/>
              <a:t>Także dla każdego utworu jest własna ikonka, która zmienia się wraz ze zmienianiem piosenki </a:t>
            </a:r>
          </a:p>
          <a:p>
            <a:r>
              <a:rPr lang="pl-PL" dirty="0"/>
              <a:t>Działają również przyciski które włączają poprzednią piosenkę lub następną</a:t>
            </a:r>
          </a:p>
          <a:p>
            <a:r>
              <a:rPr lang="pl-PL" dirty="0"/>
              <a:t>Dostępna jest również regulacja głosu </a:t>
            </a:r>
          </a:p>
          <a:p>
            <a:r>
              <a:rPr lang="pl-PL" dirty="0"/>
              <a:t>Także jest wskaźnik, który pokazuje jaka w kolejce jest dana piosenka </a:t>
            </a:r>
          </a:p>
        </p:txBody>
      </p:sp>
    </p:spTree>
    <p:extLst>
      <p:ext uri="{BB962C8B-B14F-4D97-AF65-F5344CB8AC3E}">
        <p14:creationId xmlns:p14="http://schemas.microsoft.com/office/powerpoint/2010/main" val="11720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2900-FEFA-4E70-B42D-C8F03C4D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nie posiada jeszcze </a:t>
            </a:r>
            <a:r>
              <a:rPr lang="pl-PL" dirty="0" err="1"/>
              <a:t>player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D406-09BA-40F7-B843-F2066310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dany moment wszystkie utwory są chronione lokalnie</a:t>
            </a:r>
          </a:p>
          <a:p>
            <a:r>
              <a:rPr lang="pl-PL" dirty="0"/>
              <a:t>Źle działa </a:t>
            </a:r>
            <a:r>
              <a:rPr lang="pl-PL" dirty="0" err="1"/>
              <a:t>slajder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54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0705-04E7-4CD8-A386-9CB6B1AC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ABC9B-21E8-454D-A130-714AA69C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03473"/>
            <a:ext cx="9690100" cy="50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Raport 2</vt:lpstr>
      <vt:lpstr>Co udało się zrobić </vt:lpstr>
      <vt:lpstr>Czego nie posiada jeszcze player</vt:lpstr>
      <vt:lpstr>Wygląd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2</dc:title>
  <dc:creator>ADAM ORFIN</dc:creator>
  <cp:lastModifiedBy>ADAM ORFIN</cp:lastModifiedBy>
  <cp:revision>1</cp:revision>
  <dcterms:created xsi:type="dcterms:W3CDTF">2022-05-18T23:11:17Z</dcterms:created>
  <dcterms:modified xsi:type="dcterms:W3CDTF">2022-05-18T23:18:12Z</dcterms:modified>
</cp:coreProperties>
</file>