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98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0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6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99DDE2-99B0-4C43-82F0-E01DD8B3F1D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B8BE0C-308E-454C-A51F-94CA3343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FF33-5C75-4F87-BD75-C9615A2AA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SoundWave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C9BC0-CA0E-4B80-A190-F222D0DB1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ISSP 4</a:t>
            </a:r>
          </a:p>
          <a:p>
            <a:r>
              <a:rPr lang="pl-PL" dirty="0"/>
              <a:t>Adam </a:t>
            </a:r>
            <a:r>
              <a:rPr lang="pl-PL" dirty="0" err="1"/>
              <a:t>Orfin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94DE-E5E6-4B54-802D-1656A75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84F0-5F7A-4128-A070-560BF8E7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Będzie to strona serwisu </a:t>
            </a:r>
            <a:r>
              <a:rPr lang="pl-PL" dirty="0" err="1"/>
              <a:t>streamującego</a:t>
            </a:r>
            <a:r>
              <a:rPr lang="pl-PL" dirty="0"/>
              <a:t> muzykę i nie tylko.</a:t>
            </a:r>
          </a:p>
          <a:p>
            <a:r>
              <a:rPr lang="pl-PL" dirty="0"/>
              <a:t>Duży akcent zrobię na designie strony, będzie on minimalistyczny i nowoczesny.</a:t>
            </a:r>
          </a:p>
          <a:p>
            <a:r>
              <a:rPr lang="pl-PL" dirty="0"/>
              <a:t>Na stronie znajdą się albumy </a:t>
            </a:r>
            <a:r>
              <a:rPr lang="pl-PL" dirty="0" err="1"/>
              <a:t>trendingujących</a:t>
            </a:r>
            <a:r>
              <a:rPr lang="pl-PL" dirty="0"/>
              <a:t> wykonawców, jak również </a:t>
            </a:r>
            <a:r>
              <a:rPr lang="pl-PL" dirty="0" err="1"/>
              <a:t>player</a:t>
            </a:r>
            <a:r>
              <a:rPr lang="pl-PL" dirty="0"/>
              <a:t>, za pomocą którego będzie można odtwarzać muzykę</a:t>
            </a:r>
          </a:p>
          <a:p>
            <a:r>
              <a:rPr lang="pl-PL" dirty="0"/>
              <a:t>Również planuję dodanie story z „newsami”.</a:t>
            </a:r>
          </a:p>
          <a:p>
            <a:r>
              <a:rPr lang="pl-PL" dirty="0"/>
              <a:t> Będę implementował animacje, wykonane wyłącznie w CSS</a:t>
            </a:r>
          </a:p>
        </p:txBody>
      </p:sp>
    </p:spTree>
    <p:extLst>
      <p:ext uri="{BB962C8B-B14F-4D97-AF65-F5344CB8AC3E}">
        <p14:creationId xmlns:p14="http://schemas.microsoft.com/office/powerpoint/2010/main" val="35799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6C98-94EF-4535-BE5A-E686170F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C607-0317-409E-90B2-A469165C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HTML, CSS, JS, MySQL (możliwie)</a:t>
            </a:r>
          </a:p>
          <a:p>
            <a:r>
              <a:rPr lang="pl-PL" dirty="0" err="1"/>
              <a:t>Python</a:t>
            </a:r>
            <a:r>
              <a:rPr lang="pl-PL" dirty="0"/>
              <a:t> (konkretnie </a:t>
            </a:r>
            <a:r>
              <a:rPr lang="pl-PL" dirty="0" err="1"/>
              <a:t>pytube</a:t>
            </a:r>
            <a:r>
              <a:rPr lang="pl-PL" dirty="0"/>
              <a:t>)</a:t>
            </a:r>
          </a:p>
          <a:p>
            <a:r>
              <a:rPr lang="pl-PL" dirty="0"/>
              <a:t>Jak podczas robienia projektu napotkam jakieś przydatne technologie, to wspomnę o nich w raportach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625B-F9E7-40EA-A58A-BD4887E3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FD4D-63A0-484F-BF75-05045404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Pierwszym zadaniem będzie zaprojektowanie logo, wybrania gamy kolorów i ogólnie designu</a:t>
            </a:r>
          </a:p>
          <a:p>
            <a:r>
              <a:rPr lang="pl-PL" dirty="0"/>
              <a:t>Spróbować różnymi sposobami wgrywać muzykę na stronę i wybrać najlepszy</a:t>
            </a:r>
          </a:p>
          <a:p>
            <a:r>
              <a:rPr lang="pl-PL" dirty="0"/>
              <a:t>Zrobienie playera </a:t>
            </a:r>
          </a:p>
          <a:p>
            <a:r>
              <a:rPr lang="pl-PL" dirty="0"/>
              <a:t>Spróbować zrobić zakładkę „news”, która będzie pobierać kontent z jakiegoś źródła</a:t>
            </a:r>
          </a:p>
          <a:p>
            <a:r>
              <a:rPr lang="pl-PL" dirty="0"/>
              <a:t>Opcjonalnie dodać system logowania użytkownika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889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140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SoundWave</vt:lpstr>
      <vt:lpstr>Opis projektu</vt:lpstr>
      <vt:lpstr>Technologie </vt:lpstr>
      <vt:lpstr>Harmonogram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ORFIN</dc:creator>
  <cp:lastModifiedBy>ADAM ORFIN</cp:lastModifiedBy>
  <cp:revision>3</cp:revision>
  <dcterms:created xsi:type="dcterms:W3CDTF">2022-03-16T20:14:05Z</dcterms:created>
  <dcterms:modified xsi:type="dcterms:W3CDTF">2022-03-16T20:44:43Z</dcterms:modified>
</cp:coreProperties>
</file>