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C864-DEDD-4FE7-84F7-8C48F252840F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EF0F-9013-45AA-97A4-0AE6729A4D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880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C864-DEDD-4FE7-84F7-8C48F252840F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EF0F-9013-45AA-97A4-0AE6729A4D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711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C864-DEDD-4FE7-84F7-8C48F252840F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EF0F-9013-45AA-97A4-0AE6729A4D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8069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C864-DEDD-4FE7-84F7-8C48F252840F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EF0F-9013-45AA-97A4-0AE6729A4D98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2566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C864-DEDD-4FE7-84F7-8C48F252840F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EF0F-9013-45AA-97A4-0AE6729A4D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5458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C864-DEDD-4FE7-84F7-8C48F252840F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EF0F-9013-45AA-97A4-0AE6729A4D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6344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C864-DEDD-4FE7-84F7-8C48F252840F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EF0F-9013-45AA-97A4-0AE6729A4D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9319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C864-DEDD-4FE7-84F7-8C48F252840F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EF0F-9013-45AA-97A4-0AE6729A4D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7992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C864-DEDD-4FE7-84F7-8C48F252840F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EF0F-9013-45AA-97A4-0AE6729A4D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462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C864-DEDD-4FE7-84F7-8C48F252840F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EF0F-9013-45AA-97A4-0AE6729A4D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535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C864-DEDD-4FE7-84F7-8C48F252840F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EF0F-9013-45AA-97A4-0AE6729A4D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633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C864-DEDD-4FE7-84F7-8C48F252840F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EF0F-9013-45AA-97A4-0AE6729A4D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982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C864-DEDD-4FE7-84F7-8C48F252840F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EF0F-9013-45AA-97A4-0AE6729A4D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459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C864-DEDD-4FE7-84F7-8C48F252840F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EF0F-9013-45AA-97A4-0AE6729A4D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81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C864-DEDD-4FE7-84F7-8C48F252840F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EF0F-9013-45AA-97A4-0AE6729A4D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332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C864-DEDD-4FE7-84F7-8C48F252840F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EF0F-9013-45AA-97A4-0AE6729A4D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19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C864-DEDD-4FE7-84F7-8C48F252840F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EF0F-9013-45AA-97A4-0AE6729A4D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438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13EC864-DEDD-4FE7-84F7-8C48F252840F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56EF0F-9013-45AA-97A4-0AE6729A4D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58931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C3DF-F4B3-41DD-B751-1FC930D50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Raport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B3EC6-06FA-4F88-B00C-C806D845F3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Adam </a:t>
            </a:r>
            <a:r>
              <a:rPr lang="pl-PL" dirty="0" err="1"/>
              <a:t>Orfin</a:t>
            </a:r>
            <a:endParaRPr lang="pl-PL" dirty="0"/>
          </a:p>
          <a:p>
            <a:r>
              <a:rPr lang="pl-PL" dirty="0"/>
              <a:t>ISSP</a:t>
            </a:r>
          </a:p>
        </p:txBody>
      </p:sp>
    </p:spTree>
    <p:extLst>
      <p:ext uri="{BB962C8B-B14F-4D97-AF65-F5344CB8AC3E}">
        <p14:creationId xmlns:p14="http://schemas.microsoft.com/office/powerpoint/2010/main" val="143010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DD05-FA05-46C6-BB5B-827C7DEA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udało się zrobić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91C81-9C88-4C3D-9FAA-DB56E15D7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Udało mi się wymyślić i zaimplementować końcowy design strony. </a:t>
            </a:r>
          </a:p>
          <a:p>
            <a:pPr marL="36900" indent="0">
              <a:buNone/>
            </a:pPr>
            <a:endParaRPr lang="pl-PL" dirty="0"/>
          </a:p>
          <a:p>
            <a:r>
              <a:rPr lang="pl-PL" dirty="0"/>
              <a:t>Stworzyłem 3 strony –</a:t>
            </a:r>
          </a:p>
          <a:p>
            <a:pPr lvl="8"/>
            <a:r>
              <a:rPr lang="pl-PL" dirty="0"/>
              <a:t>„</a:t>
            </a:r>
            <a:r>
              <a:rPr lang="pl-PL" dirty="0" err="1"/>
              <a:t>Main</a:t>
            </a:r>
            <a:r>
              <a:rPr lang="pl-PL" dirty="0"/>
              <a:t> </a:t>
            </a:r>
            <a:r>
              <a:rPr lang="pl-PL" dirty="0" err="1"/>
              <a:t>page</a:t>
            </a:r>
            <a:r>
              <a:rPr lang="pl-PL" dirty="0"/>
              <a:t>”</a:t>
            </a:r>
          </a:p>
          <a:p>
            <a:pPr lvl="8"/>
            <a:r>
              <a:rPr lang="pl-PL" dirty="0"/>
              <a:t>„</a:t>
            </a:r>
            <a:r>
              <a:rPr lang="pl-PL" dirty="0" err="1"/>
              <a:t>Discover</a:t>
            </a:r>
            <a:r>
              <a:rPr lang="pl-PL" dirty="0"/>
              <a:t>”</a:t>
            </a:r>
          </a:p>
          <a:p>
            <a:pPr lvl="8"/>
            <a:r>
              <a:rPr lang="pl-PL" dirty="0"/>
              <a:t>„</a:t>
            </a:r>
            <a:r>
              <a:rPr lang="pl-PL" dirty="0" err="1"/>
              <a:t>Join</a:t>
            </a:r>
            <a:r>
              <a:rPr lang="pl-PL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07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6E4FA-97ED-4E3C-ABB9-0F173BE2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Czego nie udało się zrobić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6AD75-B62D-44CA-BD39-491769DB2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Udało mi się zrobić wszystko co za planowałem lecz na przyszłość przewiduje problem ze stroną z „newsami”</a:t>
            </a:r>
          </a:p>
        </p:txBody>
      </p:sp>
    </p:spTree>
    <p:extLst>
      <p:ext uri="{BB962C8B-B14F-4D97-AF65-F5344CB8AC3E}">
        <p14:creationId xmlns:p14="http://schemas.microsoft.com/office/powerpoint/2010/main" val="30229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C487-F9CF-403F-94AD-CE6862ED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Wygląd „</a:t>
            </a:r>
            <a:r>
              <a:rPr lang="pl-PL" dirty="0" err="1"/>
              <a:t>Main</a:t>
            </a:r>
            <a:r>
              <a:rPr lang="pl-PL" dirty="0"/>
              <a:t> </a:t>
            </a:r>
            <a:r>
              <a:rPr lang="pl-PL" dirty="0" err="1"/>
              <a:t>page</a:t>
            </a:r>
            <a:r>
              <a:rPr lang="pl-PL" dirty="0"/>
              <a:t>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C379AC-D73A-4E23-84A1-ED0B092EA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403" y="1773354"/>
            <a:ext cx="9082546" cy="4475046"/>
          </a:xfrm>
        </p:spPr>
      </p:pic>
    </p:spTree>
    <p:extLst>
      <p:ext uri="{BB962C8B-B14F-4D97-AF65-F5344CB8AC3E}">
        <p14:creationId xmlns:p14="http://schemas.microsoft.com/office/powerpoint/2010/main" val="280683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B14BF-1610-4FE7-B0A8-4789A6F6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Wygląd „</a:t>
            </a:r>
            <a:r>
              <a:rPr lang="pl-PL" dirty="0" err="1"/>
              <a:t>Discover</a:t>
            </a:r>
            <a:r>
              <a:rPr lang="pl-PL" dirty="0"/>
              <a:t>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E607FD-31E5-4658-B404-C275F08F7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876" y="1752509"/>
            <a:ext cx="9105600" cy="4495891"/>
          </a:xfrm>
        </p:spPr>
      </p:pic>
    </p:spTree>
    <p:extLst>
      <p:ext uri="{BB962C8B-B14F-4D97-AF65-F5344CB8AC3E}">
        <p14:creationId xmlns:p14="http://schemas.microsoft.com/office/powerpoint/2010/main" val="384171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2EF2-D038-4586-B98B-E66FDD0D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Uwaga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DFDDB-010D-41F6-A934-DCF27B6D4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Dane podstrony na razie nie zawierają żadnej zawartości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ED661-3136-4B84-9867-DBD9C3A4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313" y="2619262"/>
            <a:ext cx="4115374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7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1F40-0BAB-4612-BA31-D64288D5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Wygląd </a:t>
            </a:r>
            <a:r>
              <a:rPr lang="pl-PL" dirty="0" err="1"/>
              <a:t>Join</a:t>
            </a:r>
            <a:endParaRPr lang="pl-P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8DEEC4-A84B-422E-BFA2-5BD2377F9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323" y="1749669"/>
            <a:ext cx="9111353" cy="4498731"/>
          </a:xfrm>
        </p:spPr>
      </p:pic>
    </p:spTree>
    <p:extLst>
      <p:ext uri="{BB962C8B-B14F-4D97-AF65-F5344CB8AC3E}">
        <p14:creationId xmlns:p14="http://schemas.microsoft.com/office/powerpoint/2010/main" val="4064121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192</TotalTime>
  <Words>77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Calisto MT</vt:lpstr>
      <vt:lpstr>Wingdings 2</vt:lpstr>
      <vt:lpstr>Slate</vt:lpstr>
      <vt:lpstr>Raport 1</vt:lpstr>
      <vt:lpstr>Co udało się zrobić </vt:lpstr>
      <vt:lpstr>Czego nie udało się zrobić </vt:lpstr>
      <vt:lpstr>Wygląd „Main page”</vt:lpstr>
      <vt:lpstr>Wygląd „Discover”</vt:lpstr>
      <vt:lpstr>Uwaga </vt:lpstr>
      <vt:lpstr>Wygląd Join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Raport 1</dc:title>
  <dc:creator>ADAM ORFIN</dc:creator>
  <cp:lastModifiedBy>ADAM ORFIN</cp:lastModifiedBy>
  <cp:revision>2</cp:revision>
  <dcterms:created xsi:type="dcterms:W3CDTF">2022-04-13T18:28:08Z</dcterms:created>
  <dcterms:modified xsi:type="dcterms:W3CDTF">2022-04-13T21:40:55Z</dcterms:modified>
</cp:coreProperties>
</file>