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64CD-B023-41BA-8AAD-D4AA9E34BA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A360-E380-4470-B9CF-E83C1EA1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5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7EA3-1B3F-4E09-91FB-E67425B1A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SoundWave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9B7CD-E264-405E-8B2B-2FA921E7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Adam </a:t>
            </a:r>
            <a:r>
              <a:rPr lang="pl-PL" dirty="0" err="1"/>
              <a:t>Orfin</a:t>
            </a:r>
            <a:endParaRPr lang="pl-PL" dirty="0"/>
          </a:p>
          <a:p>
            <a:r>
              <a:rPr lang="pl-PL" dirty="0"/>
              <a:t>ISSP</a:t>
            </a:r>
          </a:p>
          <a:p>
            <a:r>
              <a:rPr lang="pl-PL" dirty="0"/>
              <a:t>Projekt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9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C090-ED08-417C-B431-CE83EE15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Design strony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CF118-A653-4527-A52E-47A179DCB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4875"/>
            <a:ext cx="3442855" cy="26087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BD546-D92F-4D46-A218-2B0D375D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35" y="1384875"/>
            <a:ext cx="3575734" cy="261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D8759F-F6A7-42A3-9850-6E2CB3646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319" y="1384875"/>
            <a:ext cx="3568767" cy="2608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61800A-144C-47A8-B581-4A84A3F56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94529"/>
            <a:ext cx="3442855" cy="2506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19E009-68C1-4713-93D8-B41DA07FC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795" y="4094529"/>
            <a:ext cx="3520674" cy="2506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7D7691-2EF5-4DDC-A37E-5C4F51223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318" y="4094528"/>
            <a:ext cx="3568767" cy="24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ADCC-4AFB-492F-95BF-E56627A2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pl-PL" dirty="0"/>
              <a:t>Widać zmienioną gammę kolorów. Podczas kończenia strony uznałem, że dane kolory są bardziej odpowiednie do danej strony i lepiej pasują.</a:t>
            </a:r>
          </a:p>
          <a:p>
            <a:r>
              <a:rPr lang="pl-PL" dirty="0"/>
              <a:t>Dodałem stronę </a:t>
            </a:r>
            <a:r>
              <a:rPr lang="pl-PL" dirty="0" err="1"/>
              <a:t>events</a:t>
            </a:r>
            <a:r>
              <a:rPr lang="pl-PL" dirty="0"/>
              <a:t>, w której widzimy nadchodzące eventy (koncerty) w Polsce.</a:t>
            </a:r>
          </a:p>
          <a:p>
            <a:r>
              <a:rPr lang="pl-PL" dirty="0"/>
              <a:t>Nie udało mi się zrobić testowego systemu płacenia przez problemy z serwisem STRIPE, który to umożliwia.</a:t>
            </a:r>
          </a:p>
        </p:txBody>
      </p:sp>
    </p:spTree>
    <p:extLst>
      <p:ext uri="{BB962C8B-B14F-4D97-AF65-F5344CB8AC3E}">
        <p14:creationId xmlns:p14="http://schemas.microsoft.com/office/powerpoint/2010/main" val="187421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60F0-3973-41B9-9A8A-2394A4DE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8E31-EE19-448E-83F5-CE516904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522" y="1825625"/>
            <a:ext cx="5974278" cy="4351338"/>
          </a:xfrm>
        </p:spPr>
        <p:txBody>
          <a:bodyPr/>
          <a:lstStyle/>
          <a:p>
            <a:r>
              <a:rPr lang="pl-PL" dirty="0"/>
              <a:t>Do wykonania danego projektu użyłem głownie HTML i CSS. Animacje robiłem wyłącznie w CSS, co było dość trudne, a do zrobienia samego playera użyłem JS.</a:t>
            </a:r>
          </a:p>
          <a:p>
            <a:r>
              <a:rPr lang="pl-PL" dirty="0"/>
              <a:t>Muzyka jest na razie chroniona lokalnie. Przez ograniczoną ilość czasu nie udało mi się zrobić serwera do jej przechowywania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9B358-EAC0-4EEB-8674-B169C276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97" y="1993591"/>
            <a:ext cx="3186830" cy="40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3461-93BA-45C1-B8E9-1EF36689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playera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CAD9-09F5-49B0-AF26-32D7FEF0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712" y="1825625"/>
            <a:ext cx="10469088" cy="4351338"/>
          </a:xfrm>
        </p:spPr>
        <p:txBody>
          <a:bodyPr/>
          <a:lstStyle/>
          <a:p>
            <a:endParaRPr lang="pl-PL" dirty="0"/>
          </a:p>
          <a:p>
            <a:r>
              <a:rPr lang="pl-PL" dirty="0"/>
              <a:t>Muzyka jest przechowywana i wczytywana z </a:t>
            </a:r>
          </a:p>
          <a:p>
            <a:pPr marL="0" indent="0">
              <a:buNone/>
            </a:pPr>
            <a:r>
              <a:rPr lang="pl-PL" dirty="0"/>
              <a:t>listy, a następnie zrobiłem funkcję, która określa</a:t>
            </a:r>
          </a:p>
          <a:p>
            <a:pPr marL="0" indent="0">
              <a:buNone/>
            </a:pPr>
            <a:r>
              <a:rPr lang="pl-PL" dirty="0"/>
              <a:t>index piosenki, czyli jej numer. Dzięki tej funkcji mogę dalej      zaimplementować inne działania playera takie jak (</a:t>
            </a:r>
            <a:r>
              <a:rPr lang="pl-PL" dirty="0" err="1"/>
              <a:t>next</a:t>
            </a:r>
            <a:r>
              <a:rPr lang="pl-PL" dirty="0"/>
              <a:t>, </a:t>
            </a:r>
            <a:r>
              <a:rPr lang="pl-PL" dirty="0" err="1"/>
              <a:t>previous</a:t>
            </a:r>
            <a:r>
              <a:rPr lang="pl-PL" dirty="0"/>
              <a:t>,       </a:t>
            </a:r>
            <a:r>
              <a:rPr lang="pl-PL" dirty="0" err="1"/>
              <a:t>random</a:t>
            </a:r>
            <a:r>
              <a:rPr lang="pl-PL" dirty="0"/>
              <a:t> i </a:t>
            </a:r>
            <a:r>
              <a:rPr lang="pl-PL" dirty="0" err="1"/>
              <a:t>repeat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44AA4-54EB-45F3-ABBF-2F36E2DA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02" y="98481"/>
            <a:ext cx="3568767" cy="24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E67A-529F-4EC9-9D15-43BC706B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330"/>
            <a:ext cx="10515600" cy="5541633"/>
          </a:xfrm>
        </p:spPr>
        <p:txBody>
          <a:bodyPr/>
          <a:lstStyle/>
          <a:p>
            <a:r>
              <a:rPr lang="pl-PL" dirty="0"/>
              <a:t>Podczas robienia danego projektu, dużą uwagę udzieliłem jego designowi i postarałem się, żeby był jak najbardziej przejrzysty jak to tylko możliwe.</a:t>
            </a:r>
          </a:p>
          <a:p>
            <a:r>
              <a:rPr lang="pl-PL" dirty="0"/>
              <a:t>Napotkałem po drodze dużo różnych problemów i przy większej ilości wolnego czasu na pewno je rozwiążę.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199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SoundWave</vt:lpstr>
      <vt:lpstr>Design strony</vt:lpstr>
      <vt:lpstr>PowerPoint Presentation</vt:lpstr>
      <vt:lpstr>Technologie</vt:lpstr>
      <vt:lpstr>Działanie playera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Jebać Trześniewskiego  </dc:title>
  <dc:creator>ADAM ORFIN</dc:creator>
  <cp:lastModifiedBy>ADAM ORFIN</cp:lastModifiedBy>
  <cp:revision>4</cp:revision>
  <dcterms:created xsi:type="dcterms:W3CDTF">2022-06-26T18:00:41Z</dcterms:created>
  <dcterms:modified xsi:type="dcterms:W3CDTF">2022-06-26T19:32:58Z</dcterms:modified>
</cp:coreProperties>
</file>