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39D07-C84B-4F1F-BA66-3843A64F499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8384F-5E08-4210-837D-6322864E4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3F7-8BE3-4E25-84DD-6474DC21A1C4}" type="datetime3">
              <a:rPr lang="en-US" smtClean="0"/>
              <a:t>16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3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C86-D078-4483-9912-02AB6B264E38}" type="datetime3">
              <a:rPr lang="en-US" smtClean="0"/>
              <a:t>16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332-C8B8-47F2-98A1-0F22590305A3}" type="datetime3">
              <a:rPr lang="en-US" smtClean="0"/>
              <a:t>16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A08-ADC7-4327-A08C-495CDF24FA17}" type="datetime3">
              <a:rPr lang="en-US" smtClean="0"/>
              <a:t>16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 | Microcontroller | A. </a:t>
            </a:r>
            <a:r>
              <a:rPr lang="en-US" dirty="0" err="1"/>
              <a:t>Sulak</a:t>
            </a:r>
            <a:r>
              <a:rPr lang="en-US" dirty="0"/>
              <a:t> &amp; N. Kohlhage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015CE-3DCA-4407-9217-A397AC26C8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0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9978-57E1-4586-B395-8AEB7038EC05}" type="datetime3">
              <a:rPr lang="en-US" smtClean="0"/>
              <a:t>16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1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0159-855E-4DBA-8C76-1CFCEA7B564F}" type="datetime3">
              <a:rPr lang="en-US" smtClean="0"/>
              <a:t>16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DAF-AE84-4E4B-BEB3-282A6B35F74E}" type="datetime3">
              <a:rPr lang="en-US" smtClean="0"/>
              <a:t>16 October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8A2-6F9A-4CDD-ABC5-54E418DD282D}" type="datetime3">
              <a:rPr lang="en-US" smtClean="0"/>
              <a:t>16 October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1AFC-B9D8-4383-A7BC-429B963E7DA1}" type="datetime3">
              <a:rPr lang="en-US" smtClean="0"/>
              <a:t>16 October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ELE | Microcontroller | A. Sulak &amp; N. Kohlhage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D9672-6299-4001-949B-F92D16A0E893}" type="datetime3">
              <a:rPr lang="en-US" smtClean="0"/>
              <a:t>16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ELE | Microcontroller | A. Sulak &amp; N. Kohlhage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C011-9E54-4E6B-BC5A-8F6101AC25D7}" type="datetime3">
              <a:rPr lang="en-US" smtClean="0"/>
              <a:t>16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16FA9-18B8-4634-A9EC-72BD9E4F434D}" type="datetime3">
              <a:rPr lang="en-US" smtClean="0"/>
              <a:t>16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ELE | Microcontroller | A. Sulak &amp; N. Kohlhage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A22E1C-5880-4E93-B87C-44975E5B149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55F1928-1FBF-40C7-BAF2-D28C0C49B4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216" y="300528"/>
            <a:ext cx="1428870" cy="4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84153-A8D6-4390-8D5E-996D62C7A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Light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97B985-6E35-4A51-95D4-2CD8D2F47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Adam </a:t>
            </a:r>
            <a:r>
              <a:rPr lang="en-US" dirty="0" err="1"/>
              <a:t>Sulak</a:t>
            </a:r>
            <a:r>
              <a:rPr lang="en-US" dirty="0"/>
              <a:t> and Niklas Kohlhage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C67BD-8DCF-4F37-9242-BA900CFA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7D43-1CF9-40F3-BD65-9017F174B5DC}" type="datetime3">
              <a:rPr lang="en-US" smtClean="0"/>
              <a:t>16 October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3EFC4-79C3-4010-B19B-6EC48E4F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6DD0D4-1B93-4630-8BFF-BC3A33F3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E1C-5880-4E93-B87C-44975E5B14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9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C113A-233F-41B5-8A7A-0F719982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DA1A461-B074-406D-90F1-FD4559805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47" y="1846263"/>
            <a:ext cx="8638631" cy="40227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A0D4C-C4D6-438B-9777-75F18EFC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C658-D430-4C45-9A28-267151569E87}" type="datetime3">
              <a:rPr lang="en-US" smtClean="0"/>
              <a:t>16 October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8DAAF-6FE9-4A79-91E5-C16AA247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C6046-D96E-4979-8B0D-7A07B543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15CE-3DCA-4407-9217-A397AC26C8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6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B966-EB94-4C63-BBA9-CF5D37C2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Diagram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6F835D8-58D6-4E86-893F-A656C491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66" y="1846263"/>
            <a:ext cx="5140593" cy="40227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B8060C-3146-4BF4-88CB-099F9DFA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A08-ADC7-4327-A08C-495CDF24FA17}" type="datetime3">
              <a:rPr lang="en-US" smtClean="0"/>
              <a:t>16 October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C2964-81E5-4906-9DBF-0296020F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C9F87-8A8E-4811-BAEF-8947C0B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15CE-3DCA-4407-9217-A397AC26C8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7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FE5A88-9B35-4A5A-8A70-6E79D719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F6476BB5-4449-4584-81AB-EE1C079EA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65" y="1846263"/>
            <a:ext cx="3683307" cy="4022725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6BD2A686-DEF2-4D66-8B4C-AA7B676589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00" y="1846263"/>
            <a:ext cx="3796001" cy="40227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7AB30-EF7D-4492-993E-A8BC0BC1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A08-ADC7-4327-A08C-495CDF24FA17}" type="datetime3">
              <a:rPr lang="en-US" smtClean="0"/>
              <a:t>16 October 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CFA5D-6F99-4184-8A82-314A613F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 | Microcontroller | A. Sulak &amp; N. Kohlhage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D7DF0-18F4-4E2B-8E71-73159E74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15CE-3DCA-4407-9217-A397AC26C8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287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68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Rückblick</vt:lpstr>
      <vt:lpstr>Traffic Light System</vt:lpstr>
      <vt:lpstr>The Circuit</vt:lpstr>
      <vt:lpstr>State Machine Diagram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System</dc:title>
  <dc:creator>Niklas Kohlhage</dc:creator>
  <cp:lastModifiedBy>Niklas Kohlhage</cp:lastModifiedBy>
  <cp:revision>3</cp:revision>
  <dcterms:created xsi:type="dcterms:W3CDTF">2019-10-16T19:50:50Z</dcterms:created>
  <dcterms:modified xsi:type="dcterms:W3CDTF">2019-10-16T20:22:23Z</dcterms:modified>
</cp:coreProperties>
</file>