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328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13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2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42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5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76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67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313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50CA-D3C1-45A2-9E84-B2B14EE44C14}" type="datetimeFigureOut">
              <a:rPr lang="pl-PL" smtClean="0"/>
              <a:t>24.06.2017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128F-F533-4BF9-8849-BE11E50C84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9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/>
              <a:t>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19577" y="3104789"/>
            <a:ext cx="10152843" cy="3391261"/>
          </a:xfrm>
        </p:spPr>
        <p:txBody>
          <a:bodyPr>
            <a:normAutofit/>
          </a:bodyPr>
          <a:lstStyle/>
          <a:p>
            <a:r>
              <a:rPr lang="pl-PL" sz="2800" dirty="0"/>
              <a:t>Przedmiot:</a:t>
            </a:r>
          </a:p>
          <a:p>
            <a:r>
              <a:rPr lang="pl-PL" sz="2800" dirty="0" smtClean="0"/>
              <a:t>Projekt zespołowy</a:t>
            </a:r>
            <a:endParaRPr lang="pl-PL" sz="2800" dirty="0"/>
          </a:p>
          <a:p>
            <a:r>
              <a:rPr lang="pl-PL" sz="2800" dirty="0" smtClean="0"/>
              <a:t>Temat</a:t>
            </a:r>
            <a:r>
              <a:rPr lang="pl-PL" sz="2800" dirty="0"/>
              <a:t>:</a:t>
            </a:r>
          </a:p>
          <a:p>
            <a:r>
              <a:rPr lang="pl-PL" sz="2800" dirty="0"/>
              <a:t>Aplikacja wspomagająca prowadzenie działalności gospodarczej </a:t>
            </a:r>
          </a:p>
          <a:p>
            <a:r>
              <a:rPr lang="pl-PL" sz="2800" dirty="0" err="1" smtClean="0"/>
              <a:t>PomocnikBiznesu</a:t>
            </a:r>
            <a:endParaRPr lang="pl-PL" sz="2800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42" y="644978"/>
            <a:ext cx="2926715" cy="181419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9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3. Wykorzystane technologie.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3.1 </a:t>
            </a:r>
            <a:r>
              <a:rPr lang="pl-PL" b="1" dirty="0" err="1" smtClean="0"/>
              <a:t>WebAPI</a:t>
            </a:r>
            <a:r>
              <a:rPr lang="pl-PL" dirty="0"/>
              <a:t> to interfejs komunikacyjny korzystający z protokołu HTTP i formatu JSON lub XML (w przypadku przesyłania jednej zmiennej czasem używany jest zwykły tekst). Pozwala on na komunikację pomiędzy użytkownikami a systemem zlokalizowanym na serwerze.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329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3.2 </a:t>
            </a:r>
            <a:r>
              <a:rPr lang="pl-PL" b="1" dirty="0" smtClean="0"/>
              <a:t>Baza danych –</a:t>
            </a:r>
            <a:r>
              <a:rPr lang="pl-PL" dirty="0" smtClean="0"/>
              <a:t> przechowuje wszystkie informacje o kontach użytkowników, zleceniach i kontaktach. Dzięki niej aplikacja jest zabezpieczona przed utratą danych w wyniku usterki.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0661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22290" y="537738"/>
            <a:ext cx="10515600" cy="4351338"/>
          </a:xfrm>
        </p:spPr>
        <p:txBody>
          <a:bodyPr/>
          <a:lstStyle/>
          <a:p>
            <a:r>
              <a:rPr lang="pl-PL" dirty="0"/>
              <a:t>3.3. </a:t>
            </a:r>
            <a:r>
              <a:rPr lang="pl-PL" dirty="0"/>
              <a:t>Windows Phone </a:t>
            </a:r>
            <a:r>
              <a:rPr lang="pl-PL" dirty="0" err="1"/>
              <a:t>Mvvm</a:t>
            </a:r>
            <a:r>
              <a:rPr lang="pl-PL" dirty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 - Model </a:t>
            </a:r>
            <a:r>
              <a:rPr lang="pl-PL" dirty="0"/>
              <a:t>widoku MVVM jest konwerterem </a:t>
            </a:r>
            <a:r>
              <a:rPr lang="pl-PL" dirty="0" smtClean="0"/>
              <a:t>wartości. Oznacza </a:t>
            </a:r>
            <a:r>
              <a:rPr lang="pl-PL" dirty="0"/>
              <a:t>model widoku odpowiedzialny za odsłonięcie (przekształcanie) obiektów danych z modelu w taki sposób, że obiekty można łatwo zarządzać i prezentować. Pod tym względem model widoku jest bardziej modelem niż </a:t>
            </a:r>
            <a:r>
              <a:rPr lang="pl-PL" dirty="0" smtClean="0"/>
              <a:t>widokiem </a:t>
            </a:r>
            <a:r>
              <a:rPr lang="pl-PL" dirty="0"/>
              <a:t>i obsługuje większość, jeśli nie całość logiki wyświetlania</a:t>
            </a:r>
          </a:p>
        </p:txBody>
      </p:sp>
    </p:spTree>
    <p:extLst>
      <p:ext uri="{BB962C8B-B14F-4D97-AF65-F5344CB8AC3E}">
        <p14:creationId xmlns:p14="http://schemas.microsoft.com/office/powerpoint/2010/main" val="35737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92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PomocnikBiznesu</a:t>
            </a:r>
            <a:r>
              <a:rPr lang="pl-PL" dirty="0"/>
              <a:t> – jest to aplikacja mobilna, której głównym celem jest wspomagania przedsiębiorców w prowadzeniu ich biznesu. Aplikacja swój cel realizować będzie poprzez umożliwienie przedsiębiorcy zapisywaniu swoich kontaktów biznesowych – przydzielaniu do nich wykonywanych przez siebie zleceń, wystawiania faktur klientom, ułatwieniu komunikacji z klientem poprzez wysyłanie klientowi powiadomień na pocztę elektroniczną a także umożliwienie mu płacenia za usługi online.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6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Funkcjonalność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r>
              <a:rPr lang="pl-PL" dirty="0" smtClean="0"/>
              <a:t>2.1 Rejestracja</a:t>
            </a:r>
          </a:p>
          <a:p>
            <a:pPr marL="0" indent="0">
              <a:buNone/>
            </a:pPr>
            <a:r>
              <a:rPr lang="pl-PL" dirty="0" smtClean="0"/>
              <a:t>Aby zarejestrować użytkownika w oknie logowania należy wybrać opcję rejestracja. Następnie podajemy wymagane dane, które są podawane walidacji. Aby rejestracja przebiegła pomyślnie. wszystkie pola muszą być wypełnione.</a:t>
            </a:r>
            <a:endParaRPr lang="pl-PL" dirty="0"/>
          </a:p>
        </p:txBody>
      </p:sp>
      <p:pic>
        <p:nvPicPr>
          <p:cNvPr id="5" name="Obraz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07" y="537528"/>
            <a:ext cx="3004185" cy="532574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666750"/>
            <a:ext cx="4095750" cy="5510213"/>
          </a:xfrm>
        </p:spPr>
        <p:txBody>
          <a:bodyPr/>
          <a:lstStyle/>
          <a:p>
            <a:r>
              <a:rPr lang="pl-PL" dirty="0" smtClean="0"/>
              <a:t>2.2 Logowanie</a:t>
            </a:r>
          </a:p>
          <a:p>
            <a:pPr marL="0" indent="0">
              <a:buNone/>
            </a:pPr>
            <a:r>
              <a:rPr lang="pl-PL" dirty="0"/>
              <a:t>Aby zalogować się na konto należy </a:t>
            </a:r>
            <a:r>
              <a:rPr lang="pl-PL" dirty="0" smtClean="0"/>
              <a:t>podać swój </a:t>
            </a:r>
            <a:r>
              <a:rPr lang="pl-PL" dirty="0" smtClean="0"/>
              <a:t>adres e-mail </a:t>
            </a:r>
            <a:r>
              <a:rPr lang="pl-PL" dirty="0" smtClean="0"/>
              <a:t>oraz hasło. Jeżeli dane są poprawne to zostaniemy zalogowani. W przeciwnym wypadku zostanie </a:t>
            </a:r>
            <a:r>
              <a:rPr lang="pl-PL" dirty="0"/>
              <a:t>zwrócona informacja o nieprawidłowej nazwie użytkownika lub haśle.</a:t>
            </a:r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6" name="Obraz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9" y="666750"/>
            <a:ext cx="2901950" cy="516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7" name="Obraz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7" y="666750"/>
            <a:ext cx="2860675" cy="51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88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857250"/>
            <a:ext cx="5753100" cy="531971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2.3 Menu po zalogowaniu</a:t>
            </a:r>
          </a:p>
          <a:p>
            <a:pPr marL="0" indent="0">
              <a:buNone/>
            </a:pPr>
            <a:r>
              <a:rPr lang="pl-PL" dirty="0" smtClean="0"/>
              <a:t>Po zalogowaniu wyświetla się menu aplikacji. Tutaj wybieramy, z której funkcjonalności chcemy skorzystać. 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2" y="857250"/>
            <a:ext cx="2593975" cy="45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2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785611"/>
            <a:ext cx="5910330" cy="5391352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2.3 Kontakty</a:t>
            </a:r>
          </a:p>
          <a:p>
            <a:pPr marL="0" indent="0">
              <a:buNone/>
            </a:pPr>
            <a:r>
              <a:rPr lang="pl-PL" dirty="0"/>
              <a:t>W </a:t>
            </a:r>
            <a:r>
              <a:rPr lang="pl-PL" dirty="0" smtClean="0"/>
              <a:t>tym miejscu mamy dostęp do wszystkich wcześniej zapisanych kontaktów. Kontakty zapisywane  są w zewnętrznej </a:t>
            </a:r>
            <a:r>
              <a:rPr lang="pl-PL" dirty="0"/>
              <a:t>bazie danych, </a:t>
            </a:r>
            <a:r>
              <a:rPr lang="pl-PL" dirty="0" smtClean="0"/>
              <a:t>dzięki czemu </a:t>
            </a:r>
            <a:r>
              <a:rPr lang="pl-PL" dirty="0"/>
              <a:t>nie ma obawy o utratę danych w przypadku usunięcia aplikacji/zmiany telefonu).</a:t>
            </a:r>
            <a:br>
              <a:rPr lang="pl-PL" dirty="0"/>
            </a:b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206" y="785611"/>
            <a:ext cx="2699385" cy="492823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708338"/>
            <a:ext cx="5948966" cy="546862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2.3 </a:t>
            </a:r>
            <a:r>
              <a:rPr lang="pl-PL" dirty="0" smtClean="0"/>
              <a:t>Kontakty cd..</a:t>
            </a:r>
          </a:p>
          <a:p>
            <a:pPr marL="0" indent="0">
              <a:buNone/>
            </a:pPr>
            <a:r>
              <a:rPr lang="pl-PL" dirty="0"/>
              <a:t>Aby utworzyć nowy kontakt należy  </a:t>
            </a:r>
            <a:r>
              <a:rPr lang="pl-PL" dirty="0" smtClean="0"/>
              <a:t>wcisnąć  </a:t>
            </a:r>
            <a:r>
              <a:rPr lang="pl-PL" dirty="0" err="1"/>
              <a:t>ikonke</a:t>
            </a:r>
            <a:r>
              <a:rPr lang="pl-PL" dirty="0"/>
              <a:t> „+” Znajdującą się w dolnym menu aplikacji. Wyświetli to wówczas formularz dodawania nowego kontaktu pokazany na zrzucie. </a:t>
            </a:r>
            <a:br>
              <a:rPr lang="pl-PL" dirty="0"/>
            </a:br>
            <a:r>
              <a:rPr lang="pl-PL" dirty="0"/>
              <a:t>Kontakty można usuwać naciskając na guzik „Usuń” (kontakty usuwane są trwale z bazy danych).</a:t>
            </a:r>
          </a:p>
          <a:p>
            <a:pPr marL="0" indent="0">
              <a:buNone/>
            </a:pPr>
            <a:r>
              <a:rPr lang="pl-PL" dirty="0"/>
              <a:t>Ikonka „</a:t>
            </a:r>
            <a:r>
              <a:rPr lang="pl-PL" dirty="0" err="1"/>
              <a:t>home</a:t>
            </a:r>
            <a:r>
              <a:rPr lang="pl-PL" dirty="0"/>
              <a:t>” </a:t>
            </a:r>
            <a:r>
              <a:rPr lang="pl-PL" dirty="0" smtClean="0"/>
              <a:t>w dolnej części menu </a:t>
            </a:r>
            <a:r>
              <a:rPr lang="pl-PL" dirty="0"/>
              <a:t>pozwala na powrócenie do menu głównego aplikacji.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9" y="708338"/>
            <a:ext cx="2735580" cy="497776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11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824248"/>
            <a:ext cx="6193665" cy="53527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2.4 Zlecenia</a:t>
            </a:r>
          </a:p>
          <a:p>
            <a:pPr marL="0" indent="0">
              <a:buNone/>
            </a:pPr>
            <a:r>
              <a:rPr lang="pl-PL" dirty="0"/>
              <a:t>W tym widoku wyświetlane są wszystkie zlecenia użytkownika, wraz z informacją o ich cenie oraz ich statusie.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Aby </a:t>
            </a:r>
            <a:r>
              <a:rPr lang="pl-PL" dirty="0"/>
              <a:t>utworzyć nowe zlecenie należy nacisnąć ikonkę „+” w dolnym menu. Wyświetli to formularz tworzenia nowego zlecenia, z którego w pozycji kontakt należy wybrać z listy utworzonych przez siebie kontaktów – istniejący już kontakt. Następnie podać dalsze dane. Zlecenia przechowywane są w zewnętrznej bazie danych więc są odporne na utratę danych w przypadku </a:t>
            </a:r>
            <a:r>
              <a:rPr lang="pl-PL" dirty="0" err="1"/>
              <a:t>reinstalacji</a:t>
            </a:r>
            <a:r>
              <a:rPr lang="pl-PL" dirty="0"/>
              <a:t> aplikacji/zmiany telefonu.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2" y="824248"/>
            <a:ext cx="2511382" cy="483231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11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553792"/>
            <a:ext cx="6567152" cy="562317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2.4 Zlecenia cd..</a:t>
            </a:r>
          </a:p>
          <a:p>
            <a:pPr marL="0" indent="0">
              <a:buNone/>
            </a:pPr>
            <a:r>
              <a:rPr lang="pl-PL" dirty="0"/>
              <a:t>W widoku zleceń można także usunąć aktualne zlecenie, a także je zrealizować naciskając przycisk „zrealizuj”. Należy pamiętać jednak, że realizacja zlecenia zostanie wykonana tylko w momencie, jeśli dane zlecenie ma status na zaakceptowane (zostało zaakceptowane przez klienta).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30" y="553793"/>
            <a:ext cx="2810904" cy="503203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5509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459</Words>
  <Application>Microsoft Office PowerPoint</Application>
  <PresentationFormat>Panoramiczny</PresentationFormat>
  <Paragraphs>29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   </vt:lpstr>
      <vt:lpstr>1. Cel</vt:lpstr>
      <vt:lpstr>2. Funkcjonalność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3. Wykorzystane technologie.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Użytkownik systemu Windows</dc:creator>
  <cp:lastModifiedBy>Użytkownik systemu Windows</cp:lastModifiedBy>
  <cp:revision>10</cp:revision>
  <dcterms:created xsi:type="dcterms:W3CDTF">2017-06-24T11:56:23Z</dcterms:created>
  <dcterms:modified xsi:type="dcterms:W3CDTF">2017-06-24T13:50:25Z</dcterms:modified>
</cp:coreProperties>
</file>